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Hammersmith One"/>
      <p:regular r:id="rId58"/>
    </p:embeddedFont>
    <p:embeddedFont>
      <p:font typeface="Yellowtail"/>
      <p:regular r:id="rId59"/>
    </p:embeddedFont>
    <p:embeddedFont>
      <p:font typeface="Proxima Nova"/>
      <p:regular r:id="rId60"/>
      <p:bold r:id="rId61"/>
      <p:italic r:id="rId62"/>
      <p:boldItalic r:id="rId63"/>
    </p:embeddedFont>
    <p:embeddedFont>
      <p:font typeface="Roboto Medium"/>
      <p:regular r:id="rId64"/>
      <p:bold r:id="rId65"/>
      <p:italic r:id="rId66"/>
      <p:boldItalic r:id="rId67"/>
    </p:embeddedFont>
    <p:embeddedFont>
      <p:font typeface="Nunito"/>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Exo 2"/>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836D50-729E-42E0-8734-7AC1A03723AB}">
  <a:tblStyle styleId="{F1836D50-729E-42E0-8734-7AC1A03723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Exo2-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4.xml"/><Relationship Id="rId75" Type="http://schemas.openxmlformats.org/officeDocument/2006/relationships/font" Target="fonts/ProximaNovaSemibold-bold.fntdata"/><Relationship Id="rId30" Type="http://schemas.openxmlformats.org/officeDocument/2006/relationships/slide" Target="slides/slide23.xml"/><Relationship Id="rId74" Type="http://schemas.openxmlformats.org/officeDocument/2006/relationships/font" Target="fonts/ProximaNovaSemibold-regular.fntdata"/><Relationship Id="rId33" Type="http://schemas.openxmlformats.org/officeDocument/2006/relationships/slide" Target="slides/slide26.xml"/><Relationship Id="rId77" Type="http://schemas.openxmlformats.org/officeDocument/2006/relationships/font" Target="fonts/Exo2-regular.fntdata"/><Relationship Id="rId32" Type="http://schemas.openxmlformats.org/officeDocument/2006/relationships/slide" Target="slides/slide25.xml"/><Relationship Id="rId76" Type="http://schemas.openxmlformats.org/officeDocument/2006/relationships/font" Target="fonts/ProximaNovaSemibold-boldItalic.fntdata"/><Relationship Id="rId35" Type="http://schemas.openxmlformats.org/officeDocument/2006/relationships/slide" Target="slides/slide28.xml"/><Relationship Id="rId79" Type="http://schemas.openxmlformats.org/officeDocument/2006/relationships/font" Target="fonts/Exo2-italic.fntdata"/><Relationship Id="rId34" Type="http://schemas.openxmlformats.org/officeDocument/2006/relationships/slide" Target="slides/slide27.xml"/><Relationship Id="rId78" Type="http://schemas.openxmlformats.org/officeDocument/2006/relationships/font" Target="fonts/Exo2-bold.fntdata"/><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RobotoMedium-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RobotoMedium-italic.fntdata"/><Relationship Id="rId21" Type="http://schemas.openxmlformats.org/officeDocument/2006/relationships/slide" Target="slides/slide14.xml"/><Relationship Id="rId65" Type="http://schemas.openxmlformats.org/officeDocument/2006/relationships/font" Target="fonts/RobotoMedium-bold.fntdata"/><Relationship Id="rId24" Type="http://schemas.openxmlformats.org/officeDocument/2006/relationships/slide" Target="slides/slide17.xml"/><Relationship Id="rId68" Type="http://schemas.openxmlformats.org/officeDocument/2006/relationships/font" Target="fonts/Nunito-regular.fntdata"/><Relationship Id="rId23" Type="http://schemas.openxmlformats.org/officeDocument/2006/relationships/slide" Target="slides/slide16.xml"/><Relationship Id="rId67" Type="http://schemas.openxmlformats.org/officeDocument/2006/relationships/font" Target="fonts/RobotoMedium-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Nuni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Yellowtail-regular.fntdata"/><Relationship Id="rId14" Type="http://schemas.openxmlformats.org/officeDocument/2006/relationships/slide" Target="slides/slide7.xml"/><Relationship Id="rId58" Type="http://schemas.openxmlformats.org/officeDocument/2006/relationships/font" Target="fonts/HammersmithOn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e5d444d03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e5d444d03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e5d457a2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e5d457a2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e5e75ae16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e5e75ae16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5d457a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e5d457a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e5d457a2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e5d457a2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5e75a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5e75ae16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e5e75ae164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e5e75ae164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e5e75ae164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e5e75ae164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e5ebe02ea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e5ebe02ea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e5e75ae164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e5e75ae164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e5e75ae164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e5e75ae164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e5e75ae164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e5e75ae164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e5e75ae164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e5e75ae164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e5ebe02e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e5ebe02e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e5ebe02e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e5ebe02e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e5e75ae164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e5e75ae164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e5e75ae164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e5e75ae164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e5e75ae164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e5e75ae164_0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45e8ae74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45e8ae7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e5ebe02ea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e5ebe02ea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e5ebe02ea4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e5ebe02ea4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9" name="Google Shape;2999;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/?utm_source=slidesgo_template&amp;utm_medium=referral link&amp;utm_campaign=sg_resources&amp;utm_content=freepik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e30af9b95d_0_9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e30af9b95d_0_9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e30af9b95d_0_9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e30af9b95d_0_9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e30af9b95d_0_9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e30af9b95d_0_9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e30af9b95d_0_9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e30af9b95d_0_9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e30af9b95d_0_9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e30af9b95d_0_9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e30af9b95d_0_9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e30af9b95d_0_9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4" name="Shape 6184"/>
        <p:cNvGrpSpPr/>
        <p:nvPr/>
      </p:nvGrpSpPr>
      <p:grpSpPr>
        <a:xfrm>
          <a:off x="0" y="0"/>
          <a:ext cx="0" cy="0"/>
          <a:chOff x="0" y="0"/>
          <a:chExt cx="0" cy="0"/>
        </a:xfrm>
      </p:grpSpPr>
      <p:sp>
        <p:nvSpPr>
          <p:cNvPr id="6185" name="Google Shape;6185;ge30af9b95d_0_1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6" name="Google Shape;6186;ge30af9b95d_0_1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e30af9b95d_0_12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e30af9b95d_0_12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3" name="Shape 6773"/>
        <p:cNvGrpSpPr/>
        <p:nvPr/>
      </p:nvGrpSpPr>
      <p:grpSpPr>
        <a:xfrm>
          <a:off x="0" y="0"/>
          <a:ext cx="0" cy="0"/>
          <a:chOff x="0" y="0"/>
          <a:chExt cx="0" cy="0"/>
        </a:xfrm>
      </p:grpSpPr>
      <p:sp>
        <p:nvSpPr>
          <p:cNvPr id="6774" name="Google Shape;6774;ge30af9b95d_0_1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5" name="Google Shape;6775;ge30af9b95d_0_1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8" name="Shape 7178"/>
        <p:cNvGrpSpPr/>
        <p:nvPr/>
      </p:nvGrpSpPr>
      <p:grpSpPr>
        <a:xfrm>
          <a:off x="0" y="0"/>
          <a:ext cx="0" cy="0"/>
          <a:chOff x="0" y="0"/>
          <a:chExt cx="0" cy="0"/>
        </a:xfrm>
      </p:grpSpPr>
      <p:sp>
        <p:nvSpPr>
          <p:cNvPr id="7179" name="Google Shape;7179;ge30af9b95d_0_1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0" name="Google Shape;7180;ge30af9b95d_0_1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8" name="Shape 7558"/>
        <p:cNvGrpSpPr/>
        <p:nvPr/>
      </p:nvGrpSpPr>
      <p:grpSpPr>
        <a:xfrm>
          <a:off x="0" y="0"/>
          <a:ext cx="0" cy="0"/>
          <a:chOff x="0" y="0"/>
          <a:chExt cx="0" cy="0"/>
        </a:xfrm>
      </p:grpSpPr>
      <p:sp>
        <p:nvSpPr>
          <p:cNvPr id="7559" name="Google Shape;7559;ge30af9b95d_0_13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0" name="Google Shape;7560;ge30af9b95d_0_13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2" name="Shape 7972"/>
        <p:cNvGrpSpPr/>
        <p:nvPr/>
      </p:nvGrpSpPr>
      <p:grpSpPr>
        <a:xfrm>
          <a:off x="0" y="0"/>
          <a:ext cx="0" cy="0"/>
          <a:chOff x="0" y="0"/>
          <a:chExt cx="0" cy="0"/>
        </a:xfrm>
      </p:grpSpPr>
      <p:sp>
        <p:nvSpPr>
          <p:cNvPr id="7973" name="Google Shape;7973;ge30af9b95d_0_14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4" name="Google Shape;7974;ge30af9b95d_0_14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3" name="Shape 8333"/>
        <p:cNvGrpSpPr/>
        <p:nvPr/>
      </p:nvGrpSpPr>
      <p:grpSpPr>
        <a:xfrm>
          <a:off x="0" y="0"/>
          <a:ext cx="0" cy="0"/>
          <a:chOff x="0" y="0"/>
          <a:chExt cx="0" cy="0"/>
        </a:xfrm>
      </p:grpSpPr>
      <p:sp>
        <p:nvSpPr>
          <p:cNvPr id="8334" name="Google Shape;8334;ge30af9b95d_0_14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5" name="Google Shape;8335;ge30af9b95d_0_14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3" name="Shape 8843"/>
        <p:cNvGrpSpPr/>
        <p:nvPr/>
      </p:nvGrpSpPr>
      <p:grpSpPr>
        <a:xfrm>
          <a:off x="0" y="0"/>
          <a:ext cx="0" cy="0"/>
          <a:chOff x="0" y="0"/>
          <a:chExt cx="0" cy="0"/>
        </a:xfrm>
      </p:grpSpPr>
      <p:sp>
        <p:nvSpPr>
          <p:cNvPr id="8844" name="Google Shape;8844;ge30af9b95d_0_15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5" name="Google Shape;8845;ge30af9b95d_0_15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3" name="Shape 9463"/>
        <p:cNvGrpSpPr/>
        <p:nvPr/>
      </p:nvGrpSpPr>
      <p:grpSpPr>
        <a:xfrm>
          <a:off x="0" y="0"/>
          <a:ext cx="0" cy="0"/>
          <a:chOff x="0" y="0"/>
          <a:chExt cx="0" cy="0"/>
        </a:xfrm>
      </p:grpSpPr>
      <p:sp>
        <p:nvSpPr>
          <p:cNvPr id="9464" name="Google Shape;9464;ge30af9b95d_0_15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5" name="Google Shape;9465;ge30af9b95d_0_15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7" name="Shape 10057"/>
        <p:cNvGrpSpPr/>
        <p:nvPr/>
      </p:nvGrpSpPr>
      <p:grpSpPr>
        <a:xfrm>
          <a:off x="0" y="0"/>
          <a:ext cx="0" cy="0"/>
          <a:chOff x="0" y="0"/>
          <a:chExt cx="0" cy="0"/>
        </a:xfrm>
      </p:grpSpPr>
      <p:sp>
        <p:nvSpPr>
          <p:cNvPr id="10058" name="Google Shape;10058;ge30af9b95d_0_16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9" name="Google Shape;10059;ge30af9b95d_0_16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8" name="Shape 10378"/>
        <p:cNvGrpSpPr/>
        <p:nvPr/>
      </p:nvGrpSpPr>
      <p:grpSpPr>
        <a:xfrm>
          <a:off x="0" y="0"/>
          <a:ext cx="0" cy="0"/>
          <a:chOff x="0" y="0"/>
          <a:chExt cx="0" cy="0"/>
        </a:xfrm>
      </p:grpSpPr>
      <p:sp>
        <p:nvSpPr>
          <p:cNvPr id="10379" name="Google Shape;10379;ge30af9b95d_0_16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0" name="Google Shape;10380;ge30af9b95d_0_16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6" name="Shape 10686"/>
        <p:cNvGrpSpPr/>
        <p:nvPr/>
      </p:nvGrpSpPr>
      <p:grpSpPr>
        <a:xfrm>
          <a:off x="0" y="0"/>
          <a:ext cx="0" cy="0"/>
          <a:chOff x="0" y="0"/>
          <a:chExt cx="0" cy="0"/>
        </a:xfrm>
      </p:grpSpPr>
      <p:sp>
        <p:nvSpPr>
          <p:cNvPr id="10687" name="Google Shape;10687;ge30af9b95d_0_18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8" name="Google Shape;10688;ge30af9b95d_0_18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5d444d03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5d444d03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5d444d03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5d444d03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18600" y="2826550"/>
            <a:ext cx="7306800" cy="933000"/>
          </a:xfrm>
          <a:prstGeom prst="rect">
            <a:avLst/>
          </a:prstGeom>
          <a:effectLst>
            <a:outerShdw rotWithShape="0" algn="bl" dir="4140000" dist="38100">
              <a:schemeClr val="dk2"/>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400000" y="3810318"/>
            <a:ext cx="43440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302100" y="-2302350"/>
            <a:ext cx="9748200" cy="974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74277" y="-1325973"/>
            <a:ext cx="7795500" cy="77955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161000" y="1082500"/>
            <a:ext cx="6822000" cy="1915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atin typeface="Exo 2"/>
                <a:ea typeface="Exo 2"/>
                <a:cs typeface="Exo 2"/>
                <a:sym typeface="Exo 2"/>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1161000" y="3030400"/>
            <a:ext cx="6822000" cy="35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62" name="Google Shape;62;p11"/>
          <p:cNvSpPr/>
          <p:nvPr/>
        </p:nvSpPr>
        <p:spPr>
          <a:xfrm>
            <a:off x="-175100" y="-1918550"/>
            <a:ext cx="9494400" cy="94944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775833" y="-967617"/>
            <a:ext cx="7592100" cy="75921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3"/>
          <p:cNvSpPr txBox="1"/>
          <p:nvPr>
            <p:ph type="title"/>
          </p:nvPr>
        </p:nvSpPr>
        <p:spPr>
          <a:xfrm>
            <a:off x="1956208" y="142398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latin typeface="Exo 2"/>
                <a:ea typeface="Exo 2"/>
                <a:cs typeface="Exo 2"/>
                <a:sym typeface="Exo 2"/>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7" name="Google Shape;67;p13"/>
          <p:cNvSpPr txBox="1"/>
          <p:nvPr>
            <p:ph idx="1" type="subTitle"/>
          </p:nvPr>
        </p:nvSpPr>
        <p:spPr>
          <a:xfrm>
            <a:off x="1956208" y="1867540"/>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 name="Google Shape;68;p13"/>
          <p:cNvSpPr txBox="1"/>
          <p:nvPr>
            <p:ph idx="2" type="title"/>
          </p:nvPr>
        </p:nvSpPr>
        <p:spPr>
          <a:xfrm>
            <a:off x="5809578" y="142398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latin typeface="Exo 2"/>
                <a:ea typeface="Exo 2"/>
                <a:cs typeface="Exo 2"/>
                <a:sym typeface="Exo 2"/>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 name="Google Shape;69;p13"/>
          <p:cNvSpPr txBox="1"/>
          <p:nvPr>
            <p:ph idx="3" type="subTitle"/>
          </p:nvPr>
        </p:nvSpPr>
        <p:spPr>
          <a:xfrm>
            <a:off x="5809579" y="1867540"/>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 name="Google Shape;70;p13"/>
          <p:cNvSpPr txBox="1"/>
          <p:nvPr>
            <p:ph idx="4" type="title"/>
          </p:nvPr>
        </p:nvSpPr>
        <p:spPr>
          <a:xfrm>
            <a:off x="1956208" y="2408613"/>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latin typeface="Exo 2"/>
                <a:ea typeface="Exo 2"/>
                <a:cs typeface="Exo 2"/>
                <a:sym typeface="Exo 2"/>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3"/>
          <p:cNvSpPr txBox="1"/>
          <p:nvPr>
            <p:ph idx="5" type="subTitle"/>
          </p:nvPr>
        </p:nvSpPr>
        <p:spPr>
          <a:xfrm>
            <a:off x="1956208" y="2852177"/>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3"/>
          <p:cNvSpPr txBox="1"/>
          <p:nvPr>
            <p:ph idx="6" type="title"/>
          </p:nvPr>
        </p:nvSpPr>
        <p:spPr>
          <a:xfrm>
            <a:off x="5809578" y="2408613"/>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latin typeface="Exo 2"/>
                <a:ea typeface="Exo 2"/>
                <a:cs typeface="Exo 2"/>
                <a:sym typeface="Exo 2"/>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 name="Google Shape;73;p13"/>
          <p:cNvSpPr txBox="1"/>
          <p:nvPr>
            <p:ph idx="7" type="subTitle"/>
          </p:nvPr>
        </p:nvSpPr>
        <p:spPr>
          <a:xfrm>
            <a:off x="5809579" y="2852177"/>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3"/>
          <p:cNvSpPr txBox="1"/>
          <p:nvPr>
            <p:ph hasCustomPrompt="1" idx="8" type="title"/>
          </p:nvPr>
        </p:nvSpPr>
        <p:spPr>
          <a:xfrm>
            <a:off x="1028928" y="1521275"/>
            <a:ext cx="774900" cy="774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30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13"/>
          <p:cNvSpPr txBox="1"/>
          <p:nvPr>
            <p:ph hasCustomPrompt="1" idx="9" type="title"/>
          </p:nvPr>
        </p:nvSpPr>
        <p:spPr>
          <a:xfrm>
            <a:off x="1028928" y="2469486"/>
            <a:ext cx="774900" cy="774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30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 name="Google Shape;76;p13"/>
          <p:cNvSpPr txBox="1"/>
          <p:nvPr>
            <p:ph hasCustomPrompt="1" idx="13" type="title"/>
          </p:nvPr>
        </p:nvSpPr>
        <p:spPr>
          <a:xfrm>
            <a:off x="4882262" y="1521275"/>
            <a:ext cx="774900" cy="774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30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 name="Google Shape;77;p13"/>
          <p:cNvSpPr txBox="1"/>
          <p:nvPr>
            <p:ph hasCustomPrompt="1" idx="14" type="title"/>
          </p:nvPr>
        </p:nvSpPr>
        <p:spPr>
          <a:xfrm>
            <a:off x="4882262" y="2469486"/>
            <a:ext cx="774900" cy="774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30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9" name="Google Shape;79;p13"/>
          <p:cNvSpPr txBox="1"/>
          <p:nvPr>
            <p:ph idx="16" type="title"/>
          </p:nvPr>
        </p:nvSpPr>
        <p:spPr>
          <a:xfrm>
            <a:off x="1956208" y="339323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lt2"/>
                </a:solidFill>
                <a:latin typeface="Exo 2"/>
                <a:ea typeface="Exo 2"/>
                <a:cs typeface="Exo 2"/>
                <a:sym typeface="Exo 2"/>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0" name="Google Shape;80;p13"/>
          <p:cNvSpPr txBox="1"/>
          <p:nvPr>
            <p:ph idx="17" type="subTitle"/>
          </p:nvPr>
        </p:nvSpPr>
        <p:spPr>
          <a:xfrm>
            <a:off x="1956208" y="383680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13"/>
          <p:cNvSpPr txBox="1"/>
          <p:nvPr>
            <p:ph hasCustomPrompt="1" idx="18" type="title"/>
          </p:nvPr>
        </p:nvSpPr>
        <p:spPr>
          <a:xfrm>
            <a:off x="1028928" y="3490519"/>
            <a:ext cx="774900" cy="774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30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2" name="Google Shape;82;p13"/>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4" name="Shape 84"/>
        <p:cNvGrpSpPr/>
        <p:nvPr/>
      </p:nvGrpSpPr>
      <p:grpSpPr>
        <a:xfrm>
          <a:off x="0" y="0"/>
          <a:ext cx="0" cy="0"/>
          <a:chOff x="0" y="0"/>
          <a:chExt cx="0" cy="0"/>
        </a:xfrm>
      </p:grpSpPr>
      <p:sp>
        <p:nvSpPr>
          <p:cNvPr id="85" name="Google Shape;85;p14"/>
          <p:cNvSpPr txBox="1"/>
          <p:nvPr>
            <p:ph type="title"/>
          </p:nvPr>
        </p:nvSpPr>
        <p:spPr>
          <a:xfrm>
            <a:off x="2391900" y="33547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6" name="Google Shape;86;p14"/>
          <p:cNvSpPr txBox="1"/>
          <p:nvPr>
            <p:ph idx="1" type="subTitle"/>
          </p:nvPr>
        </p:nvSpPr>
        <p:spPr>
          <a:xfrm>
            <a:off x="1956450" y="1580488"/>
            <a:ext cx="5231100" cy="12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7" name="Google Shape;87;p14"/>
          <p:cNvGrpSpPr/>
          <p:nvPr/>
        </p:nvGrpSpPr>
        <p:grpSpPr>
          <a:xfrm>
            <a:off x="-2098637" y="3354725"/>
            <a:ext cx="3937800" cy="3937800"/>
            <a:chOff x="312950" y="-1430500"/>
            <a:chExt cx="3937800" cy="3937800"/>
          </a:xfrm>
        </p:grpSpPr>
        <p:sp>
          <p:nvSpPr>
            <p:cNvPr id="88" name="Google Shape;88;p14"/>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4"/>
          <p:cNvSpPr/>
          <p:nvPr/>
        </p:nvSpPr>
        <p:spPr>
          <a:xfrm>
            <a:off x="3369400" y="516000"/>
            <a:ext cx="24051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4"/>
          <p:cNvGrpSpPr/>
          <p:nvPr/>
        </p:nvGrpSpPr>
        <p:grpSpPr>
          <a:xfrm>
            <a:off x="7304838" y="3354725"/>
            <a:ext cx="3937800" cy="3937800"/>
            <a:chOff x="312950" y="-1430500"/>
            <a:chExt cx="3937800" cy="3937800"/>
          </a:xfrm>
        </p:grpSpPr>
        <p:sp>
          <p:nvSpPr>
            <p:cNvPr id="92" name="Google Shape;92;p14"/>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5"/>
          <p:cNvSpPr txBox="1"/>
          <p:nvPr>
            <p:ph idx="1" type="subTitle"/>
          </p:nvPr>
        </p:nvSpPr>
        <p:spPr>
          <a:xfrm>
            <a:off x="1765050" y="3299000"/>
            <a:ext cx="5613900" cy="87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6" name="Google Shape;96;p15"/>
          <p:cNvSpPr txBox="1"/>
          <p:nvPr>
            <p:ph type="title"/>
          </p:nvPr>
        </p:nvSpPr>
        <p:spPr>
          <a:xfrm>
            <a:off x="2986438" y="1810175"/>
            <a:ext cx="315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987562" y="2234474"/>
            <a:ext cx="3367200" cy="1141800"/>
          </a:xfrm>
          <a:prstGeom prst="rect">
            <a:avLst/>
          </a:prstGeom>
          <a:effectLst>
            <a:outerShdw rotWithShape="0" algn="bl" dir="2760000" dist="66675">
              <a:schemeClr val="dk2"/>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16"/>
          <p:cNvSpPr txBox="1"/>
          <p:nvPr>
            <p:ph hasCustomPrompt="1" idx="2" type="title"/>
          </p:nvPr>
        </p:nvSpPr>
        <p:spPr>
          <a:xfrm>
            <a:off x="2142712" y="1077024"/>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3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 name="Google Shape;100;p16"/>
          <p:cNvSpPr txBox="1"/>
          <p:nvPr>
            <p:ph idx="1" type="subTitle"/>
          </p:nvPr>
        </p:nvSpPr>
        <p:spPr>
          <a:xfrm>
            <a:off x="1392862" y="3454874"/>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1" name="Google Shape;101;p16"/>
          <p:cNvGrpSpPr/>
          <p:nvPr/>
        </p:nvGrpSpPr>
        <p:grpSpPr>
          <a:xfrm>
            <a:off x="7104982" y="-2811097"/>
            <a:ext cx="4633609" cy="4633609"/>
            <a:chOff x="312950" y="-1430500"/>
            <a:chExt cx="3937800" cy="3937800"/>
          </a:xfrm>
        </p:grpSpPr>
        <p:sp>
          <p:nvSpPr>
            <p:cNvPr id="102" name="Google Shape;102;p16"/>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6"/>
          <p:cNvGrpSpPr/>
          <p:nvPr/>
        </p:nvGrpSpPr>
        <p:grpSpPr>
          <a:xfrm>
            <a:off x="-2575011" y="-1350293"/>
            <a:ext cx="3810609" cy="3810609"/>
            <a:chOff x="312950" y="-1430500"/>
            <a:chExt cx="3937800" cy="3937800"/>
          </a:xfrm>
        </p:grpSpPr>
        <p:sp>
          <p:nvSpPr>
            <p:cNvPr id="105" name="Google Shape;105;p16"/>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4458637" y="2234474"/>
            <a:ext cx="3367200" cy="1141800"/>
          </a:xfrm>
          <a:prstGeom prst="rect">
            <a:avLst/>
          </a:prstGeom>
          <a:effectLst>
            <a:outerShdw rotWithShape="0" algn="bl" dir="2760000" dist="66675">
              <a:schemeClr val="dk2"/>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17"/>
          <p:cNvSpPr txBox="1"/>
          <p:nvPr>
            <p:ph hasCustomPrompt="1" idx="2" type="title"/>
          </p:nvPr>
        </p:nvSpPr>
        <p:spPr>
          <a:xfrm>
            <a:off x="5613787" y="1077024"/>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3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7"/>
          <p:cNvSpPr txBox="1"/>
          <p:nvPr>
            <p:ph idx="1" type="subTitle"/>
          </p:nvPr>
        </p:nvSpPr>
        <p:spPr>
          <a:xfrm>
            <a:off x="4863937" y="3454874"/>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2" name="Google Shape;112;p17"/>
          <p:cNvGrpSpPr/>
          <p:nvPr/>
        </p:nvGrpSpPr>
        <p:grpSpPr>
          <a:xfrm>
            <a:off x="7104982" y="-2811097"/>
            <a:ext cx="4633609" cy="4633609"/>
            <a:chOff x="312950" y="-1430500"/>
            <a:chExt cx="3937800" cy="3937800"/>
          </a:xfrm>
        </p:grpSpPr>
        <p:sp>
          <p:nvSpPr>
            <p:cNvPr id="113" name="Google Shape;113;p17"/>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7"/>
          <p:cNvGrpSpPr/>
          <p:nvPr/>
        </p:nvGrpSpPr>
        <p:grpSpPr>
          <a:xfrm>
            <a:off x="-2236836" y="-1911806"/>
            <a:ext cx="3810609" cy="3810609"/>
            <a:chOff x="312950" y="-1430500"/>
            <a:chExt cx="3937800" cy="3937800"/>
          </a:xfrm>
        </p:grpSpPr>
        <p:sp>
          <p:nvSpPr>
            <p:cNvPr id="116" name="Google Shape;116;p17"/>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18"/>
          <p:cNvSpPr txBox="1"/>
          <p:nvPr>
            <p:ph type="title"/>
          </p:nvPr>
        </p:nvSpPr>
        <p:spPr>
          <a:xfrm>
            <a:off x="2888412" y="2005874"/>
            <a:ext cx="3367200" cy="1141800"/>
          </a:xfrm>
          <a:prstGeom prst="rect">
            <a:avLst/>
          </a:prstGeom>
          <a:effectLst>
            <a:outerShdw rotWithShape="0" algn="bl" dir="2760000" dist="66675">
              <a:schemeClr val="dk2"/>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18"/>
          <p:cNvSpPr txBox="1"/>
          <p:nvPr>
            <p:ph hasCustomPrompt="1" idx="2" type="title"/>
          </p:nvPr>
        </p:nvSpPr>
        <p:spPr>
          <a:xfrm>
            <a:off x="4043562" y="848424"/>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3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2" name="Google Shape;122;p18"/>
          <p:cNvSpPr txBox="1"/>
          <p:nvPr>
            <p:ph idx="1" type="subTitle"/>
          </p:nvPr>
        </p:nvSpPr>
        <p:spPr>
          <a:xfrm>
            <a:off x="3293712" y="3683474"/>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23" name="Google Shape;123;p18"/>
          <p:cNvGrpSpPr/>
          <p:nvPr/>
        </p:nvGrpSpPr>
        <p:grpSpPr>
          <a:xfrm>
            <a:off x="-3738663" y="1648653"/>
            <a:ext cx="5561355" cy="5561355"/>
            <a:chOff x="312950" y="-1430500"/>
            <a:chExt cx="3937800" cy="3937800"/>
          </a:xfrm>
        </p:grpSpPr>
        <p:sp>
          <p:nvSpPr>
            <p:cNvPr id="124" name="Google Shape;124;p18"/>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8"/>
          <p:cNvGrpSpPr/>
          <p:nvPr/>
        </p:nvGrpSpPr>
        <p:grpSpPr>
          <a:xfrm>
            <a:off x="7284692" y="1630341"/>
            <a:ext cx="5597976" cy="5597976"/>
            <a:chOff x="312950" y="-1430500"/>
            <a:chExt cx="3937800" cy="3937800"/>
          </a:xfrm>
        </p:grpSpPr>
        <p:sp>
          <p:nvSpPr>
            <p:cNvPr id="127" name="Google Shape;127;p18"/>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2">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9"/>
          <p:cNvSpPr txBox="1"/>
          <p:nvPr>
            <p:ph type="title"/>
          </p:nvPr>
        </p:nvSpPr>
        <p:spPr>
          <a:xfrm>
            <a:off x="2397050" y="1604850"/>
            <a:ext cx="2556600" cy="1141800"/>
          </a:xfrm>
          <a:prstGeom prst="rect">
            <a:avLst/>
          </a:prstGeom>
          <a:effectLst>
            <a:outerShdw rotWithShape="0" algn="bl" dir="2760000" dist="66675">
              <a:schemeClr val="dk2"/>
            </a:outerShdw>
          </a:effectLst>
        </p:spPr>
        <p:txBody>
          <a:bodyPr anchorCtr="0" anchor="ctr"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 name="Google Shape;131;p19"/>
          <p:cNvSpPr txBox="1"/>
          <p:nvPr>
            <p:ph hasCustomPrompt="1" idx="2" type="title"/>
          </p:nvPr>
        </p:nvSpPr>
        <p:spPr>
          <a:xfrm>
            <a:off x="1064275" y="20411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3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2" name="Google Shape;132;p19"/>
          <p:cNvSpPr txBox="1"/>
          <p:nvPr>
            <p:ph idx="1" type="subTitle"/>
          </p:nvPr>
        </p:nvSpPr>
        <p:spPr>
          <a:xfrm>
            <a:off x="2397050" y="2825250"/>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9"/>
          <p:cNvSpPr/>
          <p:nvPr/>
        </p:nvSpPr>
        <p:spPr>
          <a:xfrm>
            <a:off x="7109019" y="-629931"/>
            <a:ext cx="6811800" cy="681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875375" y="764275"/>
            <a:ext cx="41544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875375" y="4151225"/>
            <a:ext cx="41544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6255825" y="-1430500"/>
            <a:ext cx="8518200" cy="851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37" name="Shape 137"/>
        <p:cNvGrpSpPr/>
        <p:nvPr/>
      </p:nvGrpSpPr>
      <p:grpSpPr>
        <a:xfrm>
          <a:off x="0" y="0"/>
          <a:ext cx="0" cy="0"/>
          <a:chOff x="0" y="0"/>
          <a:chExt cx="0" cy="0"/>
        </a:xfrm>
      </p:grpSpPr>
      <p:sp>
        <p:nvSpPr>
          <p:cNvPr id="138" name="Google Shape;138;p20"/>
          <p:cNvSpPr txBox="1"/>
          <p:nvPr>
            <p:ph idx="1" type="body"/>
          </p:nvPr>
        </p:nvSpPr>
        <p:spPr>
          <a:xfrm>
            <a:off x="1101000" y="1573633"/>
            <a:ext cx="41178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0" name="Google Shape;140;p20"/>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5852221" y="1941730"/>
            <a:ext cx="5143554" cy="5143554"/>
            <a:chOff x="312950" y="-1430500"/>
            <a:chExt cx="3937800" cy="3937800"/>
          </a:xfrm>
        </p:grpSpPr>
        <p:sp>
          <p:nvSpPr>
            <p:cNvPr id="143" name="Google Shape;143;p20"/>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049900" y="2506075"/>
            <a:ext cx="5044200" cy="1141800"/>
          </a:xfrm>
          <a:prstGeom prst="rect">
            <a:avLst/>
          </a:prstGeom>
          <a:effectLst>
            <a:outerShdw rotWithShape="0" algn="bl" dir="2760000" dist="66675">
              <a:schemeClr val="dk2"/>
            </a:outerShdw>
          </a:effectLst>
        </p:spPr>
        <p:txBody>
          <a:bodyPr anchorCtr="0" anchor="ctr" bIns="91425" lIns="91425" spcFirstLastPara="1" rIns="91425" wrap="square" tIns="91425">
            <a:noAutofit/>
          </a:bodyPr>
          <a:lstStyle>
            <a:lvl1pPr lvl="0" algn="ctr">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2613050" y="9626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300">
                <a:solidFill>
                  <a:schemeClr val="lt2"/>
                </a:solidFill>
                <a:latin typeface="Exo 2"/>
                <a:ea typeface="Exo 2"/>
                <a:cs typeface="Exo 2"/>
                <a:sym typeface="Exo 2"/>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3293700" y="3726475"/>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 name="Google Shape;17;p3"/>
          <p:cNvSpPr/>
          <p:nvPr/>
        </p:nvSpPr>
        <p:spPr>
          <a:xfrm>
            <a:off x="1166119" y="-577331"/>
            <a:ext cx="6811800" cy="681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12950" y="-1430500"/>
            <a:ext cx="8518200" cy="851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1"/>
          <p:cNvSpPr txBox="1"/>
          <p:nvPr>
            <p:ph type="title"/>
          </p:nvPr>
        </p:nvSpPr>
        <p:spPr>
          <a:xfrm>
            <a:off x="5156338" y="1938558"/>
            <a:ext cx="18324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7" name="Google Shape;147;p21"/>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8" name="Google Shape;148;p21"/>
          <p:cNvSpPr txBox="1"/>
          <p:nvPr>
            <p:ph idx="1" type="subTitle"/>
          </p:nvPr>
        </p:nvSpPr>
        <p:spPr>
          <a:xfrm>
            <a:off x="5156350" y="2497450"/>
            <a:ext cx="2188200" cy="134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49" name="Google Shape;149;p21"/>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52" name="Shape 152"/>
        <p:cNvGrpSpPr/>
        <p:nvPr/>
      </p:nvGrpSpPr>
      <p:grpSpPr>
        <a:xfrm>
          <a:off x="0" y="0"/>
          <a:ext cx="0" cy="0"/>
          <a:chOff x="0" y="0"/>
          <a:chExt cx="0" cy="0"/>
        </a:xfrm>
      </p:grpSpPr>
      <p:sp>
        <p:nvSpPr>
          <p:cNvPr id="153" name="Google Shape;15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4" name="Google Shape;154;p22"/>
          <p:cNvSpPr txBox="1"/>
          <p:nvPr>
            <p:ph idx="2" type="title"/>
          </p:nvPr>
        </p:nvSpPr>
        <p:spPr>
          <a:xfrm>
            <a:off x="954300" y="3330172"/>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2"/>
          <p:cNvSpPr txBox="1"/>
          <p:nvPr>
            <p:ph idx="1" type="subTitle"/>
          </p:nvPr>
        </p:nvSpPr>
        <p:spPr>
          <a:xfrm>
            <a:off x="954300"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22"/>
          <p:cNvSpPr txBox="1"/>
          <p:nvPr>
            <p:ph idx="3" type="title"/>
          </p:nvPr>
        </p:nvSpPr>
        <p:spPr>
          <a:xfrm>
            <a:off x="3443700" y="3330172"/>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2"/>
          <p:cNvSpPr txBox="1"/>
          <p:nvPr>
            <p:ph idx="4" type="subTitle"/>
          </p:nvPr>
        </p:nvSpPr>
        <p:spPr>
          <a:xfrm>
            <a:off x="3443702"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22"/>
          <p:cNvSpPr txBox="1"/>
          <p:nvPr>
            <p:ph idx="5" type="title"/>
          </p:nvPr>
        </p:nvSpPr>
        <p:spPr>
          <a:xfrm>
            <a:off x="5933108" y="3330172"/>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2"/>
          <p:cNvSpPr txBox="1"/>
          <p:nvPr>
            <p:ph idx="6" type="subTitle"/>
          </p:nvPr>
        </p:nvSpPr>
        <p:spPr>
          <a:xfrm>
            <a:off x="5933111"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22"/>
          <p:cNvSpPr txBox="1"/>
          <p:nvPr>
            <p:ph idx="7" type="title"/>
          </p:nvPr>
        </p:nvSpPr>
        <p:spPr>
          <a:xfrm>
            <a:off x="954300" y="166043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2"/>
          <p:cNvSpPr txBox="1"/>
          <p:nvPr>
            <p:ph idx="8" type="subTitle"/>
          </p:nvPr>
        </p:nvSpPr>
        <p:spPr>
          <a:xfrm>
            <a:off x="954300" y="2122863"/>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22"/>
          <p:cNvSpPr txBox="1"/>
          <p:nvPr>
            <p:ph idx="9" type="title"/>
          </p:nvPr>
        </p:nvSpPr>
        <p:spPr>
          <a:xfrm>
            <a:off x="3443700" y="166043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2"/>
          <p:cNvSpPr txBox="1"/>
          <p:nvPr>
            <p:ph idx="13" type="subTitle"/>
          </p:nvPr>
        </p:nvSpPr>
        <p:spPr>
          <a:xfrm>
            <a:off x="3443702" y="1970463"/>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22"/>
          <p:cNvSpPr txBox="1"/>
          <p:nvPr>
            <p:ph idx="14" type="title"/>
          </p:nvPr>
        </p:nvSpPr>
        <p:spPr>
          <a:xfrm>
            <a:off x="5933108" y="166043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2"/>
          <p:cNvSpPr txBox="1"/>
          <p:nvPr>
            <p:ph idx="15" type="subTitle"/>
          </p:nvPr>
        </p:nvSpPr>
        <p:spPr>
          <a:xfrm>
            <a:off x="5933111" y="1970463"/>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2"/>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20200" y="4827350"/>
            <a:ext cx="7503600" cy="5727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9" name="Shape 169"/>
        <p:cNvGrpSpPr/>
        <p:nvPr/>
      </p:nvGrpSpPr>
      <p:grpSpPr>
        <a:xfrm>
          <a:off x="0" y="0"/>
          <a:ext cx="0" cy="0"/>
          <a:chOff x="0" y="0"/>
          <a:chExt cx="0" cy="0"/>
        </a:xfrm>
      </p:grpSpPr>
      <p:sp>
        <p:nvSpPr>
          <p:cNvPr id="170" name="Google Shape;17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1" name="Google Shape;171;p23"/>
          <p:cNvSpPr txBox="1"/>
          <p:nvPr>
            <p:ph idx="2" type="title"/>
          </p:nvPr>
        </p:nvSpPr>
        <p:spPr>
          <a:xfrm>
            <a:off x="954300" y="324602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3"/>
          <p:cNvSpPr txBox="1"/>
          <p:nvPr>
            <p:ph idx="1" type="subTitle"/>
          </p:nvPr>
        </p:nvSpPr>
        <p:spPr>
          <a:xfrm>
            <a:off x="954300"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23"/>
          <p:cNvSpPr txBox="1"/>
          <p:nvPr>
            <p:ph idx="3" type="title"/>
          </p:nvPr>
        </p:nvSpPr>
        <p:spPr>
          <a:xfrm>
            <a:off x="3443700" y="324602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3"/>
          <p:cNvSpPr txBox="1"/>
          <p:nvPr>
            <p:ph idx="4" type="subTitle"/>
          </p:nvPr>
        </p:nvSpPr>
        <p:spPr>
          <a:xfrm>
            <a:off x="3443702"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23"/>
          <p:cNvSpPr txBox="1"/>
          <p:nvPr>
            <p:ph idx="5" type="title"/>
          </p:nvPr>
        </p:nvSpPr>
        <p:spPr>
          <a:xfrm>
            <a:off x="5933108" y="3246025"/>
            <a:ext cx="225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23"/>
          <p:cNvSpPr txBox="1"/>
          <p:nvPr>
            <p:ph idx="6" type="subTitle"/>
          </p:nvPr>
        </p:nvSpPr>
        <p:spPr>
          <a:xfrm>
            <a:off x="5933111" y="3640200"/>
            <a:ext cx="22566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 name="Google Shape;177;p23"/>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9" name="Shape 179"/>
        <p:cNvGrpSpPr/>
        <p:nvPr/>
      </p:nvGrpSpPr>
      <p:grpSpPr>
        <a:xfrm>
          <a:off x="0" y="0"/>
          <a:ext cx="0" cy="0"/>
          <a:chOff x="0" y="0"/>
          <a:chExt cx="0" cy="0"/>
        </a:xfrm>
      </p:grpSpPr>
      <p:sp>
        <p:nvSpPr>
          <p:cNvPr id="180" name="Google Shape;18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1" name="Google Shape;181;p24"/>
          <p:cNvSpPr txBox="1"/>
          <p:nvPr>
            <p:ph idx="2" type="title"/>
          </p:nvPr>
        </p:nvSpPr>
        <p:spPr>
          <a:xfrm>
            <a:off x="2424850" y="144480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4"/>
          <p:cNvSpPr txBox="1"/>
          <p:nvPr>
            <p:ph idx="1" type="subTitle"/>
          </p:nvPr>
        </p:nvSpPr>
        <p:spPr>
          <a:xfrm>
            <a:off x="2424850" y="1915623"/>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4"/>
          <p:cNvSpPr txBox="1"/>
          <p:nvPr>
            <p:ph idx="3" type="title"/>
          </p:nvPr>
        </p:nvSpPr>
        <p:spPr>
          <a:xfrm>
            <a:off x="4740958" y="144480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24"/>
          <p:cNvSpPr txBox="1"/>
          <p:nvPr>
            <p:ph idx="4" type="subTitle"/>
          </p:nvPr>
        </p:nvSpPr>
        <p:spPr>
          <a:xfrm>
            <a:off x="4740954" y="1915623"/>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24"/>
          <p:cNvSpPr txBox="1"/>
          <p:nvPr>
            <p:ph idx="5" type="title"/>
          </p:nvPr>
        </p:nvSpPr>
        <p:spPr>
          <a:xfrm>
            <a:off x="2424850" y="287820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4"/>
          <p:cNvSpPr txBox="1"/>
          <p:nvPr>
            <p:ph idx="6" type="subTitle"/>
          </p:nvPr>
        </p:nvSpPr>
        <p:spPr>
          <a:xfrm>
            <a:off x="2424850" y="3349023"/>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24"/>
          <p:cNvSpPr txBox="1"/>
          <p:nvPr>
            <p:ph idx="7" type="title"/>
          </p:nvPr>
        </p:nvSpPr>
        <p:spPr>
          <a:xfrm>
            <a:off x="4740958" y="287820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lt2"/>
                </a:solidFill>
                <a:latin typeface="Exo 2"/>
                <a:ea typeface="Exo 2"/>
                <a:cs typeface="Exo 2"/>
                <a:sym typeface="Exo 2"/>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4"/>
          <p:cNvSpPr txBox="1"/>
          <p:nvPr>
            <p:ph idx="8" type="subTitle"/>
          </p:nvPr>
        </p:nvSpPr>
        <p:spPr>
          <a:xfrm>
            <a:off x="4740954" y="3349023"/>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24"/>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92" name="Google Shape;192;p25"/>
          <p:cNvSpPr/>
          <p:nvPr/>
        </p:nvSpPr>
        <p:spPr>
          <a:xfrm>
            <a:off x="526500" y="4090354"/>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8556150" y="4090350"/>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2_1">
    <p:spTree>
      <p:nvGrpSpPr>
        <p:cNvPr id="198" name="Shape 198"/>
        <p:cNvGrpSpPr/>
        <p:nvPr/>
      </p:nvGrpSpPr>
      <p:grpSpPr>
        <a:xfrm>
          <a:off x="0" y="0"/>
          <a:ext cx="0" cy="0"/>
          <a:chOff x="0" y="0"/>
          <a:chExt cx="0" cy="0"/>
        </a:xfrm>
      </p:grpSpPr>
      <p:sp>
        <p:nvSpPr>
          <p:cNvPr id="199" name="Google Shape;199;p27"/>
          <p:cNvSpPr txBox="1"/>
          <p:nvPr>
            <p:ph idx="1" type="body"/>
          </p:nvPr>
        </p:nvSpPr>
        <p:spPr>
          <a:xfrm>
            <a:off x="948600" y="2182450"/>
            <a:ext cx="4117800" cy="24297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200" name="Google Shape;20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01" name="Google Shape;201;p27"/>
          <p:cNvSpPr/>
          <p:nvPr/>
        </p:nvSpPr>
        <p:spPr>
          <a:xfrm>
            <a:off x="5563575" y="1473375"/>
            <a:ext cx="7234200" cy="7234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6801849" y="2711649"/>
            <a:ext cx="4757400" cy="47574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892875" y="1002963"/>
            <a:ext cx="2614800" cy="100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atin typeface="Nunito"/>
                <a:ea typeface="Nunito"/>
                <a:cs typeface="Nunito"/>
                <a:sym typeface="Nunito"/>
              </a:defRPr>
            </a:lvl2pPr>
            <a:lvl3pPr lvl="2" rtl="0">
              <a:spcBef>
                <a:spcPts val="0"/>
              </a:spcBef>
              <a:spcAft>
                <a:spcPts val="0"/>
              </a:spcAft>
              <a:buSzPts val="4000"/>
              <a:buNone/>
              <a:defRPr>
                <a:latin typeface="Nunito"/>
                <a:ea typeface="Nunito"/>
                <a:cs typeface="Nunito"/>
                <a:sym typeface="Nunito"/>
              </a:defRPr>
            </a:lvl3pPr>
            <a:lvl4pPr lvl="3" rtl="0">
              <a:spcBef>
                <a:spcPts val="0"/>
              </a:spcBef>
              <a:spcAft>
                <a:spcPts val="0"/>
              </a:spcAft>
              <a:buSzPts val="4000"/>
              <a:buNone/>
              <a:defRPr>
                <a:latin typeface="Nunito"/>
                <a:ea typeface="Nunito"/>
                <a:cs typeface="Nunito"/>
                <a:sym typeface="Nunito"/>
              </a:defRPr>
            </a:lvl4pPr>
            <a:lvl5pPr lvl="4" rtl="0">
              <a:spcBef>
                <a:spcPts val="0"/>
              </a:spcBef>
              <a:spcAft>
                <a:spcPts val="0"/>
              </a:spcAft>
              <a:buSzPts val="4000"/>
              <a:buNone/>
              <a:defRPr>
                <a:latin typeface="Nunito"/>
                <a:ea typeface="Nunito"/>
                <a:cs typeface="Nunito"/>
                <a:sym typeface="Nunito"/>
              </a:defRPr>
            </a:lvl5pPr>
            <a:lvl6pPr lvl="5" rtl="0">
              <a:spcBef>
                <a:spcPts val="0"/>
              </a:spcBef>
              <a:spcAft>
                <a:spcPts val="0"/>
              </a:spcAft>
              <a:buSzPts val="4000"/>
              <a:buNone/>
              <a:defRPr>
                <a:latin typeface="Nunito"/>
                <a:ea typeface="Nunito"/>
                <a:cs typeface="Nunito"/>
                <a:sym typeface="Nunito"/>
              </a:defRPr>
            </a:lvl6pPr>
            <a:lvl7pPr lvl="6" rtl="0">
              <a:spcBef>
                <a:spcPts val="0"/>
              </a:spcBef>
              <a:spcAft>
                <a:spcPts val="0"/>
              </a:spcAft>
              <a:buSzPts val="4000"/>
              <a:buNone/>
              <a:defRPr>
                <a:latin typeface="Nunito"/>
                <a:ea typeface="Nunito"/>
                <a:cs typeface="Nunito"/>
                <a:sym typeface="Nunito"/>
              </a:defRPr>
            </a:lvl7pPr>
            <a:lvl8pPr lvl="7" rtl="0">
              <a:spcBef>
                <a:spcPts val="0"/>
              </a:spcBef>
              <a:spcAft>
                <a:spcPts val="0"/>
              </a:spcAft>
              <a:buSzPts val="4000"/>
              <a:buNone/>
              <a:defRPr>
                <a:latin typeface="Nunito"/>
                <a:ea typeface="Nunito"/>
                <a:cs typeface="Nunito"/>
                <a:sym typeface="Nunito"/>
              </a:defRPr>
            </a:lvl8pPr>
            <a:lvl9pPr lvl="8" rtl="0">
              <a:spcBef>
                <a:spcPts val="0"/>
              </a:spcBef>
              <a:spcAft>
                <a:spcPts val="0"/>
              </a:spcAft>
              <a:buSzPts val="4000"/>
              <a:buNone/>
              <a:defRPr>
                <a:latin typeface="Nunito"/>
                <a:ea typeface="Nunito"/>
                <a:cs typeface="Nunito"/>
                <a:sym typeface="Nunito"/>
              </a:defRPr>
            </a:lvl9pPr>
          </a:lstStyle>
          <a:p/>
        </p:txBody>
      </p:sp>
      <p:sp>
        <p:nvSpPr>
          <p:cNvPr id="205" name="Google Shape;205;p28"/>
          <p:cNvSpPr txBox="1"/>
          <p:nvPr>
            <p:ph idx="1" type="subTitle"/>
          </p:nvPr>
        </p:nvSpPr>
        <p:spPr>
          <a:xfrm>
            <a:off x="892875" y="2372938"/>
            <a:ext cx="2614800" cy="1310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6" name="Google Shape;206;p28"/>
          <p:cNvSpPr/>
          <p:nvPr/>
        </p:nvSpPr>
        <p:spPr>
          <a:xfrm>
            <a:off x="820200" y="4224125"/>
            <a:ext cx="26874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8"/>
          <p:cNvGrpSpPr/>
          <p:nvPr/>
        </p:nvGrpSpPr>
        <p:grpSpPr>
          <a:xfrm>
            <a:off x="6242293" y="-1538277"/>
            <a:ext cx="5000218" cy="5000218"/>
            <a:chOff x="312950" y="-1430500"/>
            <a:chExt cx="3937800" cy="3937800"/>
          </a:xfrm>
        </p:grpSpPr>
        <p:sp>
          <p:nvSpPr>
            <p:cNvPr id="208" name="Google Shape;208;p28"/>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spTree>
      <p:nvGrpSpPr>
        <p:cNvPr id="210" name="Shape 210"/>
        <p:cNvGrpSpPr/>
        <p:nvPr/>
      </p:nvGrpSpPr>
      <p:grpSpPr>
        <a:xfrm>
          <a:off x="0" y="0"/>
          <a:ext cx="0" cy="0"/>
          <a:chOff x="0" y="0"/>
          <a:chExt cx="0" cy="0"/>
        </a:xfrm>
      </p:grpSpPr>
      <p:sp>
        <p:nvSpPr>
          <p:cNvPr id="211" name="Google Shape;211;p29"/>
          <p:cNvSpPr txBox="1"/>
          <p:nvPr>
            <p:ph type="ctrTitle"/>
          </p:nvPr>
        </p:nvSpPr>
        <p:spPr>
          <a:xfrm>
            <a:off x="1717450" y="768600"/>
            <a:ext cx="5709000" cy="11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10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12" name="Google Shape;212;p29"/>
          <p:cNvSpPr txBox="1"/>
          <p:nvPr>
            <p:ph idx="1" type="subTitle"/>
          </p:nvPr>
        </p:nvSpPr>
        <p:spPr>
          <a:xfrm>
            <a:off x="1717450" y="1860900"/>
            <a:ext cx="5709000" cy="33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13" name="Google Shape;213;p29"/>
          <p:cNvSpPr txBox="1"/>
          <p:nvPr>
            <p:ph idx="2" type="subTitle"/>
          </p:nvPr>
        </p:nvSpPr>
        <p:spPr>
          <a:xfrm>
            <a:off x="1717450" y="2198646"/>
            <a:ext cx="5709000" cy="57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10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14" name="Google Shape;214;p29"/>
          <p:cNvSpPr txBox="1"/>
          <p:nvPr/>
        </p:nvSpPr>
        <p:spPr>
          <a:xfrm>
            <a:off x="2264625" y="3687900"/>
            <a:ext cx="4614900" cy="469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lt2"/>
                </a:solidFill>
                <a:latin typeface="Exo 2"/>
                <a:ea typeface="Exo 2"/>
                <a:cs typeface="Exo 2"/>
                <a:sym typeface="Exo 2"/>
              </a:rPr>
              <a:t>CREDITS: This presentation template was created by </a:t>
            </a:r>
            <a:r>
              <a:rPr b="1" lang="en" sz="1000">
                <a:solidFill>
                  <a:schemeClr val="lt2"/>
                </a:solidFill>
                <a:uFill>
                  <a:noFill/>
                </a:uFill>
                <a:latin typeface="Exo 2"/>
                <a:ea typeface="Exo 2"/>
                <a:cs typeface="Exo 2"/>
                <a:sym typeface="Exo 2"/>
                <a:hlinkClick r:id="rId2">
                  <a:extLst>
                    <a:ext uri="{A12FA001-AC4F-418D-AE19-62706E023703}">
                      <ahyp:hlinkClr val="tx"/>
                    </a:ext>
                  </a:extLst>
                </a:hlinkClick>
              </a:rPr>
              <a:t>Slidesgo</a:t>
            </a:r>
            <a:r>
              <a:rPr b="1" lang="en" sz="1000">
                <a:solidFill>
                  <a:schemeClr val="lt2"/>
                </a:solidFill>
                <a:latin typeface="Exo 2"/>
                <a:ea typeface="Exo 2"/>
                <a:cs typeface="Exo 2"/>
                <a:sym typeface="Exo 2"/>
              </a:rPr>
              <a:t>, </a:t>
            </a:r>
            <a:r>
              <a:rPr lang="en" sz="1000">
                <a:solidFill>
                  <a:schemeClr val="lt2"/>
                </a:solidFill>
                <a:latin typeface="Exo 2"/>
                <a:ea typeface="Exo 2"/>
                <a:cs typeface="Exo 2"/>
                <a:sym typeface="Exo 2"/>
              </a:rPr>
              <a:t>including icons by</a:t>
            </a:r>
            <a:r>
              <a:rPr b="1" lang="en" sz="1000">
                <a:solidFill>
                  <a:schemeClr val="lt2"/>
                </a:solidFill>
                <a:latin typeface="Exo 2"/>
                <a:ea typeface="Exo 2"/>
                <a:cs typeface="Exo 2"/>
                <a:sym typeface="Exo 2"/>
              </a:rPr>
              <a:t> </a:t>
            </a:r>
            <a:r>
              <a:rPr b="1" lang="en" sz="1000">
                <a:solidFill>
                  <a:schemeClr val="lt2"/>
                </a:solidFill>
                <a:uFill>
                  <a:noFill/>
                </a:uFill>
                <a:latin typeface="Exo 2"/>
                <a:ea typeface="Exo 2"/>
                <a:cs typeface="Exo 2"/>
                <a:sym typeface="Exo 2"/>
                <a:hlinkClick r:id="rId3">
                  <a:extLst>
                    <a:ext uri="{A12FA001-AC4F-418D-AE19-62706E023703}">
                      <ahyp:hlinkClr val="tx"/>
                    </a:ext>
                  </a:extLst>
                </a:hlinkClick>
              </a:rPr>
              <a:t>Flaticon</a:t>
            </a:r>
            <a:r>
              <a:rPr lang="en" sz="1000">
                <a:solidFill>
                  <a:schemeClr val="lt2"/>
                </a:solidFill>
                <a:latin typeface="Exo 2"/>
                <a:ea typeface="Exo 2"/>
                <a:cs typeface="Exo 2"/>
                <a:sym typeface="Exo 2"/>
              </a:rPr>
              <a:t>, infographics &amp; images by</a:t>
            </a:r>
            <a:r>
              <a:rPr b="1" lang="en" sz="1000">
                <a:solidFill>
                  <a:schemeClr val="lt2"/>
                </a:solidFill>
                <a:latin typeface="Exo 2"/>
                <a:ea typeface="Exo 2"/>
                <a:cs typeface="Exo 2"/>
                <a:sym typeface="Exo 2"/>
              </a:rPr>
              <a:t> </a:t>
            </a:r>
            <a:r>
              <a:rPr b="1" lang="en" sz="1000">
                <a:solidFill>
                  <a:schemeClr val="lt2"/>
                </a:solidFill>
                <a:uFill>
                  <a:noFill/>
                </a:uFill>
                <a:latin typeface="Exo 2"/>
                <a:ea typeface="Exo 2"/>
                <a:cs typeface="Exo 2"/>
                <a:sym typeface="Exo 2"/>
                <a:hlinkClick r:id="rId4">
                  <a:extLst>
                    <a:ext uri="{A12FA001-AC4F-418D-AE19-62706E023703}">
                      <ahyp:hlinkClr val="tx"/>
                    </a:ext>
                  </a:extLst>
                </a:hlinkClick>
              </a:rPr>
              <a:t>Freepik</a:t>
            </a:r>
            <a:endParaRPr b="1" sz="1000">
              <a:solidFill>
                <a:schemeClr val="lt2"/>
              </a:solidFill>
              <a:latin typeface="Exo 2"/>
              <a:ea typeface="Exo 2"/>
              <a:cs typeface="Exo 2"/>
              <a:sym typeface="Exo 2"/>
            </a:endParaRPr>
          </a:p>
        </p:txBody>
      </p:sp>
      <p:sp>
        <p:nvSpPr>
          <p:cNvPr id="215" name="Google Shape;215;p29"/>
          <p:cNvSpPr/>
          <p:nvPr/>
        </p:nvSpPr>
        <p:spPr>
          <a:xfrm>
            <a:off x="7426450" y="-4312550"/>
            <a:ext cx="8518200" cy="851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6800500" y="-4160150"/>
            <a:ext cx="8518200" cy="851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5947306" y="-3359581"/>
            <a:ext cx="6811800" cy="681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8279644" y="-3511981"/>
            <a:ext cx="6811800" cy="681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875338" y="42993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6944463" y="42993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HEADER_3">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30"/>
          <p:cNvSpPr/>
          <p:nvPr/>
        </p:nvSpPr>
        <p:spPr>
          <a:xfrm>
            <a:off x="1166119" y="-577331"/>
            <a:ext cx="6811800" cy="681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312950" y="-1430500"/>
            <a:ext cx="8518200" cy="85182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 name="Google Shape;2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2" name="Google Shape;22;p4"/>
          <p:cNvSpPr/>
          <p:nvPr/>
        </p:nvSpPr>
        <p:spPr>
          <a:xfrm>
            <a:off x="558600"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6258450" y="4513500"/>
            <a:ext cx="22299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TWO_COLUMNS_1">
    <p:spTree>
      <p:nvGrpSpPr>
        <p:cNvPr id="224" name="Shape 224"/>
        <p:cNvGrpSpPr/>
        <p:nvPr/>
      </p:nvGrpSpPr>
      <p:grpSpPr>
        <a:xfrm>
          <a:off x="0" y="0"/>
          <a:ext cx="0" cy="0"/>
          <a:chOff x="0" y="0"/>
          <a:chExt cx="0" cy="0"/>
        </a:xfrm>
      </p:grpSpPr>
      <p:grpSp>
        <p:nvGrpSpPr>
          <p:cNvPr id="225" name="Google Shape;225;p31"/>
          <p:cNvGrpSpPr/>
          <p:nvPr/>
        </p:nvGrpSpPr>
        <p:grpSpPr>
          <a:xfrm>
            <a:off x="7304838" y="-1538325"/>
            <a:ext cx="3937800" cy="3937800"/>
            <a:chOff x="312950" y="-1430500"/>
            <a:chExt cx="3937800" cy="3937800"/>
          </a:xfrm>
        </p:grpSpPr>
        <p:sp>
          <p:nvSpPr>
            <p:cNvPr id="226" name="Google Shape;226;p31"/>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1"/>
          <p:cNvGrpSpPr/>
          <p:nvPr/>
        </p:nvGrpSpPr>
        <p:grpSpPr>
          <a:xfrm>
            <a:off x="-2098637" y="-1538325"/>
            <a:ext cx="3937800" cy="3937800"/>
            <a:chOff x="312950" y="-1430500"/>
            <a:chExt cx="3937800" cy="3937800"/>
          </a:xfrm>
        </p:grpSpPr>
        <p:sp>
          <p:nvSpPr>
            <p:cNvPr id="229" name="Google Shape;229;p31"/>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31"/>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5" name="Shape 2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6" name="Google Shape;26;p5"/>
          <p:cNvSpPr txBox="1"/>
          <p:nvPr>
            <p:ph idx="2" type="title"/>
          </p:nvPr>
        </p:nvSpPr>
        <p:spPr>
          <a:xfrm>
            <a:off x="1113138" y="3018175"/>
            <a:ext cx="18324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7" name="Google Shape;27;p5"/>
          <p:cNvSpPr txBox="1"/>
          <p:nvPr>
            <p:ph idx="3" type="title"/>
          </p:nvPr>
        </p:nvSpPr>
        <p:spPr>
          <a:xfrm>
            <a:off x="6198463" y="3018175"/>
            <a:ext cx="18324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8" name="Google Shape;28;p5"/>
          <p:cNvSpPr txBox="1"/>
          <p:nvPr>
            <p:ph idx="1" type="subTitle"/>
          </p:nvPr>
        </p:nvSpPr>
        <p:spPr>
          <a:xfrm>
            <a:off x="6198470" y="3505800"/>
            <a:ext cx="1832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4" type="subTitle"/>
          </p:nvPr>
        </p:nvSpPr>
        <p:spPr>
          <a:xfrm>
            <a:off x="1113250" y="3505800"/>
            <a:ext cx="1832400" cy="62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0" name="Google Shape;30;p5"/>
          <p:cNvGrpSpPr/>
          <p:nvPr/>
        </p:nvGrpSpPr>
        <p:grpSpPr>
          <a:xfrm>
            <a:off x="7304838" y="-1538325"/>
            <a:ext cx="3937800" cy="3937800"/>
            <a:chOff x="312950" y="-1430500"/>
            <a:chExt cx="3937800" cy="3937800"/>
          </a:xfrm>
        </p:grpSpPr>
        <p:sp>
          <p:nvSpPr>
            <p:cNvPr id="31" name="Google Shape;31;p5"/>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5"/>
          <p:cNvGrpSpPr/>
          <p:nvPr/>
        </p:nvGrpSpPr>
        <p:grpSpPr>
          <a:xfrm>
            <a:off x="-2098637" y="-1538325"/>
            <a:ext cx="3937800" cy="3937800"/>
            <a:chOff x="312950" y="-1430500"/>
            <a:chExt cx="3937800" cy="3937800"/>
          </a:xfrm>
        </p:grpSpPr>
        <p:sp>
          <p:nvSpPr>
            <p:cNvPr id="34" name="Google Shape;34;p5"/>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9" name="Google Shape;39;p6"/>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26500" y="618454"/>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556150" y="618450"/>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7"/>
          <p:cNvSpPr txBox="1"/>
          <p:nvPr>
            <p:ph type="title"/>
          </p:nvPr>
        </p:nvSpPr>
        <p:spPr>
          <a:xfrm>
            <a:off x="1991650" y="1026205"/>
            <a:ext cx="5183700" cy="1729800"/>
          </a:xfrm>
          <a:prstGeom prst="rect">
            <a:avLst/>
          </a:prstGeom>
          <a:effectLst>
            <a:outerShdw rotWithShape="0" algn="bl" dir="1560000" dist="76200">
              <a:schemeClr val="dk2"/>
            </a:outerShdw>
          </a:effectLst>
        </p:spPr>
        <p:txBody>
          <a:bodyPr anchorCtr="0" anchor="ctr" bIns="91425" lIns="91425" spcFirstLastPara="1" rIns="91425" wrap="square" tIns="91425">
            <a:noAutofit/>
          </a:bodyPr>
          <a:lstStyle>
            <a:lvl1pPr lvl="0" rtl="0" algn="ctr">
              <a:spcBef>
                <a:spcPts val="0"/>
              </a:spcBef>
              <a:spcAft>
                <a:spcPts val="0"/>
              </a:spcAft>
              <a:buSzPts val="4000"/>
              <a:buNone/>
              <a:defRPr b="1" sz="13300">
                <a:latin typeface="Yellowtail"/>
                <a:ea typeface="Yellowtail"/>
                <a:cs typeface="Yellowtail"/>
                <a:sym typeface="Yellowtai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4" name="Google Shape;44;p7"/>
          <p:cNvSpPr txBox="1"/>
          <p:nvPr>
            <p:ph idx="1" type="subTitle"/>
          </p:nvPr>
        </p:nvSpPr>
        <p:spPr>
          <a:xfrm>
            <a:off x="2265600" y="3482182"/>
            <a:ext cx="46359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 name="Google Shape;45;p7"/>
          <p:cNvSpPr/>
          <p:nvPr/>
        </p:nvSpPr>
        <p:spPr>
          <a:xfrm>
            <a:off x="250750" y="-1492700"/>
            <a:ext cx="8642700" cy="86427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1116379" y="-627071"/>
            <a:ext cx="6911100" cy="69111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2317950" y="2093175"/>
            <a:ext cx="4508100" cy="1743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 name="Google Shape;49;p8"/>
          <p:cNvSpPr/>
          <p:nvPr/>
        </p:nvSpPr>
        <p:spPr>
          <a:xfrm>
            <a:off x="2146225" y="-4514250"/>
            <a:ext cx="4851600" cy="48516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3982800" y="1374338"/>
            <a:ext cx="3790200" cy="1609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lt2"/>
                </a:solidFill>
                <a:latin typeface="Exo 2"/>
                <a:ea typeface="Exo 2"/>
                <a:cs typeface="Exo 2"/>
                <a:sym typeface="Exo 2"/>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3982800" y="3130063"/>
            <a:ext cx="3790200" cy="9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3" name="Google Shape;53;p9"/>
          <p:cNvGrpSpPr/>
          <p:nvPr/>
        </p:nvGrpSpPr>
        <p:grpSpPr>
          <a:xfrm>
            <a:off x="7554010" y="-1266764"/>
            <a:ext cx="2494596" cy="2494596"/>
            <a:chOff x="312950" y="-1430500"/>
            <a:chExt cx="3937800" cy="3937800"/>
          </a:xfrm>
        </p:grpSpPr>
        <p:sp>
          <p:nvSpPr>
            <p:cNvPr id="54" name="Google Shape;54;p9"/>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9"/>
          <p:cNvSpPr/>
          <p:nvPr/>
        </p:nvSpPr>
        <p:spPr>
          <a:xfrm>
            <a:off x="820200" y="4445025"/>
            <a:ext cx="75036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2985375" y="517200"/>
            <a:ext cx="5842800" cy="173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8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a:effectLst>
            <a:outerShdw rotWithShape="0" algn="bl" dir="3600000" dist="28575">
              <a:schemeClr val="dk2"/>
            </a:outerShdw>
          </a:effectLst>
        </p:spPr>
        <p:txBody>
          <a:bodyPr anchorCtr="0" anchor="t" bIns="91425" lIns="91425" spcFirstLastPara="1" rIns="91425" wrap="square" tIns="91425">
            <a:noAutofit/>
          </a:bodyPr>
          <a:lstStyle>
            <a:lvl1pPr lvl="0"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1pPr>
            <a:lvl2pPr lvl="1"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2pPr>
            <a:lvl3pPr lvl="2"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3pPr>
            <a:lvl4pPr lvl="3"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4pPr>
            <a:lvl5pPr lvl="4"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5pPr>
            <a:lvl6pPr lvl="5"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6pPr>
            <a:lvl7pPr lvl="6"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7pPr>
            <a:lvl8pPr lvl="7"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8pPr>
            <a:lvl9pPr lvl="8" rtl="0">
              <a:spcBef>
                <a:spcPts val="0"/>
              </a:spcBef>
              <a:spcAft>
                <a:spcPts val="0"/>
              </a:spcAft>
              <a:buClr>
                <a:schemeClr val="lt1"/>
              </a:buClr>
              <a:buSzPts val="4000"/>
              <a:buFont typeface="Yellowtail"/>
              <a:buNone/>
              <a:defRPr b="1" sz="4000">
                <a:solidFill>
                  <a:schemeClr val="lt1"/>
                </a:solidFill>
                <a:latin typeface="Yellowtail"/>
                <a:ea typeface="Yellowtail"/>
                <a:cs typeface="Yellowtail"/>
                <a:sym typeface="Yellowtai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Exo 2"/>
              <a:buChar char="●"/>
              <a:defRPr>
                <a:solidFill>
                  <a:schemeClr val="lt2"/>
                </a:solidFill>
                <a:latin typeface="Exo 2"/>
                <a:ea typeface="Exo 2"/>
                <a:cs typeface="Exo 2"/>
                <a:sym typeface="Exo 2"/>
              </a:defRPr>
            </a:lvl1pPr>
            <a:lvl2pPr indent="-317500" lvl="1" marL="9144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2pPr>
            <a:lvl3pPr indent="-317500" lvl="2" marL="13716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3pPr>
            <a:lvl4pPr indent="-317500" lvl="3" marL="18288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4pPr>
            <a:lvl5pPr indent="-317500" lvl="4" marL="22860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5pPr>
            <a:lvl6pPr indent="-317500" lvl="5" marL="27432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6pPr>
            <a:lvl7pPr indent="-317500" lvl="6" marL="32004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7pPr>
            <a:lvl8pPr indent="-317500" lvl="7" marL="36576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8pPr>
            <a:lvl9pPr indent="-317500" lvl="8" marL="4114800">
              <a:lnSpc>
                <a:spcPct val="100000"/>
              </a:lnSpc>
              <a:spcBef>
                <a:spcPts val="1600"/>
              </a:spcBef>
              <a:spcAft>
                <a:spcPts val="1600"/>
              </a:spcAft>
              <a:buClr>
                <a:schemeClr val="lt2"/>
              </a:buClr>
              <a:buSzPts val="1400"/>
              <a:buFont typeface="Exo 2"/>
              <a:buChar char="■"/>
              <a:defRPr>
                <a:solidFill>
                  <a:schemeClr val="lt2"/>
                </a:solidFill>
                <a:latin typeface="Exo 2"/>
                <a:ea typeface="Exo 2"/>
                <a:cs typeface="Exo 2"/>
                <a:sym typeface="Exo 2"/>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2" name="Shape 232"/>
        <p:cNvGrpSpPr/>
        <p:nvPr/>
      </p:nvGrpSpPr>
      <p:grpSpPr>
        <a:xfrm>
          <a:off x="0" y="0"/>
          <a:ext cx="0" cy="0"/>
          <a:chOff x="0" y="0"/>
          <a:chExt cx="0" cy="0"/>
        </a:xfrm>
      </p:grpSpPr>
      <p:sp>
        <p:nvSpPr>
          <p:cNvPr id="233" name="Google Shape;233;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4" name="Google Shape;234;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3CL89BXEb3np5warW73zZXk0V26cy6nscsUH2pnjeSg/copy" TargetMode="External"/><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30.xml"/><Relationship Id="rId8" Type="http://schemas.openxmlformats.org/officeDocument/2006/relationships/slide" Target="/ppt/slides/slide32.xml"/><Relationship Id="rId11" Type="http://schemas.openxmlformats.org/officeDocument/2006/relationships/slide" Target="/ppt/slides/slide35.xml"/><Relationship Id="rId10" Type="http://schemas.openxmlformats.org/officeDocument/2006/relationships/slide" Target="/ppt/slides/slide35.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6.xml"/><Relationship Id="rId15" Type="http://schemas.openxmlformats.org/officeDocument/2006/relationships/slide" Target="/ppt/slides/slide37.xml"/><Relationship Id="rId14" Type="http://schemas.openxmlformats.org/officeDocument/2006/relationships/slide" Target="/ppt/slides/slide37.xml"/><Relationship Id="rId16"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freepik.com/free-vector/vintage-flat-summer-label-collection_4712302.htm/?utm_source=slidesgo_template&amp;utm_medium=referral-link&amp;utm_campaign=sg_resources&amp;utm_content=freepik" TargetMode="External"/><Relationship Id="rId4" Type="http://schemas.openxmlformats.org/officeDocument/2006/relationships/hyperlink" Target="https://www.freepik.com/free-vector/vintage-summer-badges_7738642.htm/?utm_source=slidesgo_template&amp;utm_medium=referral%20link&amp;utm_campaign=sg_resources&amp;utm_content=freepik" TargetMode="External"/><Relationship Id="rId5" Type="http://schemas.openxmlformats.org/officeDocument/2006/relationships/hyperlink" Target="https://www.freepik.com/free-vector/flat-design-summer-badges_7738646.htm/?utm_source=slidesgo_template&amp;utm_medium=referral%20link&amp;utm_campaign=sg_resources&amp;utm_content=freepik" TargetMode="External"/><Relationship Id="rId6" Type="http://schemas.openxmlformats.org/officeDocument/2006/relationships/hyperlink" Target="https://www.freepik.com/free-photo/young-couple-swimwear-relaxing-beach_4538906.htm/?utm_source=slidesgo_template&amp;utm_medium=referral-link&amp;utm_campaign=sg_resources&amp;utm_content=freepik" TargetMode="External"/><Relationship Id="rId7" Type="http://schemas.openxmlformats.org/officeDocument/2006/relationships/hyperlink" Target="https://www.freepik.com/free-photo/crop-hand-with-glass-cool-drink_4954729.htm/?utm_source=slidesgo_template&amp;utm_medium=referral-link&amp;utm_campaign=sg_resources&amp;utm_content=freepik" TargetMode="External"/><Relationship Id="rId8" Type="http://schemas.openxmlformats.org/officeDocument/2006/relationships/hyperlink" Target="https://www.freepik.com/free-photo/woman-with-pineapples-beach_4589730.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hyperlink" Target="https://fonts.google.com/specimen/Yellowtail" TargetMode="External"/><Relationship Id="rId4" Type="http://schemas.openxmlformats.org/officeDocument/2006/relationships/hyperlink" Target="https://fonts.google.com/specimen/Russo+One" TargetMode="External"/><Relationship Id="rId5" Type="http://schemas.openxmlformats.org/officeDocument/2006/relationships/hyperlink" Target="https://fonts.google.com/specimen/Exo+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gif"/><Relationship Id="rId14" Type="http://schemas.openxmlformats.org/officeDocument/2006/relationships/image" Target="../media/image1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34"/>
          <p:cNvGrpSpPr/>
          <p:nvPr/>
        </p:nvGrpSpPr>
        <p:grpSpPr>
          <a:xfrm>
            <a:off x="3065505" y="630012"/>
            <a:ext cx="3012983" cy="2337357"/>
            <a:chOff x="952025" y="1149000"/>
            <a:chExt cx="2054400" cy="1593725"/>
          </a:xfrm>
        </p:grpSpPr>
        <p:sp>
          <p:nvSpPr>
            <p:cNvPr id="241" name="Google Shape;241;p34"/>
            <p:cNvSpPr/>
            <p:nvPr/>
          </p:nvSpPr>
          <p:spPr>
            <a:xfrm>
              <a:off x="1099075" y="1149000"/>
              <a:ext cx="1907350" cy="1487175"/>
            </a:xfrm>
            <a:custGeom>
              <a:rect b="b" l="l" r="r" t="t"/>
              <a:pathLst>
                <a:path extrusionOk="0" h="59487" w="76294">
                  <a:moveTo>
                    <a:pt x="38117" y="1"/>
                  </a:moveTo>
                  <a:lnTo>
                    <a:pt x="36136" y="61"/>
                  </a:lnTo>
                  <a:lnTo>
                    <a:pt x="34215" y="241"/>
                  </a:lnTo>
                  <a:lnTo>
                    <a:pt x="32294" y="481"/>
                  </a:lnTo>
                  <a:lnTo>
                    <a:pt x="30434" y="781"/>
                  </a:lnTo>
                  <a:lnTo>
                    <a:pt x="28573" y="1201"/>
                  </a:lnTo>
                  <a:lnTo>
                    <a:pt x="26772" y="1741"/>
                  </a:lnTo>
                  <a:lnTo>
                    <a:pt x="25031" y="2342"/>
                  </a:lnTo>
                  <a:lnTo>
                    <a:pt x="23291" y="3002"/>
                  </a:lnTo>
                  <a:lnTo>
                    <a:pt x="21610" y="3782"/>
                  </a:lnTo>
                  <a:lnTo>
                    <a:pt x="19929" y="4623"/>
                  </a:lnTo>
                  <a:lnTo>
                    <a:pt x="18368" y="5523"/>
                  </a:lnTo>
                  <a:lnTo>
                    <a:pt x="16808" y="6543"/>
                  </a:lnTo>
                  <a:lnTo>
                    <a:pt x="15307" y="7624"/>
                  </a:lnTo>
                  <a:lnTo>
                    <a:pt x="13866" y="8764"/>
                  </a:lnTo>
                  <a:lnTo>
                    <a:pt x="12486" y="9965"/>
                  </a:lnTo>
                  <a:lnTo>
                    <a:pt x="11165" y="11225"/>
                  </a:lnTo>
                  <a:lnTo>
                    <a:pt x="9905" y="12546"/>
                  </a:lnTo>
                  <a:lnTo>
                    <a:pt x="8704" y="13927"/>
                  </a:lnTo>
                  <a:lnTo>
                    <a:pt x="7564" y="15367"/>
                  </a:lnTo>
                  <a:lnTo>
                    <a:pt x="6483" y="16868"/>
                  </a:lnTo>
                  <a:lnTo>
                    <a:pt x="5523" y="18369"/>
                  </a:lnTo>
                  <a:lnTo>
                    <a:pt x="4562" y="19989"/>
                  </a:lnTo>
                  <a:lnTo>
                    <a:pt x="3722" y="21610"/>
                  </a:lnTo>
                  <a:lnTo>
                    <a:pt x="3002" y="23351"/>
                  </a:lnTo>
                  <a:lnTo>
                    <a:pt x="2282" y="25031"/>
                  </a:lnTo>
                  <a:lnTo>
                    <a:pt x="1681" y="26832"/>
                  </a:lnTo>
                  <a:lnTo>
                    <a:pt x="1201" y="28633"/>
                  </a:lnTo>
                  <a:lnTo>
                    <a:pt x="781" y="30494"/>
                  </a:lnTo>
                  <a:lnTo>
                    <a:pt x="421" y="32355"/>
                  </a:lnTo>
                  <a:lnTo>
                    <a:pt x="181" y="34275"/>
                  </a:lnTo>
                  <a:lnTo>
                    <a:pt x="1" y="36196"/>
                  </a:lnTo>
                  <a:lnTo>
                    <a:pt x="1" y="38177"/>
                  </a:lnTo>
                  <a:lnTo>
                    <a:pt x="1" y="39618"/>
                  </a:lnTo>
                  <a:lnTo>
                    <a:pt x="61" y="41118"/>
                  </a:lnTo>
                  <a:lnTo>
                    <a:pt x="241" y="42559"/>
                  </a:lnTo>
                  <a:lnTo>
                    <a:pt x="421" y="44000"/>
                  </a:lnTo>
                  <a:lnTo>
                    <a:pt x="661" y="45380"/>
                  </a:lnTo>
                  <a:lnTo>
                    <a:pt x="961" y="46761"/>
                  </a:lnTo>
                  <a:lnTo>
                    <a:pt x="1321" y="48141"/>
                  </a:lnTo>
                  <a:lnTo>
                    <a:pt x="1681" y="49522"/>
                  </a:lnTo>
                  <a:lnTo>
                    <a:pt x="2161" y="50842"/>
                  </a:lnTo>
                  <a:lnTo>
                    <a:pt x="2642" y="52163"/>
                  </a:lnTo>
                  <a:lnTo>
                    <a:pt x="3182" y="53424"/>
                  </a:lnTo>
                  <a:lnTo>
                    <a:pt x="3722" y="54684"/>
                  </a:lnTo>
                  <a:lnTo>
                    <a:pt x="4382" y="55945"/>
                  </a:lnTo>
                  <a:lnTo>
                    <a:pt x="5043" y="57145"/>
                  </a:lnTo>
                  <a:lnTo>
                    <a:pt x="5763" y="58346"/>
                  </a:lnTo>
                  <a:lnTo>
                    <a:pt x="6483" y="59486"/>
                  </a:lnTo>
                  <a:lnTo>
                    <a:pt x="69750" y="59486"/>
                  </a:lnTo>
                  <a:lnTo>
                    <a:pt x="70531" y="58346"/>
                  </a:lnTo>
                  <a:lnTo>
                    <a:pt x="71191" y="57145"/>
                  </a:lnTo>
                  <a:lnTo>
                    <a:pt x="71911" y="55945"/>
                  </a:lnTo>
                  <a:lnTo>
                    <a:pt x="72512" y="54684"/>
                  </a:lnTo>
                  <a:lnTo>
                    <a:pt x="73112" y="53424"/>
                  </a:lnTo>
                  <a:lnTo>
                    <a:pt x="73652" y="52163"/>
                  </a:lnTo>
                  <a:lnTo>
                    <a:pt x="74132" y="50842"/>
                  </a:lnTo>
                  <a:lnTo>
                    <a:pt x="74552" y="49522"/>
                  </a:lnTo>
                  <a:lnTo>
                    <a:pt x="74973" y="48141"/>
                  </a:lnTo>
                  <a:lnTo>
                    <a:pt x="75273" y="46761"/>
                  </a:lnTo>
                  <a:lnTo>
                    <a:pt x="75573" y="45380"/>
                  </a:lnTo>
                  <a:lnTo>
                    <a:pt x="75813" y="44000"/>
                  </a:lnTo>
                  <a:lnTo>
                    <a:pt x="75993" y="42559"/>
                  </a:lnTo>
                  <a:lnTo>
                    <a:pt x="76173" y="41118"/>
                  </a:lnTo>
                  <a:lnTo>
                    <a:pt x="76233" y="39618"/>
                  </a:lnTo>
                  <a:lnTo>
                    <a:pt x="76293" y="38177"/>
                  </a:lnTo>
                  <a:lnTo>
                    <a:pt x="76233" y="36196"/>
                  </a:lnTo>
                  <a:lnTo>
                    <a:pt x="76053" y="34275"/>
                  </a:lnTo>
                  <a:lnTo>
                    <a:pt x="75813" y="32355"/>
                  </a:lnTo>
                  <a:lnTo>
                    <a:pt x="75513" y="30494"/>
                  </a:lnTo>
                  <a:lnTo>
                    <a:pt x="75093" y="28633"/>
                  </a:lnTo>
                  <a:lnTo>
                    <a:pt x="74552" y="26832"/>
                  </a:lnTo>
                  <a:lnTo>
                    <a:pt x="73952" y="25031"/>
                  </a:lnTo>
                  <a:lnTo>
                    <a:pt x="73292" y="23351"/>
                  </a:lnTo>
                  <a:lnTo>
                    <a:pt x="72512" y="21610"/>
                  </a:lnTo>
                  <a:lnTo>
                    <a:pt x="71671" y="19989"/>
                  </a:lnTo>
                  <a:lnTo>
                    <a:pt x="70771" y="18369"/>
                  </a:lnTo>
                  <a:lnTo>
                    <a:pt x="69750" y="16868"/>
                  </a:lnTo>
                  <a:lnTo>
                    <a:pt x="68670" y="15367"/>
                  </a:lnTo>
                  <a:lnTo>
                    <a:pt x="67529" y="13927"/>
                  </a:lnTo>
                  <a:lnTo>
                    <a:pt x="66389" y="12546"/>
                  </a:lnTo>
                  <a:lnTo>
                    <a:pt x="65068" y="11225"/>
                  </a:lnTo>
                  <a:lnTo>
                    <a:pt x="63748" y="9965"/>
                  </a:lnTo>
                  <a:lnTo>
                    <a:pt x="62367" y="8764"/>
                  </a:lnTo>
                  <a:lnTo>
                    <a:pt x="60927" y="7624"/>
                  </a:lnTo>
                  <a:lnTo>
                    <a:pt x="59426" y="6543"/>
                  </a:lnTo>
                  <a:lnTo>
                    <a:pt x="57925" y="5523"/>
                  </a:lnTo>
                  <a:lnTo>
                    <a:pt x="56305" y="4623"/>
                  </a:lnTo>
                  <a:lnTo>
                    <a:pt x="54684" y="3782"/>
                  </a:lnTo>
                  <a:lnTo>
                    <a:pt x="52943" y="3002"/>
                  </a:lnTo>
                  <a:lnTo>
                    <a:pt x="51262" y="2342"/>
                  </a:lnTo>
                  <a:lnTo>
                    <a:pt x="49462" y="1741"/>
                  </a:lnTo>
                  <a:lnTo>
                    <a:pt x="47661" y="1201"/>
                  </a:lnTo>
                  <a:lnTo>
                    <a:pt x="45800" y="781"/>
                  </a:lnTo>
                  <a:lnTo>
                    <a:pt x="43939" y="481"/>
                  </a:lnTo>
                  <a:lnTo>
                    <a:pt x="42019" y="241"/>
                  </a:lnTo>
                  <a:lnTo>
                    <a:pt x="40098" y="61"/>
                  </a:lnTo>
                  <a:lnTo>
                    <a:pt x="381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1411200" y="2101925"/>
              <a:ext cx="711350" cy="39025"/>
            </a:xfrm>
            <a:custGeom>
              <a:rect b="b" l="l" r="r" t="t"/>
              <a:pathLst>
                <a:path extrusionOk="0" h="1561" w="28454">
                  <a:moveTo>
                    <a:pt x="1" y="0"/>
                  </a:moveTo>
                  <a:lnTo>
                    <a:pt x="1" y="360"/>
                  </a:lnTo>
                  <a:lnTo>
                    <a:pt x="61" y="780"/>
                  </a:lnTo>
                  <a:lnTo>
                    <a:pt x="241" y="1080"/>
                  </a:lnTo>
                  <a:lnTo>
                    <a:pt x="481" y="1381"/>
                  </a:lnTo>
                  <a:lnTo>
                    <a:pt x="841" y="1561"/>
                  </a:lnTo>
                  <a:lnTo>
                    <a:pt x="1682" y="1561"/>
                  </a:lnTo>
                  <a:lnTo>
                    <a:pt x="2162" y="1381"/>
                  </a:lnTo>
                  <a:lnTo>
                    <a:pt x="2702" y="1201"/>
                  </a:lnTo>
                  <a:lnTo>
                    <a:pt x="3782" y="660"/>
                  </a:lnTo>
                  <a:lnTo>
                    <a:pt x="4863" y="180"/>
                  </a:lnTo>
                  <a:lnTo>
                    <a:pt x="5403" y="60"/>
                  </a:lnTo>
                  <a:lnTo>
                    <a:pt x="5823" y="0"/>
                  </a:lnTo>
                  <a:close/>
                  <a:moveTo>
                    <a:pt x="5823" y="0"/>
                  </a:moveTo>
                  <a:lnTo>
                    <a:pt x="6184" y="60"/>
                  </a:lnTo>
                  <a:lnTo>
                    <a:pt x="6424" y="120"/>
                  </a:lnTo>
                  <a:lnTo>
                    <a:pt x="6664" y="300"/>
                  </a:lnTo>
                  <a:lnTo>
                    <a:pt x="6784" y="480"/>
                  </a:lnTo>
                  <a:lnTo>
                    <a:pt x="6904" y="720"/>
                  </a:lnTo>
                  <a:lnTo>
                    <a:pt x="6964" y="960"/>
                  </a:lnTo>
                  <a:lnTo>
                    <a:pt x="7084" y="1561"/>
                  </a:lnTo>
                  <a:lnTo>
                    <a:pt x="28453" y="1561"/>
                  </a:lnTo>
                  <a:lnTo>
                    <a:pt x="2821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2668750" y="2178450"/>
              <a:ext cx="259625" cy="39050"/>
            </a:xfrm>
            <a:custGeom>
              <a:rect b="b" l="l" r="r" t="t"/>
              <a:pathLst>
                <a:path extrusionOk="0" h="1562" w="10385">
                  <a:moveTo>
                    <a:pt x="1441" y="0"/>
                  </a:moveTo>
                  <a:lnTo>
                    <a:pt x="781" y="781"/>
                  </a:lnTo>
                  <a:lnTo>
                    <a:pt x="0" y="1561"/>
                  </a:lnTo>
                  <a:lnTo>
                    <a:pt x="10265" y="1561"/>
                  </a:lnTo>
                  <a:lnTo>
                    <a:pt x="10385"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2554700" y="2254975"/>
              <a:ext cx="364675" cy="57050"/>
            </a:xfrm>
            <a:custGeom>
              <a:rect b="b" l="l" r="r" t="t"/>
              <a:pathLst>
                <a:path extrusionOk="0" h="2282" w="14587">
                  <a:moveTo>
                    <a:pt x="2822" y="1"/>
                  </a:moveTo>
                  <a:lnTo>
                    <a:pt x="1441" y="1141"/>
                  </a:lnTo>
                  <a:lnTo>
                    <a:pt x="0" y="2282"/>
                  </a:lnTo>
                  <a:lnTo>
                    <a:pt x="14167" y="2282"/>
                  </a:lnTo>
                  <a:lnTo>
                    <a:pt x="14587"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1951450" y="2254975"/>
              <a:ext cx="177100" cy="49550"/>
            </a:xfrm>
            <a:custGeom>
              <a:rect b="b" l="l" r="r" t="t"/>
              <a:pathLst>
                <a:path extrusionOk="0" h="1982" w="7084">
                  <a:moveTo>
                    <a:pt x="0" y="1"/>
                  </a:moveTo>
                  <a:lnTo>
                    <a:pt x="0" y="481"/>
                  </a:lnTo>
                  <a:lnTo>
                    <a:pt x="60" y="721"/>
                  </a:lnTo>
                  <a:lnTo>
                    <a:pt x="120" y="961"/>
                  </a:lnTo>
                  <a:lnTo>
                    <a:pt x="360" y="1381"/>
                  </a:lnTo>
                  <a:lnTo>
                    <a:pt x="660" y="1621"/>
                  </a:lnTo>
                  <a:lnTo>
                    <a:pt x="961" y="1861"/>
                  </a:lnTo>
                  <a:lnTo>
                    <a:pt x="1261" y="1921"/>
                  </a:lnTo>
                  <a:lnTo>
                    <a:pt x="1621" y="1982"/>
                  </a:lnTo>
                  <a:lnTo>
                    <a:pt x="1981" y="1921"/>
                  </a:lnTo>
                  <a:lnTo>
                    <a:pt x="2401" y="1861"/>
                  </a:lnTo>
                  <a:lnTo>
                    <a:pt x="2821" y="1681"/>
                  </a:lnTo>
                  <a:lnTo>
                    <a:pt x="3662" y="1381"/>
                  </a:lnTo>
                  <a:lnTo>
                    <a:pt x="4562" y="1021"/>
                  </a:lnTo>
                  <a:lnTo>
                    <a:pt x="5402" y="721"/>
                  </a:lnTo>
                  <a:lnTo>
                    <a:pt x="5823" y="601"/>
                  </a:lnTo>
                  <a:lnTo>
                    <a:pt x="6303" y="541"/>
                  </a:lnTo>
                  <a:lnTo>
                    <a:pt x="7083"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2605725" y="1899325"/>
              <a:ext cx="31525" cy="15025"/>
            </a:xfrm>
            <a:custGeom>
              <a:rect b="b" l="l" r="r" t="t"/>
              <a:pathLst>
                <a:path extrusionOk="0" h="601" w="1261">
                  <a:moveTo>
                    <a:pt x="421" y="1"/>
                  </a:moveTo>
                  <a:lnTo>
                    <a:pt x="180" y="61"/>
                  </a:lnTo>
                  <a:lnTo>
                    <a:pt x="60" y="181"/>
                  </a:lnTo>
                  <a:lnTo>
                    <a:pt x="0" y="301"/>
                  </a:lnTo>
                  <a:lnTo>
                    <a:pt x="0" y="421"/>
                  </a:lnTo>
                  <a:lnTo>
                    <a:pt x="0" y="601"/>
                  </a:lnTo>
                  <a:lnTo>
                    <a:pt x="1261" y="601"/>
                  </a:lnTo>
                  <a:lnTo>
                    <a:pt x="1021" y="241"/>
                  </a:lnTo>
                  <a:lnTo>
                    <a:pt x="721" y="61"/>
                  </a:lnTo>
                  <a:lnTo>
                    <a:pt x="4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2382125" y="1687725"/>
              <a:ext cx="211625" cy="226625"/>
            </a:xfrm>
            <a:custGeom>
              <a:rect b="b" l="l" r="r" t="t"/>
              <a:pathLst>
                <a:path extrusionOk="0" h="9065" w="8465">
                  <a:moveTo>
                    <a:pt x="1" y="1"/>
                  </a:moveTo>
                  <a:lnTo>
                    <a:pt x="1" y="481"/>
                  </a:lnTo>
                  <a:lnTo>
                    <a:pt x="61" y="841"/>
                  </a:lnTo>
                  <a:lnTo>
                    <a:pt x="181" y="1201"/>
                  </a:lnTo>
                  <a:lnTo>
                    <a:pt x="301" y="1562"/>
                  </a:lnTo>
                  <a:lnTo>
                    <a:pt x="601" y="2102"/>
                  </a:lnTo>
                  <a:lnTo>
                    <a:pt x="1021" y="2582"/>
                  </a:lnTo>
                  <a:lnTo>
                    <a:pt x="1321" y="3062"/>
                  </a:lnTo>
                  <a:lnTo>
                    <a:pt x="1621" y="3482"/>
                  </a:lnTo>
                  <a:lnTo>
                    <a:pt x="1681" y="3662"/>
                  </a:lnTo>
                  <a:lnTo>
                    <a:pt x="2402" y="4323"/>
                  </a:lnTo>
                  <a:lnTo>
                    <a:pt x="3062" y="4983"/>
                  </a:lnTo>
                  <a:lnTo>
                    <a:pt x="3602" y="5643"/>
                  </a:lnTo>
                  <a:lnTo>
                    <a:pt x="3662" y="5763"/>
                  </a:lnTo>
                  <a:lnTo>
                    <a:pt x="3662" y="5883"/>
                  </a:lnTo>
                  <a:lnTo>
                    <a:pt x="3542" y="6184"/>
                  </a:lnTo>
                  <a:lnTo>
                    <a:pt x="3422" y="6424"/>
                  </a:lnTo>
                  <a:lnTo>
                    <a:pt x="3362" y="6664"/>
                  </a:lnTo>
                  <a:lnTo>
                    <a:pt x="3302" y="6964"/>
                  </a:lnTo>
                  <a:lnTo>
                    <a:pt x="3362" y="7204"/>
                  </a:lnTo>
                  <a:lnTo>
                    <a:pt x="3602" y="7624"/>
                  </a:lnTo>
                  <a:lnTo>
                    <a:pt x="3722" y="7864"/>
                  </a:lnTo>
                  <a:lnTo>
                    <a:pt x="3782" y="8164"/>
                  </a:lnTo>
                  <a:lnTo>
                    <a:pt x="3842" y="8405"/>
                  </a:lnTo>
                  <a:lnTo>
                    <a:pt x="3722" y="8765"/>
                  </a:lnTo>
                  <a:lnTo>
                    <a:pt x="3602" y="9065"/>
                  </a:lnTo>
                  <a:lnTo>
                    <a:pt x="8464" y="9065"/>
                  </a:lnTo>
                  <a:lnTo>
                    <a:pt x="8164" y="8224"/>
                  </a:lnTo>
                  <a:lnTo>
                    <a:pt x="7984" y="7384"/>
                  </a:lnTo>
                  <a:lnTo>
                    <a:pt x="7804" y="6544"/>
                  </a:lnTo>
                  <a:lnTo>
                    <a:pt x="7564" y="5883"/>
                  </a:lnTo>
                  <a:lnTo>
                    <a:pt x="7444" y="5643"/>
                  </a:lnTo>
                  <a:lnTo>
                    <a:pt x="7264" y="5463"/>
                  </a:lnTo>
                  <a:lnTo>
                    <a:pt x="6423" y="4383"/>
                  </a:lnTo>
                  <a:lnTo>
                    <a:pt x="4322" y="1502"/>
                  </a:lnTo>
                  <a:lnTo>
                    <a:pt x="4082" y="1261"/>
                  </a:lnTo>
                  <a:lnTo>
                    <a:pt x="3602" y="961"/>
                  </a:lnTo>
                  <a:lnTo>
                    <a:pt x="3002" y="721"/>
                  </a:lnTo>
                  <a:lnTo>
                    <a:pt x="2282" y="481"/>
                  </a:lnTo>
                  <a:lnTo>
                    <a:pt x="1621" y="241"/>
                  </a:lnTo>
                  <a:lnTo>
                    <a:pt x="961" y="61"/>
                  </a:lnTo>
                  <a:lnTo>
                    <a:pt x="4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2539700" y="2349525"/>
              <a:ext cx="360175" cy="40525"/>
            </a:xfrm>
            <a:custGeom>
              <a:rect b="b" l="l" r="r" t="t"/>
              <a:pathLst>
                <a:path extrusionOk="0" h="1621" w="14407">
                  <a:moveTo>
                    <a:pt x="2761" y="0"/>
                  </a:moveTo>
                  <a:lnTo>
                    <a:pt x="3002" y="120"/>
                  </a:lnTo>
                  <a:lnTo>
                    <a:pt x="2761" y="180"/>
                  </a:lnTo>
                  <a:lnTo>
                    <a:pt x="1321" y="901"/>
                  </a:lnTo>
                  <a:lnTo>
                    <a:pt x="0" y="1621"/>
                  </a:lnTo>
                  <a:lnTo>
                    <a:pt x="13926" y="1621"/>
                  </a:lnTo>
                  <a:lnTo>
                    <a:pt x="14406"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1043550" y="1149000"/>
              <a:ext cx="1887825" cy="991950"/>
            </a:xfrm>
            <a:custGeom>
              <a:rect b="b" l="l" r="r" t="t"/>
              <a:pathLst>
                <a:path extrusionOk="0" h="39678" w="75513">
                  <a:moveTo>
                    <a:pt x="25151" y="5703"/>
                  </a:moveTo>
                  <a:lnTo>
                    <a:pt x="25932" y="5823"/>
                  </a:lnTo>
                  <a:lnTo>
                    <a:pt x="26712" y="6063"/>
                  </a:lnTo>
                  <a:lnTo>
                    <a:pt x="27432" y="6303"/>
                  </a:lnTo>
                  <a:lnTo>
                    <a:pt x="28093" y="6603"/>
                  </a:lnTo>
                  <a:lnTo>
                    <a:pt x="28753" y="7024"/>
                  </a:lnTo>
                  <a:lnTo>
                    <a:pt x="29353" y="7444"/>
                  </a:lnTo>
                  <a:lnTo>
                    <a:pt x="29893" y="7984"/>
                  </a:lnTo>
                  <a:lnTo>
                    <a:pt x="30434" y="8524"/>
                  </a:lnTo>
                  <a:lnTo>
                    <a:pt x="30854" y="9125"/>
                  </a:lnTo>
                  <a:lnTo>
                    <a:pt x="31274" y="9785"/>
                  </a:lnTo>
                  <a:lnTo>
                    <a:pt x="31574" y="10445"/>
                  </a:lnTo>
                  <a:lnTo>
                    <a:pt x="31874" y="11165"/>
                  </a:lnTo>
                  <a:lnTo>
                    <a:pt x="32054" y="11946"/>
                  </a:lnTo>
                  <a:lnTo>
                    <a:pt x="32174" y="12726"/>
                  </a:lnTo>
                  <a:lnTo>
                    <a:pt x="32234" y="13506"/>
                  </a:lnTo>
                  <a:lnTo>
                    <a:pt x="32174" y="14287"/>
                  </a:lnTo>
                  <a:lnTo>
                    <a:pt x="32054" y="15067"/>
                  </a:lnTo>
                  <a:lnTo>
                    <a:pt x="31874" y="15847"/>
                  </a:lnTo>
                  <a:lnTo>
                    <a:pt x="31574" y="16568"/>
                  </a:lnTo>
                  <a:lnTo>
                    <a:pt x="31274" y="17228"/>
                  </a:lnTo>
                  <a:lnTo>
                    <a:pt x="30854" y="17888"/>
                  </a:lnTo>
                  <a:lnTo>
                    <a:pt x="30434" y="18489"/>
                  </a:lnTo>
                  <a:lnTo>
                    <a:pt x="29893" y="19029"/>
                  </a:lnTo>
                  <a:lnTo>
                    <a:pt x="29353" y="19569"/>
                  </a:lnTo>
                  <a:lnTo>
                    <a:pt x="28753" y="19989"/>
                  </a:lnTo>
                  <a:lnTo>
                    <a:pt x="28093" y="20409"/>
                  </a:lnTo>
                  <a:lnTo>
                    <a:pt x="27432" y="20710"/>
                  </a:lnTo>
                  <a:lnTo>
                    <a:pt x="26712" y="21010"/>
                  </a:lnTo>
                  <a:lnTo>
                    <a:pt x="25932" y="21190"/>
                  </a:lnTo>
                  <a:lnTo>
                    <a:pt x="25151" y="21310"/>
                  </a:lnTo>
                  <a:lnTo>
                    <a:pt x="24371" y="21370"/>
                  </a:lnTo>
                  <a:lnTo>
                    <a:pt x="23591" y="21310"/>
                  </a:lnTo>
                  <a:lnTo>
                    <a:pt x="22810" y="21190"/>
                  </a:lnTo>
                  <a:lnTo>
                    <a:pt x="22030" y="21010"/>
                  </a:lnTo>
                  <a:lnTo>
                    <a:pt x="21310" y="20710"/>
                  </a:lnTo>
                  <a:lnTo>
                    <a:pt x="20649" y="20409"/>
                  </a:lnTo>
                  <a:lnTo>
                    <a:pt x="19989" y="19989"/>
                  </a:lnTo>
                  <a:lnTo>
                    <a:pt x="19389" y="19569"/>
                  </a:lnTo>
                  <a:lnTo>
                    <a:pt x="18849" y="19029"/>
                  </a:lnTo>
                  <a:lnTo>
                    <a:pt x="18308" y="18489"/>
                  </a:lnTo>
                  <a:lnTo>
                    <a:pt x="17888" y="17888"/>
                  </a:lnTo>
                  <a:lnTo>
                    <a:pt x="17468" y="17228"/>
                  </a:lnTo>
                  <a:lnTo>
                    <a:pt x="17168" y="16568"/>
                  </a:lnTo>
                  <a:lnTo>
                    <a:pt x="16868" y="15847"/>
                  </a:lnTo>
                  <a:lnTo>
                    <a:pt x="16688" y="15067"/>
                  </a:lnTo>
                  <a:lnTo>
                    <a:pt x="16568" y="14287"/>
                  </a:lnTo>
                  <a:lnTo>
                    <a:pt x="16568" y="13506"/>
                  </a:lnTo>
                  <a:lnTo>
                    <a:pt x="16568" y="12726"/>
                  </a:lnTo>
                  <a:lnTo>
                    <a:pt x="16688" y="11946"/>
                  </a:lnTo>
                  <a:lnTo>
                    <a:pt x="16868" y="11165"/>
                  </a:lnTo>
                  <a:lnTo>
                    <a:pt x="17168" y="10445"/>
                  </a:lnTo>
                  <a:lnTo>
                    <a:pt x="17468" y="9785"/>
                  </a:lnTo>
                  <a:lnTo>
                    <a:pt x="17888" y="9125"/>
                  </a:lnTo>
                  <a:lnTo>
                    <a:pt x="18308" y="8524"/>
                  </a:lnTo>
                  <a:lnTo>
                    <a:pt x="18849" y="7984"/>
                  </a:lnTo>
                  <a:lnTo>
                    <a:pt x="19389" y="7444"/>
                  </a:lnTo>
                  <a:lnTo>
                    <a:pt x="19989" y="7024"/>
                  </a:lnTo>
                  <a:lnTo>
                    <a:pt x="20649" y="6603"/>
                  </a:lnTo>
                  <a:lnTo>
                    <a:pt x="21310" y="6303"/>
                  </a:lnTo>
                  <a:lnTo>
                    <a:pt x="22030" y="6063"/>
                  </a:lnTo>
                  <a:lnTo>
                    <a:pt x="22810" y="5823"/>
                  </a:lnTo>
                  <a:lnTo>
                    <a:pt x="23591" y="5703"/>
                  </a:lnTo>
                  <a:close/>
                  <a:moveTo>
                    <a:pt x="37096" y="1"/>
                  </a:moveTo>
                  <a:lnTo>
                    <a:pt x="35416" y="61"/>
                  </a:lnTo>
                  <a:lnTo>
                    <a:pt x="33675" y="181"/>
                  </a:lnTo>
                  <a:lnTo>
                    <a:pt x="32054" y="421"/>
                  </a:lnTo>
                  <a:lnTo>
                    <a:pt x="30374" y="661"/>
                  </a:lnTo>
                  <a:lnTo>
                    <a:pt x="28753" y="1021"/>
                  </a:lnTo>
                  <a:lnTo>
                    <a:pt x="27132" y="1441"/>
                  </a:lnTo>
                  <a:lnTo>
                    <a:pt x="25572" y="1861"/>
                  </a:lnTo>
                  <a:lnTo>
                    <a:pt x="24071" y="2402"/>
                  </a:lnTo>
                  <a:lnTo>
                    <a:pt x="22510" y="3002"/>
                  </a:lnTo>
                  <a:lnTo>
                    <a:pt x="21070" y="3662"/>
                  </a:lnTo>
                  <a:lnTo>
                    <a:pt x="19629" y="4383"/>
                  </a:lnTo>
                  <a:lnTo>
                    <a:pt x="18188" y="5163"/>
                  </a:lnTo>
                  <a:lnTo>
                    <a:pt x="16868" y="6003"/>
                  </a:lnTo>
                  <a:lnTo>
                    <a:pt x="15487" y="6904"/>
                  </a:lnTo>
                  <a:lnTo>
                    <a:pt x="14227" y="7864"/>
                  </a:lnTo>
                  <a:lnTo>
                    <a:pt x="12966" y="8884"/>
                  </a:lnTo>
                  <a:lnTo>
                    <a:pt x="11766" y="9905"/>
                  </a:lnTo>
                  <a:lnTo>
                    <a:pt x="10625" y="10985"/>
                  </a:lnTo>
                  <a:lnTo>
                    <a:pt x="9485" y="12126"/>
                  </a:lnTo>
                  <a:lnTo>
                    <a:pt x="8404" y="13326"/>
                  </a:lnTo>
                  <a:lnTo>
                    <a:pt x="7384" y="14587"/>
                  </a:lnTo>
                  <a:lnTo>
                    <a:pt x="6423" y="15847"/>
                  </a:lnTo>
                  <a:lnTo>
                    <a:pt x="5523" y="17168"/>
                  </a:lnTo>
                  <a:lnTo>
                    <a:pt x="4683" y="18549"/>
                  </a:lnTo>
                  <a:lnTo>
                    <a:pt x="3902" y="19929"/>
                  </a:lnTo>
                  <a:lnTo>
                    <a:pt x="3122" y="21370"/>
                  </a:lnTo>
                  <a:lnTo>
                    <a:pt x="2462" y="22810"/>
                  </a:lnTo>
                  <a:lnTo>
                    <a:pt x="1801" y="24311"/>
                  </a:lnTo>
                  <a:lnTo>
                    <a:pt x="1261" y="25812"/>
                  </a:lnTo>
                  <a:lnTo>
                    <a:pt x="781" y="27372"/>
                  </a:lnTo>
                  <a:lnTo>
                    <a:pt x="361" y="28993"/>
                  </a:lnTo>
                  <a:lnTo>
                    <a:pt x="1" y="30614"/>
                  </a:lnTo>
                  <a:lnTo>
                    <a:pt x="43399" y="30614"/>
                  </a:lnTo>
                  <a:lnTo>
                    <a:pt x="44600" y="28933"/>
                  </a:lnTo>
                  <a:lnTo>
                    <a:pt x="45080" y="28153"/>
                  </a:lnTo>
                  <a:lnTo>
                    <a:pt x="45260" y="27733"/>
                  </a:lnTo>
                  <a:lnTo>
                    <a:pt x="45380" y="27312"/>
                  </a:lnTo>
                  <a:lnTo>
                    <a:pt x="44360" y="26532"/>
                  </a:lnTo>
                  <a:lnTo>
                    <a:pt x="44059" y="26172"/>
                  </a:lnTo>
                  <a:lnTo>
                    <a:pt x="43819" y="25752"/>
                  </a:lnTo>
                  <a:lnTo>
                    <a:pt x="43159" y="24731"/>
                  </a:lnTo>
                  <a:lnTo>
                    <a:pt x="42499" y="23651"/>
                  </a:lnTo>
                  <a:lnTo>
                    <a:pt x="42139" y="23111"/>
                  </a:lnTo>
                  <a:lnTo>
                    <a:pt x="41778" y="22630"/>
                  </a:lnTo>
                  <a:lnTo>
                    <a:pt x="41298" y="22210"/>
                  </a:lnTo>
                  <a:lnTo>
                    <a:pt x="40878" y="21790"/>
                  </a:lnTo>
                  <a:lnTo>
                    <a:pt x="40338" y="21490"/>
                  </a:lnTo>
                  <a:lnTo>
                    <a:pt x="39798" y="21310"/>
                  </a:lnTo>
                  <a:lnTo>
                    <a:pt x="39137" y="21190"/>
                  </a:lnTo>
                  <a:lnTo>
                    <a:pt x="38477" y="21190"/>
                  </a:lnTo>
                  <a:lnTo>
                    <a:pt x="37757" y="21370"/>
                  </a:lnTo>
                  <a:lnTo>
                    <a:pt x="36976" y="21670"/>
                  </a:lnTo>
                  <a:lnTo>
                    <a:pt x="36496" y="21910"/>
                  </a:lnTo>
                  <a:lnTo>
                    <a:pt x="36076" y="22210"/>
                  </a:lnTo>
                  <a:lnTo>
                    <a:pt x="35776" y="22270"/>
                  </a:lnTo>
                  <a:lnTo>
                    <a:pt x="35536" y="22330"/>
                  </a:lnTo>
                  <a:lnTo>
                    <a:pt x="35356" y="22210"/>
                  </a:lnTo>
                  <a:lnTo>
                    <a:pt x="35176" y="22030"/>
                  </a:lnTo>
                  <a:lnTo>
                    <a:pt x="35116" y="21910"/>
                  </a:lnTo>
                  <a:lnTo>
                    <a:pt x="34755" y="22030"/>
                  </a:lnTo>
                  <a:lnTo>
                    <a:pt x="34335" y="22210"/>
                  </a:lnTo>
                  <a:lnTo>
                    <a:pt x="33255" y="22750"/>
                  </a:lnTo>
                  <a:lnTo>
                    <a:pt x="32595" y="22991"/>
                  </a:lnTo>
                  <a:lnTo>
                    <a:pt x="31934" y="23171"/>
                  </a:lnTo>
                  <a:lnTo>
                    <a:pt x="30854" y="23171"/>
                  </a:lnTo>
                  <a:lnTo>
                    <a:pt x="29773" y="23051"/>
                  </a:lnTo>
                  <a:lnTo>
                    <a:pt x="29173" y="23051"/>
                  </a:lnTo>
                  <a:lnTo>
                    <a:pt x="28573" y="23111"/>
                  </a:lnTo>
                  <a:lnTo>
                    <a:pt x="28393" y="23471"/>
                  </a:lnTo>
                  <a:lnTo>
                    <a:pt x="28033" y="23891"/>
                  </a:lnTo>
                  <a:lnTo>
                    <a:pt x="27672" y="24251"/>
                  </a:lnTo>
                  <a:lnTo>
                    <a:pt x="27252" y="24551"/>
                  </a:lnTo>
                  <a:lnTo>
                    <a:pt x="27012" y="24611"/>
                  </a:lnTo>
                  <a:lnTo>
                    <a:pt x="26652" y="24611"/>
                  </a:lnTo>
                  <a:lnTo>
                    <a:pt x="26472" y="24491"/>
                  </a:lnTo>
                  <a:lnTo>
                    <a:pt x="26952" y="23831"/>
                  </a:lnTo>
                  <a:lnTo>
                    <a:pt x="27012" y="23651"/>
                  </a:lnTo>
                  <a:lnTo>
                    <a:pt x="27072" y="23471"/>
                  </a:lnTo>
                  <a:lnTo>
                    <a:pt x="27072" y="23231"/>
                  </a:lnTo>
                  <a:lnTo>
                    <a:pt x="27012" y="23051"/>
                  </a:lnTo>
                  <a:lnTo>
                    <a:pt x="26952" y="22991"/>
                  </a:lnTo>
                  <a:lnTo>
                    <a:pt x="26892" y="22931"/>
                  </a:lnTo>
                  <a:lnTo>
                    <a:pt x="26652" y="22931"/>
                  </a:lnTo>
                  <a:lnTo>
                    <a:pt x="26412" y="22991"/>
                  </a:lnTo>
                  <a:lnTo>
                    <a:pt x="26112" y="23111"/>
                  </a:lnTo>
                  <a:lnTo>
                    <a:pt x="25451" y="23471"/>
                  </a:lnTo>
                  <a:lnTo>
                    <a:pt x="24971" y="23711"/>
                  </a:lnTo>
                  <a:lnTo>
                    <a:pt x="24851" y="23771"/>
                  </a:lnTo>
                  <a:lnTo>
                    <a:pt x="24611" y="23591"/>
                  </a:lnTo>
                  <a:lnTo>
                    <a:pt x="24431" y="23411"/>
                  </a:lnTo>
                  <a:lnTo>
                    <a:pt x="24371" y="23231"/>
                  </a:lnTo>
                  <a:lnTo>
                    <a:pt x="24431" y="23051"/>
                  </a:lnTo>
                  <a:lnTo>
                    <a:pt x="24551" y="22870"/>
                  </a:lnTo>
                  <a:lnTo>
                    <a:pt x="24671" y="22690"/>
                  </a:lnTo>
                  <a:lnTo>
                    <a:pt x="25031" y="22390"/>
                  </a:lnTo>
                  <a:lnTo>
                    <a:pt x="25391" y="22150"/>
                  </a:lnTo>
                  <a:lnTo>
                    <a:pt x="25752" y="22030"/>
                  </a:lnTo>
                  <a:lnTo>
                    <a:pt x="26052" y="21970"/>
                  </a:lnTo>
                  <a:lnTo>
                    <a:pt x="26712" y="22030"/>
                  </a:lnTo>
                  <a:lnTo>
                    <a:pt x="27012" y="22030"/>
                  </a:lnTo>
                  <a:lnTo>
                    <a:pt x="27432" y="21970"/>
                  </a:lnTo>
                  <a:lnTo>
                    <a:pt x="27913" y="21850"/>
                  </a:lnTo>
                  <a:lnTo>
                    <a:pt x="28513" y="21610"/>
                  </a:lnTo>
                  <a:lnTo>
                    <a:pt x="28993" y="21370"/>
                  </a:lnTo>
                  <a:lnTo>
                    <a:pt x="29713" y="21070"/>
                  </a:lnTo>
                  <a:lnTo>
                    <a:pt x="30494" y="20770"/>
                  </a:lnTo>
                  <a:lnTo>
                    <a:pt x="32054" y="20289"/>
                  </a:lnTo>
                  <a:lnTo>
                    <a:pt x="33615" y="19869"/>
                  </a:lnTo>
                  <a:lnTo>
                    <a:pt x="34275" y="19629"/>
                  </a:lnTo>
                  <a:lnTo>
                    <a:pt x="34936" y="19389"/>
                  </a:lnTo>
                  <a:lnTo>
                    <a:pt x="35296" y="19149"/>
                  </a:lnTo>
                  <a:lnTo>
                    <a:pt x="35656" y="18909"/>
                  </a:lnTo>
                  <a:lnTo>
                    <a:pt x="36256" y="18429"/>
                  </a:lnTo>
                  <a:lnTo>
                    <a:pt x="36916" y="17888"/>
                  </a:lnTo>
                  <a:lnTo>
                    <a:pt x="37277" y="17648"/>
                  </a:lnTo>
                  <a:lnTo>
                    <a:pt x="37637" y="17468"/>
                  </a:lnTo>
                  <a:lnTo>
                    <a:pt x="38177" y="17228"/>
                  </a:lnTo>
                  <a:lnTo>
                    <a:pt x="38837" y="17048"/>
                  </a:lnTo>
                  <a:lnTo>
                    <a:pt x="40278" y="16688"/>
                  </a:lnTo>
                  <a:lnTo>
                    <a:pt x="41718" y="16328"/>
                  </a:lnTo>
                  <a:lnTo>
                    <a:pt x="42499" y="16088"/>
                  </a:lnTo>
                  <a:lnTo>
                    <a:pt x="43159" y="15787"/>
                  </a:lnTo>
                  <a:lnTo>
                    <a:pt x="43819" y="15427"/>
                  </a:lnTo>
                  <a:lnTo>
                    <a:pt x="43699" y="14827"/>
                  </a:lnTo>
                  <a:lnTo>
                    <a:pt x="43459" y="14347"/>
                  </a:lnTo>
                  <a:lnTo>
                    <a:pt x="42979" y="13446"/>
                  </a:lnTo>
                  <a:lnTo>
                    <a:pt x="42799" y="12846"/>
                  </a:lnTo>
                  <a:lnTo>
                    <a:pt x="42679" y="12246"/>
                  </a:lnTo>
                  <a:lnTo>
                    <a:pt x="42739" y="11706"/>
                  </a:lnTo>
                  <a:lnTo>
                    <a:pt x="42859" y="11165"/>
                  </a:lnTo>
                  <a:lnTo>
                    <a:pt x="43039" y="10745"/>
                  </a:lnTo>
                  <a:lnTo>
                    <a:pt x="43339" y="10325"/>
                  </a:lnTo>
                  <a:lnTo>
                    <a:pt x="43699" y="10025"/>
                  </a:lnTo>
                  <a:lnTo>
                    <a:pt x="44059" y="9785"/>
                  </a:lnTo>
                  <a:lnTo>
                    <a:pt x="44540" y="9605"/>
                  </a:lnTo>
                  <a:lnTo>
                    <a:pt x="45080" y="9545"/>
                  </a:lnTo>
                  <a:lnTo>
                    <a:pt x="45620" y="9485"/>
                  </a:lnTo>
                  <a:lnTo>
                    <a:pt x="46280" y="9545"/>
                  </a:lnTo>
                  <a:lnTo>
                    <a:pt x="46881" y="9665"/>
                  </a:lnTo>
                  <a:lnTo>
                    <a:pt x="47481" y="9845"/>
                  </a:lnTo>
                  <a:lnTo>
                    <a:pt x="48021" y="10025"/>
                  </a:lnTo>
                  <a:lnTo>
                    <a:pt x="48441" y="10325"/>
                  </a:lnTo>
                  <a:lnTo>
                    <a:pt x="48741" y="10505"/>
                  </a:lnTo>
                  <a:lnTo>
                    <a:pt x="49102" y="10925"/>
                  </a:lnTo>
                  <a:lnTo>
                    <a:pt x="49222" y="11105"/>
                  </a:lnTo>
                  <a:lnTo>
                    <a:pt x="49342" y="11406"/>
                  </a:lnTo>
                  <a:lnTo>
                    <a:pt x="49402" y="11646"/>
                  </a:lnTo>
                  <a:lnTo>
                    <a:pt x="49402" y="11886"/>
                  </a:lnTo>
                  <a:lnTo>
                    <a:pt x="49222" y="11706"/>
                  </a:lnTo>
                  <a:lnTo>
                    <a:pt x="48982" y="11586"/>
                  </a:lnTo>
                  <a:lnTo>
                    <a:pt x="48982" y="12186"/>
                  </a:lnTo>
                  <a:lnTo>
                    <a:pt x="49042" y="12486"/>
                  </a:lnTo>
                  <a:lnTo>
                    <a:pt x="49102" y="12786"/>
                  </a:lnTo>
                  <a:lnTo>
                    <a:pt x="49282" y="13026"/>
                  </a:lnTo>
                  <a:lnTo>
                    <a:pt x="49522" y="13266"/>
                  </a:lnTo>
                  <a:lnTo>
                    <a:pt x="49702" y="13506"/>
                  </a:lnTo>
                  <a:lnTo>
                    <a:pt x="49882" y="13747"/>
                  </a:lnTo>
                  <a:lnTo>
                    <a:pt x="49882" y="13867"/>
                  </a:lnTo>
                  <a:lnTo>
                    <a:pt x="49822" y="13987"/>
                  </a:lnTo>
                  <a:lnTo>
                    <a:pt x="49522" y="14287"/>
                  </a:lnTo>
                  <a:lnTo>
                    <a:pt x="49522" y="14527"/>
                  </a:lnTo>
                  <a:lnTo>
                    <a:pt x="49582" y="14767"/>
                  </a:lnTo>
                  <a:lnTo>
                    <a:pt x="49582" y="15187"/>
                  </a:lnTo>
                  <a:lnTo>
                    <a:pt x="51082" y="15307"/>
                  </a:lnTo>
                  <a:lnTo>
                    <a:pt x="51743" y="15427"/>
                  </a:lnTo>
                  <a:lnTo>
                    <a:pt x="52283" y="15547"/>
                  </a:lnTo>
                  <a:lnTo>
                    <a:pt x="52823" y="15667"/>
                  </a:lnTo>
                  <a:lnTo>
                    <a:pt x="53243" y="15847"/>
                  </a:lnTo>
                  <a:lnTo>
                    <a:pt x="53664" y="16088"/>
                  </a:lnTo>
                  <a:lnTo>
                    <a:pt x="54084" y="16328"/>
                  </a:lnTo>
                  <a:lnTo>
                    <a:pt x="54864" y="16928"/>
                  </a:lnTo>
                  <a:lnTo>
                    <a:pt x="55644" y="17648"/>
                  </a:lnTo>
                  <a:lnTo>
                    <a:pt x="56545" y="18489"/>
                  </a:lnTo>
                  <a:lnTo>
                    <a:pt x="57625" y="19509"/>
                  </a:lnTo>
                  <a:lnTo>
                    <a:pt x="58045" y="19809"/>
                  </a:lnTo>
                  <a:lnTo>
                    <a:pt x="58466" y="20109"/>
                  </a:lnTo>
                  <a:lnTo>
                    <a:pt x="59186" y="20589"/>
                  </a:lnTo>
                  <a:lnTo>
                    <a:pt x="59546" y="20830"/>
                  </a:lnTo>
                  <a:lnTo>
                    <a:pt x="59906" y="21190"/>
                  </a:lnTo>
                  <a:lnTo>
                    <a:pt x="60266" y="21670"/>
                  </a:lnTo>
                  <a:lnTo>
                    <a:pt x="60627" y="22270"/>
                  </a:lnTo>
                  <a:lnTo>
                    <a:pt x="60987" y="23171"/>
                  </a:lnTo>
                  <a:lnTo>
                    <a:pt x="61287" y="24071"/>
                  </a:lnTo>
                  <a:lnTo>
                    <a:pt x="61647" y="24971"/>
                  </a:lnTo>
                  <a:lnTo>
                    <a:pt x="62007" y="25872"/>
                  </a:lnTo>
                  <a:lnTo>
                    <a:pt x="62367" y="26592"/>
                  </a:lnTo>
                  <a:lnTo>
                    <a:pt x="62848" y="27072"/>
                  </a:lnTo>
                  <a:lnTo>
                    <a:pt x="63268" y="27492"/>
                  </a:lnTo>
                  <a:lnTo>
                    <a:pt x="63688" y="27793"/>
                  </a:lnTo>
                  <a:lnTo>
                    <a:pt x="64108" y="28093"/>
                  </a:lnTo>
                  <a:lnTo>
                    <a:pt x="64528" y="28393"/>
                  </a:lnTo>
                  <a:lnTo>
                    <a:pt x="64888" y="28813"/>
                  </a:lnTo>
                  <a:lnTo>
                    <a:pt x="65189" y="29293"/>
                  </a:lnTo>
                  <a:lnTo>
                    <a:pt x="65429" y="29893"/>
                  </a:lnTo>
                  <a:lnTo>
                    <a:pt x="65549" y="30614"/>
                  </a:lnTo>
                  <a:lnTo>
                    <a:pt x="74553" y="30614"/>
                  </a:lnTo>
                  <a:lnTo>
                    <a:pt x="74793" y="31514"/>
                  </a:lnTo>
                  <a:lnTo>
                    <a:pt x="65489" y="31514"/>
                  </a:lnTo>
                  <a:lnTo>
                    <a:pt x="65309" y="31814"/>
                  </a:lnTo>
                  <a:lnTo>
                    <a:pt x="65189" y="31934"/>
                  </a:lnTo>
                  <a:lnTo>
                    <a:pt x="65008" y="31994"/>
                  </a:lnTo>
                  <a:lnTo>
                    <a:pt x="64888" y="32054"/>
                  </a:lnTo>
                  <a:lnTo>
                    <a:pt x="64648" y="32054"/>
                  </a:lnTo>
                  <a:lnTo>
                    <a:pt x="64528" y="31994"/>
                  </a:lnTo>
                  <a:lnTo>
                    <a:pt x="64348" y="31814"/>
                  </a:lnTo>
                  <a:lnTo>
                    <a:pt x="64168" y="31514"/>
                  </a:lnTo>
                  <a:lnTo>
                    <a:pt x="56425" y="31514"/>
                  </a:lnTo>
                  <a:lnTo>
                    <a:pt x="56125" y="31934"/>
                  </a:lnTo>
                  <a:lnTo>
                    <a:pt x="56065" y="32114"/>
                  </a:lnTo>
                  <a:lnTo>
                    <a:pt x="56005" y="32355"/>
                  </a:lnTo>
                  <a:lnTo>
                    <a:pt x="55945" y="32775"/>
                  </a:lnTo>
                  <a:lnTo>
                    <a:pt x="74973" y="32775"/>
                  </a:lnTo>
                  <a:lnTo>
                    <a:pt x="75153" y="33735"/>
                  </a:lnTo>
                  <a:lnTo>
                    <a:pt x="56125" y="33735"/>
                  </a:lnTo>
                  <a:lnTo>
                    <a:pt x="56485" y="34996"/>
                  </a:lnTo>
                  <a:lnTo>
                    <a:pt x="75273" y="34996"/>
                  </a:lnTo>
                  <a:lnTo>
                    <a:pt x="75393" y="35896"/>
                  </a:lnTo>
                  <a:lnTo>
                    <a:pt x="67289" y="35896"/>
                  </a:lnTo>
                  <a:lnTo>
                    <a:pt x="67530" y="36016"/>
                  </a:lnTo>
                  <a:lnTo>
                    <a:pt x="67770" y="36196"/>
                  </a:lnTo>
                  <a:lnTo>
                    <a:pt x="68010" y="36376"/>
                  </a:lnTo>
                  <a:lnTo>
                    <a:pt x="68130" y="36616"/>
                  </a:lnTo>
                  <a:lnTo>
                    <a:pt x="68250" y="36856"/>
                  </a:lnTo>
                  <a:lnTo>
                    <a:pt x="68310" y="37157"/>
                  </a:lnTo>
                  <a:lnTo>
                    <a:pt x="75453" y="37157"/>
                  </a:lnTo>
                  <a:lnTo>
                    <a:pt x="75509" y="38057"/>
                  </a:lnTo>
                  <a:lnTo>
                    <a:pt x="75453" y="36256"/>
                  </a:lnTo>
                  <a:lnTo>
                    <a:pt x="75333" y="34335"/>
                  </a:lnTo>
                  <a:lnTo>
                    <a:pt x="75093" y="32475"/>
                  </a:lnTo>
                  <a:lnTo>
                    <a:pt x="74793" y="30674"/>
                  </a:lnTo>
                  <a:lnTo>
                    <a:pt x="74372" y="28873"/>
                  </a:lnTo>
                  <a:lnTo>
                    <a:pt x="73892" y="27072"/>
                  </a:lnTo>
                  <a:lnTo>
                    <a:pt x="73292" y="25332"/>
                  </a:lnTo>
                  <a:lnTo>
                    <a:pt x="72632" y="23651"/>
                  </a:lnTo>
                  <a:lnTo>
                    <a:pt x="71911" y="21970"/>
                  </a:lnTo>
                  <a:lnTo>
                    <a:pt x="71131" y="20349"/>
                  </a:lnTo>
                  <a:lnTo>
                    <a:pt x="70231" y="18789"/>
                  </a:lnTo>
                  <a:lnTo>
                    <a:pt x="69270" y="17288"/>
                  </a:lnTo>
                  <a:lnTo>
                    <a:pt x="68250" y="15787"/>
                  </a:lnTo>
                  <a:lnTo>
                    <a:pt x="67169" y="14407"/>
                  </a:lnTo>
                  <a:lnTo>
                    <a:pt x="66029" y="13026"/>
                  </a:lnTo>
                  <a:lnTo>
                    <a:pt x="64828" y="11706"/>
                  </a:lnTo>
                  <a:lnTo>
                    <a:pt x="63568" y="10445"/>
                  </a:lnTo>
                  <a:lnTo>
                    <a:pt x="62247" y="9245"/>
                  </a:lnTo>
                  <a:lnTo>
                    <a:pt x="60867" y="8104"/>
                  </a:lnTo>
                  <a:lnTo>
                    <a:pt x="59426" y="7024"/>
                  </a:lnTo>
                  <a:lnTo>
                    <a:pt x="57925" y="6063"/>
                  </a:lnTo>
                  <a:lnTo>
                    <a:pt x="56365" y="5103"/>
                  </a:lnTo>
                  <a:lnTo>
                    <a:pt x="54804" y="4262"/>
                  </a:lnTo>
                  <a:lnTo>
                    <a:pt x="53183" y="3422"/>
                  </a:lnTo>
                  <a:lnTo>
                    <a:pt x="51503" y="2762"/>
                  </a:lnTo>
                  <a:lnTo>
                    <a:pt x="49822" y="2102"/>
                  </a:lnTo>
                  <a:lnTo>
                    <a:pt x="48081" y="1561"/>
                  </a:lnTo>
                  <a:lnTo>
                    <a:pt x="46280" y="1081"/>
                  </a:lnTo>
                  <a:lnTo>
                    <a:pt x="44480" y="661"/>
                  </a:lnTo>
                  <a:lnTo>
                    <a:pt x="42619" y="361"/>
                  </a:lnTo>
                  <a:lnTo>
                    <a:pt x="40758" y="181"/>
                  </a:lnTo>
                  <a:lnTo>
                    <a:pt x="38837" y="61"/>
                  </a:lnTo>
                  <a:lnTo>
                    <a:pt x="37397" y="1"/>
                  </a:lnTo>
                  <a:close/>
                  <a:moveTo>
                    <a:pt x="75509" y="38057"/>
                  </a:moveTo>
                  <a:lnTo>
                    <a:pt x="75511" y="38117"/>
                  </a:lnTo>
                  <a:lnTo>
                    <a:pt x="75513" y="38117"/>
                  </a:lnTo>
                  <a:lnTo>
                    <a:pt x="75509" y="38057"/>
                  </a:lnTo>
                  <a:close/>
                  <a:moveTo>
                    <a:pt x="68250" y="38117"/>
                  </a:moveTo>
                  <a:lnTo>
                    <a:pt x="68130" y="38477"/>
                  </a:lnTo>
                  <a:lnTo>
                    <a:pt x="68010" y="38837"/>
                  </a:lnTo>
                  <a:lnTo>
                    <a:pt x="67590" y="39678"/>
                  </a:lnTo>
                  <a:lnTo>
                    <a:pt x="75513" y="39678"/>
                  </a:lnTo>
                  <a:lnTo>
                    <a:pt x="75513" y="38777"/>
                  </a:lnTo>
                  <a:lnTo>
                    <a:pt x="75513" y="38177"/>
                  </a:lnTo>
                  <a:lnTo>
                    <a:pt x="75511" y="38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1121575" y="2101925"/>
              <a:ext cx="136600" cy="39025"/>
            </a:xfrm>
            <a:custGeom>
              <a:rect b="b" l="l" r="r" t="t"/>
              <a:pathLst>
                <a:path extrusionOk="0" h="1561" w="5464">
                  <a:moveTo>
                    <a:pt x="601" y="0"/>
                  </a:moveTo>
                  <a:lnTo>
                    <a:pt x="301" y="780"/>
                  </a:lnTo>
                  <a:lnTo>
                    <a:pt x="1" y="1561"/>
                  </a:lnTo>
                  <a:lnTo>
                    <a:pt x="3903" y="1561"/>
                  </a:lnTo>
                  <a:lnTo>
                    <a:pt x="546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322100" y="1968350"/>
              <a:ext cx="4525" cy="25"/>
            </a:xfrm>
            <a:custGeom>
              <a:rect b="b" l="l" r="r" t="t"/>
              <a:pathLst>
                <a:path extrusionOk="0" h="1" w="181">
                  <a:moveTo>
                    <a:pt x="0" y="1"/>
                  </a:moveTo>
                  <a:lnTo>
                    <a:pt x="181" y="1"/>
                  </a:lnTo>
                  <a:lnTo>
                    <a:pt x="181" y="1"/>
                  </a:lnTo>
                  <a:lnTo>
                    <a:pt x="121" y="1"/>
                  </a:lnTo>
                  <a:lnTo>
                    <a:pt x="121"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1126075" y="2178450"/>
              <a:ext cx="48050" cy="10525"/>
            </a:xfrm>
            <a:custGeom>
              <a:rect b="b" l="l" r="r" t="t"/>
              <a:pathLst>
                <a:path extrusionOk="0" h="421" w="1922">
                  <a:moveTo>
                    <a:pt x="1" y="0"/>
                  </a:moveTo>
                  <a:lnTo>
                    <a:pt x="181" y="180"/>
                  </a:lnTo>
                  <a:lnTo>
                    <a:pt x="361" y="300"/>
                  </a:lnTo>
                  <a:lnTo>
                    <a:pt x="601" y="360"/>
                  </a:lnTo>
                  <a:lnTo>
                    <a:pt x="841" y="421"/>
                  </a:lnTo>
                  <a:lnTo>
                    <a:pt x="1081" y="360"/>
                  </a:lnTo>
                  <a:lnTo>
                    <a:pt x="1322" y="300"/>
                  </a:lnTo>
                  <a:lnTo>
                    <a:pt x="192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389625" y="2444050"/>
              <a:ext cx="478725" cy="45050"/>
            </a:xfrm>
            <a:custGeom>
              <a:rect b="b" l="l" r="r" t="t"/>
              <a:pathLst>
                <a:path extrusionOk="0" h="1802" w="19149">
                  <a:moveTo>
                    <a:pt x="2582" y="1"/>
                  </a:moveTo>
                  <a:lnTo>
                    <a:pt x="1" y="1802"/>
                  </a:lnTo>
                  <a:lnTo>
                    <a:pt x="18429" y="1802"/>
                  </a:lnTo>
                  <a:lnTo>
                    <a:pt x="19149"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176525" y="2550600"/>
              <a:ext cx="643825" cy="43550"/>
            </a:xfrm>
            <a:custGeom>
              <a:rect b="b" l="l" r="r" t="t"/>
              <a:pathLst>
                <a:path extrusionOk="0" h="1742" w="25753">
                  <a:moveTo>
                    <a:pt x="4623" y="1"/>
                  </a:moveTo>
                  <a:lnTo>
                    <a:pt x="3903" y="361"/>
                  </a:lnTo>
                  <a:lnTo>
                    <a:pt x="2882" y="781"/>
                  </a:lnTo>
                  <a:lnTo>
                    <a:pt x="1922" y="1201"/>
                  </a:lnTo>
                  <a:lnTo>
                    <a:pt x="961" y="1501"/>
                  </a:lnTo>
                  <a:lnTo>
                    <a:pt x="1" y="1741"/>
                  </a:lnTo>
                  <a:lnTo>
                    <a:pt x="24732" y="1741"/>
                  </a:lnTo>
                  <a:lnTo>
                    <a:pt x="2575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209550" y="2101925"/>
              <a:ext cx="169600" cy="39025"/>
            </a:xfrm>
            <a:custGeom>
              <a:rect b="b" l="l" r="r" t="t"/>
              <a:pathLst>
                <a:path extrusionOk="0" h="1561" w="6784">
                  <a:moveTo>
                    <a:pt x="1" y="0"/>
                  </a:moveTo>
                  <a:lnTo>
                    <a:pt x="121" y="780"/>
                  </a:lnTo>
                  <a:lnTo>
                    <a:pt x="121" y="1561"/>
                  </a:lnTo>
                  <a:lnTo>
                    <a:pt x="5043" y="1561"/>
                  </a:lnTo>
                  <a:lnTo>
                    <a:pt x="6783" y="840"/>
                  </a:lnTo>
                  <a:lnTo>
                    <a:pt x="660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457150" y="2046400"/>
              <a:ext cx="177100" cy="31525"/>
            </a:xfrm>
            <a:custGeom>
              <a:rect b="b" l="l" r="r" t="t"/>
              <a:pathLst>
                <a:path extrusionOk="0" h="1261" w="7084">
                  <a:moveTo>
                    <a:pt x="61" y="0"/>
                  </a:moveTo>
                  <a:lnTo>
                    <a:pt x="61" y="660"/>
                  </a:lnTo>
                  <a:lnTo>
                    <a:pt x="1" y="1261"/>
                  </a:lnTo>
                  <a:lnTo>
                    <a:pt x="1922" y="1261"/>
                  </a:lnTo>
                  <a:lnTo>
                    <a:pt x="3242" y="900"/>
                  </a:lnTo>
                  <a:lnTo>
                    <a:pt x="4563" y="540"/>
                  </a:lnTo>
                  <a:lnTo>
                    <a:pt x="5823" y="240"/>
                  </a:lnTo>
                  <a:lnTo>
                    <a:pt x="7084"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193050" y="2046400"/>
              <a:ext cx="178600" cy="31525"/>
            </a:xfrm>
            <a:custGeom>
              <a:rect b="b" l="l" r="r" t="t"/>
              <a:pathLst>
                <a:path extrusionOk="0" h="1261" w="7144">
                  <a:moveTo>
                    <a:pt x="0" y="0"/>
                  </a:moveTo>
                  <a:lnTo>
                    <a:pt x="180" y="660"/>
                  </a:lnTo>
                  <a:lnTo>
                    <a:pt x="420" y="1261"/>
                  </a:lnTo>
                  <a:lnTo>
                    <a:pt x="7143" y="1261"/>
                  </a:lnTo>
                  <a:lnTo>
                    <a:pt x="708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1660325" y="2178450"/>
              <a:ext cx="486225" cy="39050"/>
            </a:xfrm>
            <a:custGeom>
              <a:rect b="b" l="l" r="r" t="t"/>
              <a:pathLst>
                <a:path extrusionOk="0" h="1562" w="19449">
                  <a:moveTo>
                    <a:pt x="0" y="0"/>
                  </a:moveTo>
                  <a:lnTo>
                    <a:pt x="180" y="300"/>
                  </a:lnTo>
                  <a:lnTo>
                    <a:pt x="360" y="661"/>
                  </a:lnTo>
                  <a:lnTo>
                    <a:pt x="480" y="781"/>
                  </a:lnTo>
                  <a:lnTo>
                    <a:pt x="600" y="901"/>
                  </a:lnTo>
                  <a:lnTo>
                    <a:pt x="841" y="1021"/>
                  </a:lnTo>
                  <a:lnTo>
                    <a:pt x="1141" y="1021"/>
                  </a:lnTo>
                  <a:lnTo>
                    <a:pt x="1501" y="961"/>
                  </a:lnTo>
                  <a:lnTo>
                    <a:pt x="1921" y="901"/>
                  </a:lnTo>
                  <a:lnTo>
                    <a:pt x="2701" y="541"/>
                  </a:lnTo>
                  <a:lnTo>
                    <a:pt x="3482" y="240"/>
                  </a:lnTo>
                  <a:lnTo>
                    <a:pt x="3842" y="120"/>
                  </a:lnTo>
                  <a:lnTo>
                    <a:pt x="4622" y="120"/>
                  </a:lnTo>
                  <a:lnTo>
                    <a:pt x="4862" y="180"/>
                  </a:lnTo>
                  <a:lnTo>
                    <a:pt x="5162" y="360"/>
                  </a:lnTo>
                  <a:lnTo>
                    <a:pt x="5342" y="481"/>
                  </a:lnTo>
                  <a:lnTo>
                    <a:pt x="5523" y="721"/>
                  </a:lnTo>
                  <a:lnTo>
                    <a:pt x="5703" y="961"/>
                  </a:lnTo>
                  <a:lnTo>
                    <a:pt x="5943" y="1561"/>
                  </a:lnTo>
                  <a:lnTo>
                    <a:pt x="9064" y="1561"/>
                  </a:lnTo>
                  <a:lnTo>
                    <a:pt x="9604" y="1021"/>
                  </a:lnTo>
                  <a:lnTo>
                    <a:pt x="9904" y="781"/>
                  </a:lnTo>
                  <a:lnTo>
                    <a:pt x="10205" y="601"/>
                  </a:lnTo>
                  <a:lnTo>
                    <a:pt x="10445" y="481"/>
                  </a:lnTo>
                  <a:lnTo>
                    <a:pt x="10985" y="481"/>
                  </a:lnTo>
                  <a:lnTo>
                    <a:pt x="11225" y="541"/>
                  </a:lnTo>
                  <a:lnTo>
                    <a:pt x="11585" y="721"/>
                  </a:lnTo>
                  <a:lnTo>
                    <a:pt x="11765" y="961"/>
                  </a:lnTo>
                  <a:lnTo>
                    <a:pt x="11885" y="1201"/>
                  </a:lnTo>
                  <a:lnTo>
                    <a:pt x="11885" y="1561"/>
                  </a:lnTo>
                  <a:lnTo>
                    <a:pt x="19448" y="1561"/>
                  </a:lnTo>
                  <a:lnTo>
                    <a:pt x="19148" y="781"/>
                  </a:lnTo>
                  <a:lnTo>
                    <a:pt x="18908"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2193050" y="1992375"/>
              <a:ext cx="181600" cy="31525"/>
            </a:xfrm>
            <a:custGeom>
              <a:rect b="b" l="l" r="r" t="t"/>
              <a:pathLst>
                <a:path extrusionOk="0" h="1261" w="7264">
                  <a:moveTo>
                    <a:pt x="2701" y="0"/>
                  </a:moveTo>
                  <a:lnTo>
                    <a:pt x="1981" y="540"/>
                  </a:lnTo>
                  <a:lnTo>
                    <a:pt x="1621" y="841"/>
                  </a:lnTo>
                  <a:lnTo>
                    <a:pt x="1261" y="1021"/>
                  </a:lnTo>
                  <a:lnTo>
                    <a:pt x="961" y="1141"/>
                  </a:lnTo>
                  <a:lnTo>
                    <a:pt x="661" y="1201"/>
                  </a:lnTo>
                  <a:lnTo>
                    <a:pt x="480" y="961"/>
                  </a:lnTo>
                  <a:lnTo>
                    <a:pt x="240" y="720"/>
                  </a:lnTo>
                  <a:lnTo>
                    <a:pt x="60" y="961"/>
                  </a:lnTo>
                  <a:lnTo>
                    <a:pt x="0" y="1261"/>
                  </a:lnTo>
                  <a:lnTo>
                    <a:pt x="7143" y="1261"/>
                  </a:lnTo>
                  <a:lnTo>
                    <a:pt x="7263" y="720"/>
                  </a:lnTo>
                  <a:lnTo>
                    <a:pt x="7143" y="540"/>
                  </a:lnTo>
                  <a:lnTo>
                    <a:pt x="6963" y="360"/>
                  </a:lnTo>
                  <a:lnTo>
                    <a:pt x="654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1418725" y="2046400"/>
              <a:ext cx="694800" cy="31525"/>
            </a:xfrm>
            <a:custGeom>
              <a:rect b="b" l="l" r="r" t="t"/>
              <a:pathLst>
                <a:path extrusionOk="0" h="1261" w="27792">
                  <a:moveTo>
                    <a:pt x="600" y="0"/>
                  </a:moveTo>
                  <a:lnTo>
                    <a:pt x="0" y="1261"/>
                  </a:lnTo>
                  <a:lnTo>
                    <a:pt x="27792" y="1261"/>
                  </a:lnTo>
                  <a:lnTo>
                    <a:pt x="2773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1027050" y="1992375"/>
              <a:ext cx="1083475" cy="31525"/>
            </a:xfrm>
            <a:custGeom>
              <a:rect b="b" l="l" r="r" t="t"/>
              <a:pathLst>
                <a:path extrusionOk="0" h="1261" w="43339">
                  <a:moveTo>
                    <a:pt x="120" y="0"/>
                  </a:moveTo>
                  <a:lnTo>
                    <a:pt x="0" y="1261"/>
                  </a:lnTo>
                  <a:lnTo>
                    <a:pt x="13326" y="1261"/>
                  </a:lnTo>
                  <a:lnTo>
                    <a:pt x="14046" y="1021"/>
                  </a:lnTo>
                  <a:lnTo>
                    <a:pt x="14406" y="961"/>
                  </a:lnTo>
                  <a:lnTo>
                    <a:pt x="15067" y="961"/>
                  </a:lnTo>
                  <a:lnTo>
                    <a:pt x="15367" y="1021"/>
                  </a:lnTo>
                  <a:lnTo>
                    <a:pt x="15607" y="1141"/>
                  </a:lnTo>
                  <a:lnTo>
                    <a:pt x="15847" y="1261"/>
                  </a:lnTo>
                  <a:lnTo>
                    <a:pt x="43339" y="1261"/>
                  </a:lnTo>
                  <a:lnTo>
                    <a:pt x="43279"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2208050" y="2178450"/>
              <a:ext cx="49550" cy="27025"/>
            </a:xfrm>
            <a:custGeom>
              <a:rect b="b" l="l" r="r" t="t"/>
              <a:pathLst>
                <a:path extrusionOk="0" h="1081" w="1982">
                  <a:moveTo>
                    <a:pt x="61" y="0"/>
                  </a:moveTo>
                  <a:lnTo>
                    <a:pt x="1" y="1081"/>
                  </a:lnTo>
                  <a:lnTo>
                    <a:pt x="19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1024050" y="2046400"/>
              <a:ext cx="295650" cy="31525"/>
            </a:xfrm>
            <a:custGeom>
              <a:rect b="b" l="l" r="r" t="t"/>
              <a:pathLst>
                <a:path extrusionOk="0" h="1261" w="11826">
                  <a:moveTo>
                    <a:pt x="60" y="0"/>
                  </a:moveTo>
                  <a:lnTo>
                    <a:pt x="0" y="1141"/>
                  </a:lnTo>
                  <a:lnTo>
                    <a:pt x="781" y="1021"/>
                  </a:lnTo>
                  <a:lnTo>
                    <a:pt x="1501" y="780"/>
                  </a:lnTo>
                  <a:lnTo>
                    <a:pt x="2281" y="600"/>
                  </a:lnTo>
                  <a:lnTo>
                    <a:pt x="3002" y="480"/>
                  </a:lnTo>
                  <a:lnTo>
                    <a:pt x="3122" y="480"/>
                  </a:lnTo>
                  <a:lnTo>
                    <a:pt x="3542" y="540"/>
                  </a:lnTo>
                  <a:lnTo>
                    <a:pt x="3902" y="660"/>
                  </a:lnTo>
                  <a:lnTo>
                    <a:pt x="4202" y="900"/>
                  </a:lnTo>
                  <a:lnTo>
                    <a:pt x="4442" y="1261"/>
                  </a:lnTo>
                  <a:lnTo>
                    <a:pt x="10325" y="1261"/>
                  </a:lnTo>
                  <a:lnTo>
                    <a:pt x="11045" y="600"/>
                  </a:lnTo>
                  <a:lnTo>
                    <a:pt x="11825"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1033050" y="1936850"/>
              <a:ext cx="1081975" cy="31525"/>
            </a:xfrm>
            <a:custGeom>
              <a:rect b="b" l="l" r="r" t="t"/>
              <a:pathLst>
                <a:path extrusionOk="0" h="1261" w="43279">
                  <a:moveTo>
                    <a:pt x="240" y="0"/>
                  </a:moveTo>
                  <a:lnTo>
                    <a:pt x="0" y="1261"/>
                  </a:lnTo>
                  <a:lnTo>
                    <a:pt x="43039" y="1261"/>
                  </a:lnTo>
                  <a:lnTo>
                    <a:pt x="43099" y="660"/>
                  </a:lnTo>
                  <a:lnTo>
                    <a:pt x="43159" y="360"/>
                  </a:lnTo>
                  <a:lnTo>
                    <a:pt x="43279"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1457725" y="1291575"/>
              <a:ext cx="391700" cy="391675"/>
            </a:xfrm>
            <a:custGeom>
              <a:rect b="b" l="l" r="r" t="t"/>
              <a:pathLst>
                <a:path extrusionOk="0" h="15667" w="15668">
                  <a:moveTo>
                    <a:pt x="7024" y="0"/>
                  </a:moveTo>
                  <a:lnTo>
                    <a:pt x="6243" y="120"/>
                  </a:lnTo>
                  <a:lnTo>
                    <a:pt x="5463" y="360"/>
                  </a:lnTo>
                  <a:lnTo>
                    <a:pt x="4743" y="600"/>
                  </a:lnTo>
                  <a:lnTo>
                    <a:pt x="4082" y="900"/>
                  </a:lnTo>
                  <a:lnTo>
                    <a:pt x="3422" y="1321"/>
                  </a:lnTo>
                  <a:lnTo>
                    <a:pt x="2822" y="1741"/>
                  </a:lnTo>
                  <a:lnTo>
                    <a:pt x="2282" y="2281"/>
                  </a:lnTo>
                  <a:lnTo>
                    <a:pt x="1741" y="2821"/>
                  </a:lnTo>
                  <a:lnTo>
                    <a:pt x="1321" y="3422"/>
                  </a:lnTo>
                  <a:lnTo>
                    <a:pt x="901" y="4082"/>
                  </a:lnTo>
                  <a:lnTo>
                    <a:pt x="601" y="4742"/>
                  </a:lnTo>
                  <a:lnTo>
                    <a:pt x="301" y="5462"/>
                  </a:lnTo>
                  <a:lnTo>
                    <a:pt x="121" y="6243"/>
                  </a:lnTo>
                  <a:lnTo>
                    <a:pt x="1" y="7023"/>
                  </a:lnTo>
                  <a:lnTo>
                    <a:pt x="1" y="7803"/>
                  </a:lnTo>
                  <a:lnTo>
                    <a:pt x="1" y="8584"/>
                  </a:lnTo>
                  <a:lnTo>
                    <a:pt x="121" y="9364"/>
                  </a:lnTo>
                  <a:lnTo>
                    <a:pt x="301" y="10144"/>
                  </a:lnTo>
                  <a:lnTo>
                    <a:pt x="601" y="10865"/>
                  </a:lnTo>
                  <a:lnTo>
                    <a:pt x="901" y="11525"/>
                  </a:lnTo>
                  <a:lnTo>
                    <a:pt x="1321" y="12185"/>
                  </a:lnTo>
                  <a:lnTo>
                    <a:pt x="1741" y="12786"/>
                  </a:lnTo>
                  <a:lnTo>
                    <a:pt x="2282" y="13326"/>
                  </a:lnTo>
                  <a:lnTo>
                    <a:pt x="2822" y="13866"/>
                  </a:lnTo>
                  <a:lnTo>
                    <a:pt x="3422" y="14286"/>
                  </a:lnTo>
                  <a:lnTo>
                    <a:pt x="4082" y="14706"/>
                  </a:lnTo>
                  <a:lnTo>
                    <a:pt x="4743" y="15007"/>
                  </a:lnTo>
                  <a:lnTo>
                    <a:pt x="5463" y="15307"/>
                  </a:lnTo>
                  <a:lnTo>
                    <a:pt x="6243" y="15487"/>
                  </a:lnTo>
                  <a:lnTo>
                    <a:pt x="7024" y="15607"/>
                  </a:lnTo>
                  <a:lnTo>
                    <a:pt x="7804" y="15667"/>
                  </a:lnTo>
                  <a:lnTo>
                    <a:pt x="8584" y="15607"/>
                  </a:lnTo>
                  <a:lnTo>
                    <a:pt x="9365" y="15487"/>
                  </a:lnTo>
                  <a:lnTo>
                    <a:pt x="10145" y="15307"/>
                  </a:lnTo>
                  <a:lnTo>
                    <a:pt x="10865" y="15007"/>
                  </a:lnTo>
                  <a:lnTo>
                    <a:pt x="11526" y="14706"/>
                  </a:lnTo>
                  <a:lnTo>
                    <a:pt x="12186" y="14286"/>
                  </a:lnTo>
                  <a:lnTo>
                    <a:pt x="12786" y="13866"/>
                  </a:lnTo>
                  <a:lnTo>
                    <a:pt x="13326" y="13326"/>
                  </a:lnTo>
                  <a:lnTo>
                    <a:pt x="13867" y="12786"/>
                  </a:lnTo>
                  <a:lnTo>
                    <a:pt x="14287" y="12185"/>
                  </a:lnTo>
                  <a:lnTo>
                    <a:pt x="14707" y="11525"/>
                  </a:lnTo>
                  <a:lnTo>
                    <a:pt x="15007" y="10865"/>
                  </a:lnTo>
                  <a:lnTo>
                    <a:pt x="15307" y="10144"/>
                  </a:lnTo>
                  <a:lnTo>
                    <a:pt x="15487" y="9364"/>
                  </a:lnTo>
                  <a:lnTo>
                    <a:pt x="15607" y="8584"/>
                  </a:lnTo>
                  <a:lnTo>
                    <a:pt x="15667" y="7803"/>
                  </a:lnTo>
                  <a:lnTo>
                    <a:pt x="15607" y="7023"/>
                  </a:lnTo>
                  <a:lnTo>
                    <a:pt x="15487" y="6243"/>
                  </a:lnTo>
                  <a:lnTo>
                    <a:pt x="15307" y="5462"/>
                  </a:lnTo>
                  <a:lnTo>
                    <a:pt x="15007" y="4742"/>
                  </a:lnTo>
                  <a:lnTo>
                    <a:pt x="14707" y="4082"/>
                  </a:lnTo>
                  <a:lnTo>
                    <a:pt x="14287" y="3422"/>
                  </a:lnTo>
                  <a:lnTo>
                    <a:pt x="13867" y="2821"/>
                  </a:lnTo>
                  <a:lnTo>
                    <a:pt x="13326" y="2281"/>
                  </a:lnTo>
                  <a:lnTo>
                    <a:pt x="12786" y="1741"/>
                  </a:lnTo>
                  <a:lnTo>
                    <a:pt x="12186" y="1321"/>
                  </a:lnTo>
                  <a:lnTo>
                    <a:pt x="11526" y="900"/>
                  </a:lnTo>
                  <a:lnTo>
                    <a:pt x="10865" y="600"/>
                  </a:lnTo>
                  <a:lnTo>
                    <a:pt x="10145" y="360"/>
                  </a:lnTo>
                  <a:lnTo>
                    <a:pt x="9365" y="120"/>
                  </a:lnTo>
                  <a:lnTo>
                    <a:pt x="8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952025" y="1386100"/>
              <a:ext cx="1979350" cy="1356625"/>
            </a:xfrm>
            <a:custGeom>
              <a:rect b="b" l="l" r="r" t="t"/>
              <a:pathLst>
                <a:path extrusionOk="0" h="54265" w="79174">
                  <a:moveTo>
                    <a:pt x="57625" y="12066"/>
                  </a:moveTo>
                  <a:lnTo>
                    <a:pt x="58165" y="12126"/>
                  </a:lnTo>
                  <a:lnTo>
                    <a:pt x="58825" y="12306"/>
                  </a:lnTo>
                  <a:lnTo>
                    <a:pt x="59486" y="12546"/>
                  </a:lnTo>
                  <a:lnTo>
                    <a:pt x="60206" y="12786"/>
                  </a:lnTo>
                  <a:lnTo>
                    <a:pt x="60806" y="13026"/>
                  </a:lnTo>
                  <a:lnTo>
                    <a:pt x="61286" y="13326"/>
                  </a:lnTo>
                  <a:lnTo>
                    <a:pt x="61526" y="13567"/>
                  </a:lnTo>
                  <a:lnTo>
                    <a:pt x="63627" y="16448"/>
                  </a:lnTo>
                  <a:lnTo>
                    <a:pt x="64468" y="17528"/>
                  </a:lnTo>
                  <a:lnTo>
                    <a:pt x="64648" y="17708"/>
                  </a:lnTo>
                  <a:lnTo>
                    <a:pt x="64768" y="17948"/>
                  </a:lnTo>
                  <a:lnTo>
                    <a:pt x="65008" y="18609"/>
                  </a:lnTo>
                  <a:lnTo>
                    <a:pt x="65188" y="19449"/>
                  </a:lnTo>
                  <a:lnTo>
                    <a:pt x="65368" y="20289"/>
                  </a:lnTo>
                  <a:lnTo>
                    <a:pt x="65668" y="21130"/>
                  </a:lnTo>
                  <a:lnTo>
                    <a:pt x="60806" y="21130"/>
                  </a:lnTo>
                  <a:lnTo>
                    <a:pt x="60926" y="20830"/>
                  </a:lnTo>
                  <a:lnTo>
                    <a:pt x="61046" y="20470"/>
                  </a:lnTo>
                  <a:lnTo>
                    <a:pt x="60986" y="20229"/>
                  </a:lnTo>
                  <a:lnTo>
                    <a:pt x="60926" y="19929"/>
                  </a:lnTo>
                  <a:lnTo>
                    <a:pt x="60806" y="19689"/>
                  </a:lnTo>
                  <a:lnTo>
                    <a:pt x="60566" y="19269"/>
                  </a:lnTo>
                  <a:lnTo>
                    <a:pt x="60506" y="19029"/>
                  </a:lnTo>
                  <a:lnTo>
                    <a:pt x="60566" y="18729"/>
                  </a:lnTo>
                  <a:lnTo>
                    <a:pt x="60626" y="18489"/>
                  </a:lnTo>
                  <a:lnTo>
                    <a:pt x="60746" y="18249"/>
                  </a:lnTo>
                  <a:lnTo>
                    <a:pt x="60866" y="17948"/>
                  </a:lnTo>
                  <a:lnTo>
                    <a:pt x="60866" y="17828"/>
                  </a:lnTo>
                  <a:lnTo>
                    <a:pt x="60806" y="17708"/>
                  </a:lnTo>
                  <a:lnTo>
                    <a:pt x="60266" y="17048"/>
                  </a:lnTo>
                  <a:lnTo>
                    <a:pt x="59606" y="16388"/>
                  </a:lnTo>
                  <a:lnTo>
                    <a:pt x="58885" y="15727"/>
                  </a:lnTo>
                  <a:lnTo>
                    <a:pt x="58825" y="15547"/>
                  </a:lnTo>
                  <a:lnTo>
                    <a:pt x="58525" y="15127"/>
                  </a:lnTo>
                  <a:lnTo>
                    <a:pt x="58225" y="14647"/>
                  </a:lnTo>
                  <a:lnTo>
                    <a:pt x="57805" y="14167"/>
                  </a:lnTo>
                  <a:lnTo>
                    <a:pt x="57505" y="13627"/>
                  </a:lnTo>
                  <a:lnTo>
                    <a:pt x="57385" y="13266"/>
                  </a:lnTo>
                  <a:lnTo>
                    <a:pt x="57265" y="12906"/>
                  </a:lnTo>
                  <a:lnTo>
                    <a:pt x="57205" y="12546"/>
                  </a:lnTo>
                  <a:lnTo>
                    <a:pt x="57205" y="12066"/>
                  </a:lnTo>
                  <a:close/>
                  <a:moveTo>
                    <a:pt x="66569" y="20530"/>
                  </a:moveTo>
                  <a:lnTo>
                    <a:pt x="66869" y="20590"/>
                  </a:lnTo>
                  <a:lnTo>
                    <a:pt x="67169" y="20770"/>
                  </a:lnTo>
                  <a:lnTo>
                    <a:pt x="67409" y="21130"/>
                  </a:lnTo>
                  <a:lnTo>
                    <a:pt x="66148" y="21130"/>
                  </a:lnTo>
                  <a:lnTo>
                    <a:pt x="66148" y="20950"/>
                  </a:lnTo>
                  <a:lnTo>
                    <a:pt x="66148" y="20830"/>
                  </a:lnTo>
                  <a:lnTo>
                    <a:pt x="66208" y="20710"/>
                  </a:lnTo>
                  <a:lnTo>
                    <a:pt x="66328" y="20590"/>
                  </a:lnTo>
                  <a:lnTo>
                    <a:pt x="66569" y="20530"/>
                  </a:lnTo>
                  <a:close/>
                  <a:moveTo>
                    <a:pt x="56184" y="24251"/>
                  </a:moveTo>
                  <a:lnTo>
                    <a:pt x="56604" y="24611"/>
                  </a:lnTo>
                  <a:lnTo>
                    <a:pt x="56784" y="24791"/>
                  </a:lnTo>
                  <a:lnTo>
                    <a:pt x="56904" y="24971"/>
                  </a:lnTo>
                  <a:lnTo>
                    <a:pt x="56784" y="25512"/>
                  </a:lnTo>
                  <a:lnTo>
                    <a:pt x="49641" y="25512"/>
                  </a:lnTo>
                  <a:lnTo>
                    <a:pt x="49701" y="25212"/>
                  </a:lnTo>
                  <a:lnTo>
                    <a:pt x="49881" y="24971"/>
                  </a:lnTo>
                  <a:lnTo>
                    <a:pt x="50121" y="25212"/>
                  </a:lnTo>
                  <a:lnTo>
                    <a:pt x="50302" y="25452"/>
                  </a:lnTo>
                  <a:lnTo>
                    <a:pt x="50602" y="25392"/>
                  </a:lnTo>
                  <a:lnTo>
                    <a:pt x="50902" y="25272"/>
                  </a:lnTo>
                  <a:lnTo>
                    <a:pt x="51262" y="25092"/>
                  </a:lnTo>
                  <a:lnTo>
                    <a:pt x="51622" y="24791"/>
                  </a:lnTo>
                  <a:lnTo>
                    <a:pt x="52342" y="24251"/>
                  </a:lnTo>
                  <a:close/>
                  <a:moveTo>
                    <a:pt x="46400" y="26412"/>
                  </a:moveTo>
                  <a:lnTo>
                    <a:pt x="46460" y="27673"/>
                  </a:lnTo>
                  <a:lnTo>
                    <a:pt x="18668" y="27673"/>
                  </a:lnTo>
                  <a:lnTo>
                    <a:pt x="19268" y="26412"/>
                  </a:lnTo>
                  <a:close/>
                  <a:moveTo>
                    <a:pt x="56724" y="26412"/>
                  </a:moveTo>
                  <a:lnTo>
                    <a:pt x="56784" y="27673"/>
                  </a:lnTo>
                  <a:lnTo>
                    <a:pt x="50061" y="27673"/>
                  </a:lnTo>
                  <a:lnTo>
                    <a:pt x="49821" y="27072"/>
                  </a:lnTo>
                  <a:lnTo>
                    <a:pt x="49641" y="26412"/>
                  </a:lnTo>
                  <a:close/>
                  <a:moveTo>
                    <a:pt x="67289" y="26412"/>
                  </a:moveTo>
                  <a:lnTo>
                    <a:pt x="66028" y="26652"/>
                  </a:lnTo>
                  <a:lnTo>
                    <a:pt x="64768" y="26952"/>
                  </a:lnTo>
                  <a:lnTo>
                    <a:pt x="63447" y="27312"/>
                  </a:lnTo>
                  <a:lnTo>
                    <a:pt x="62127" y="27673"/>
                  </a:lnTo>
                  <a:lnTo>
                    <a:pt x="60206" y="27673"/>
                  </a:lnTo>
                  <a:lnTo>
                    <a:pt x="60266" y="27072"/>
                  </a:lnTo>
                  <a:lnTo>
                    <a:pt x="60266" y="26412"/>
                  </a:lnTo>
                  <a:close/>
                  <a:moveTo>
                    <a:pt x="12245" y="28633"/>
                  </a:moveTo>
                  <a:lnTo>
                    <a:pt x="10685" y="30194"/>
                  </a:lnTo>
                  <a:lnTo>
                    <a:pt x="6783" y="30194"/>
                  </a:lnTo>
                  <a:lnTo>
                    <a:pt x="7083" y="29413"/>
                  </a:lnTo>
                  <a:lnTo>
                    <a:pt x="7383" y="28633"/>
                  </a:lnTo>
                  <a:close/>
                  <a:moveTo>
                    <a:pt x="24190" y="28633"/>
                  </a:moveTo>
                  <a:lnTo>
                    <a:pt x="23770" y="28693"/>
                  </a:lnTo>
                  <a:lnTo>
                    <a:pt x="23230" y="28813"/>
                  </a:lnTo>
                  <a:lnTo>
                    <a:pt x="22149" y="29293"/>
                  </a:lnTo>
                  <a:lnTo>
                    <a:pt x="21069" y="29834"/>
                  </a:lnTo>
                  <a:lnTo>
                    <a:pt x="20529" y="30014"/>
                  </a:lnTo>
                  <a:lnTo>
                    <a:pt x="20049" y="30194"/>
                  </a:lnTo>
                  <a:lnTo>
                    <a:pt x="19208" y="30194"/>
                  </a:lnTo>
                  <a:lnTo>
                    <a:pt x="18848" y="30014"/>
                  </a:lnTo>
                  <a:lnTo>
                    <a:pt x="18608" y="29713"/>
                  </a:lnTo>
                  <a:lnTo>
                    <a:pt x="18428" y="29413"/>
                  </a:lnTo>
                  <a:lnTo>
                    <a:pt x="18368" y="28993"/>
                  </a:lnTo>
                  <a:lnTo>
                    <a:pt x="18368" y="28633"/>
                  </a:lnTo>
                  <a:close/>
                  <a:moveTo>
                    <a:pt x="46580" y="28633"/>
                  </a:moveTo>
                  <a:lnTo>
                    <a:pt x="46820" y="30194"/>
                  </a:lnTo>
                  <a:lnTo>
                    <a:pt x="25451" y="30194"/>
                  </a:lnTo>
                  <a:lnTo>
                    <a:pt x="25331" y="29593"/>
                  </a:lnTo>
                  <a:lnTo>
                    <a:pt x="25271" y="29353"/>
                  </a:lnTo>
                  <a:lnTo>
                    <a:pt x="25151" y="29113"/>
                  </a:lnTo>
                  <a:lnTo>
                    <a:pt x="25031" y="28933"/>
                  </a:lnTo>
                  <a:lnTo>
                    <a:pt x="24791" y="28753"/>
                  </a:lnTo>
                  <a:lnTo>
                    <a:pt x="24551" y="28693"/>
                  </a:lnTo>
                  <a:lnTo>
                    <a:pt x="24190" y="28633"/>
                  </a:lnTo>
                  <a:close/>
                  <a:moveTo>
                    <a:pt x="56904" y="28633"/>
                  </a:moveTo>
                  <a:lnTo>
                    <a:pt x="57084" y="29473"/>
                  </a:lnTo>
                  <a:lnTo>
                    <a:pt x="55344" y="30194"/>
                  </a:lnTo>
                  <a:lnTo>
                    <a:pt x="50422" y="30194"/>
                  </a:lnTo>
                  <a:lnTo>
                    <a:pt x="50422" y="29413"/>
                  </a:lnTo>
                  <a:lnTo>
                    <a:pt x="50302" y="28633"/>
                  </a:lnTo>
                  <a:close/>
                  <a:moveTo>
                    <a:pt x="8884" y="31694"/>
                  </a:moveTo>
                  <a:lnTo>
                    <a:pt x="8284" y="31994"/>
                  </a:lnTo>
                  <a:lnTo>
                    <a:pt x="8043" y="32054"/>
                  </a:lnTo>
                  <a:lnTo>
                    <a:pt x="7803" y="32115"/>
                  </a:lnTo>
                  <a:lnTo>
                    <a:pt x="7563" y="32054"/>
                  </a:lnTo>
                  <a:lnTo>
                    <a:pt x="7323" y="31994"/>
                  </a:lnTo>
                  <a:lnTo>
                    <a:pt x="7143" y="31874"/>
                  </a:lnTo>
                  <a:lnTo>
                    <a:pt x="6963" y="31694"/>
                  </a:lnTo>
                  <a:close/>
                  <a:moveTo>
                    <a:pt x="52222" y="31694"/>
                  </a:moveTo>
                  <a:lnTo>
                    <a:pt x="50242" y="32775"/>
                  </a:lnTo>
                  <a:lnTo>
                    <a:pt x="50302" y="31694"/>
                  </a:lnTo>
                  <a:close/>
                  <a:moveTo>
                    <a:pt x="47240" y="31694"/>
                  </a:moveTo>
                  <a:lnTo>
                    <a:pt x="47480" y="32475"/>
                  </a:lnTo>
                  <a:lnTo>
                    <a:pt x="47780" y="33255"/>
                  </a:lnTo>
                  <a:lnTo>
                    <a:pt x="40217" y="33255"/>
                  </a:lnTo>
                  <a:lnTo>
                    <a:pt x="40217" y="32895"/>
                  </a:lnTo>
                  <a:lnTo>
                    <a:pt x="40097" y="32655"/>
                  </a:lnTo>
                  <a:lnTo>
                    <a:pt x="39917" y="32415"/>
                  </a:lnTo>
                  <a:lnTo>
                    <a:pt x="39557" y="32235"/>
                  </a:lnTo>
                  <a:lnTo>
                    <a:pt x="39317" y="32175"/>
                  </a:lnTo>
                  <a:lnTo>
                    <a:pt x="38777" y="32175"/>
                  </a:lnTo>
                  <a:lnTo>
                    <a:pt x="38537" y="32295"/>
                  </a:lnTo>
                  <a:lnTo>
                    <a:pt x="38236" y="32475"/>
                  </a:lnTo>
                  <a:lnTo>
                    <a:pt x="37936" y="32715"/>
                  </a:lnTo>
                  <a:lnTo>
                    <a:pt x="37396" y="33255"/>
                  </a:lnTo>
                  <a:lnTo>
                    <a:pt x="34275" y="33255"/>
                  </a:lnTo>
                  <a:lnTo>
                    <a:pt x="34035" y="32655"/>
                  </a:lnTo>
                  <a:lnTo>
                    <a:pt x="33855" y="32415"/>
                  </a:lnTo>
                  <a:lnTo>
                    <a:pt x="33674" y="32175"/>
                  </a:lnTo>
                  <a:lnTo>
                    <a:pt x="33494" y="32054"/>
                  </a:lnTo>
                  <a:lnTo>
                    <a:pt x="33194" y="31874"/>
                  </a:lnTo>
                  <a:lnTo>
                    <a:pt x="32954" y="31814"/>
                  </a:lnTo>
                  <a:lnTo>
                    <a:pt x="32174" y="31814"/>
                  </a:lnTo>
                  <a:lnTo>
                    <a:pt x="31814" y="31934"/>
                  </a:lnTo>
                  <a:lnTo>
                    <a:pt x="31033" y="32235"/>
                  </a:lnTo>
                  <a:lnTo>
                    <a:pt x="30253" y="32595"/>
                  </a:lnTo>
                  <a:lnTo>
                    <a:pt x="29833" y="32655"/>
                  </a:lnTo>
                  <a:lnTo>
                    <a:pt x="29473" y="32715"/>
                  </a:lnTo>
                  <a:lnTo>
                    <a:pt x="29173" y="32715"/>
                  </a:lnTo>
                  <a:lnTo>
                    <a:pt x="28932" y="32595"/>
                  </a:lnTo>
                  <a:lnTo>
                    <a:pt x="28812" y="32475"/>
                  </a:lnTo>
                  <a:lnTo>
                    <a:pt x="28692" y="32355"/>
                  </a:lnTo>
                  <a:lnTo>
                    <a:pt x="28512" y="31994"/>
                  </a:lnTo>
                  <a:lnTo>
                    <a:pt x="28332" y="31694"/>
                  </a:lnTo>
                  <a:close/>
                  <a:moveTo>
                    <a:pt x="47060" y="34756"/>
                  </a:moveTo>
                  <a:lnTo>
                    <a:pt x="46280" y="35296"/>
                  </a:lnTo>
                  <a:lnTo>
                    <a:pt x="45800" y="35356"/>
                  </a:lnTo>
                  <a:lnTo>
                    <a:pt x="45379" y="35476"/>
                  </a:lnTo>
                  <a:lnTo>
                    <a:pt x="44539" y="35776"/>
                  </a:lnTo>
                  <a:lnTo>
                    <a:pt x="43639" y="36136"/>
                  </a:lnTo>
                  <a:lnTo>
                    <a:pt x="42798" y="36436"/>
                  </a:lnTo>
                  <a:lnTo>
                    <a:pt x="42378" y="36616"/>
                  </a:lnTo>
                  <a:lnTo>
                    <a:pt x="41958" y="36676"/>
                  </a:lnTo>
                  <a:lnTo>
                    <a:pt x="41598" y="36737"/>
                  </a:lnTo>
                  <a:lnTo>
                    <a:pt x="41238" y="36676"/>
                  </a:lnTo>
                  <a:lnTo>
                    <a:pt x="40938" y="36616"/>
                  </a:lnTo>
                  <a:lnTo>
                    <a:pt x="40637" y="36376"/>
                  </a:lnTo>
                  <a:lnTo>
                    <a:pt x="40337" y="36136"/>
                  </a:lnTo>
                  <a:lnTo>
                    <a:pt x="40097" y="35716"/>
                  </a:lnTo>
                  <a:lnTo>
                    <a:pt x="40037" y="35476"/>
                  </a:lnTo>
                  <a:lnTo>
                    <a:pt x="39977" y="35236"/>
                  </a:lnTo>
                  <a:lnTo>
                    <a:pt x="39977" y="34756"/>
                  </a:lnTo>
                  <a:close/>
                  <a:moveTo>
                    <a:pt x="49281" y="1"/>
                  </a:moveTo>
                  <a:lnTo>
                    <a:pt x="48681" y="61"/>
                  </a:lnTo>
                  <a:lnTo>
                    <a:pt x="48141" y="121"/>
                  </a:lnTo>
                  <a:lnTo>
                    <a:pt x="47720" y="301"/>
                  </a:lnTo>
                  <a:lnTo>
                    <a:pt x="47360" y="541"/>
                  </a:lnTo>
                  <a:lnTo>
                    <a:pt x="47000" y="841"/>
                  </a:lnTo>
                  <a:lnTo>
                    <a:pt x="46700" y="1261"/>
                  </a:lnTo>
                  <a:lnTo>
                    <a:pt x="46520" y="1681"/>
                  </a:lnTo>
                  <a:lnTo>
                    <a:pt x="46400" y="2222"/>
                  </a:lnTo>
                  <a:lnTo>
                    <a:pt x="46340" y="2762"/>
                  </a:lnTo>
                  <a:lnTo>
                    <a:pt x="46460" y="3362"/>
                  </a:lnTo>
                  <a:lnTo>
                    <a:pt x="46640" y="3962"/>
                  </a:lnTo>
                  <a:lnTo>
                    <a:pt x="47120" y="4863"/>
                  </a:lnTo>
                  <a:lnTo>
                    <a:pt x="47360" y="5343"/>
                  </a:lnTo>
                  <a:lnTo>
                    <a:pt x="47480" y="5943"/>
                  </a:lnTo>
                  <a:lnTo>
                    <a:pt x="46820" y="6303"/>
                  </a:lnTo>
                  <a:lnTo>
                    <a:pt x="46160" y="6604"/>
                  </a:lnTo>
                  <a:lnTo>
                    <a:pt x="45379" y="6844"/>
                  </a:lnTo>
                  <a:lnTo>
                    <a:pt x="43939" y="7204"/>
                  </a:lnTo>
                  <a:lnTo>
                    <a:pt x="42498" y="7564"/>
                  </a:lnTo>
                  <a:lnTo>
                    <a:pt x="41838" y="7744"/>
                  </a:lnTo>
                  <a:lnTo>
                    <a:pt x="41298" y="7984"/>
                  </a:lnTo>
                  <a:lnTo>
                    <a:pt x="40938" y="8164"/>
                  </a:lnTo>
                  <a:lnTo>
                    <a:pt x="40577" y="8404"/>
                  </a:lnTo>
                  <a:lnTo>
                    <a:pt x="39917" y="8945"/>
                  </a:lnTo>
                  <a:lnTo>
                    <a:pt x="39317" y="9425"/>
                  </a:lnTo>
                  <a:lnTo>
                    <a:pt x="38957" y="9665"/>
                  </a:lnTo>
                  <a:lnTo>
                    <a:pt x="38597" y="9905"/>
                  </a:lnTo>
                  <a:lnTo>
                    <a:pt x="37936" y="10145"/>
                  </a:lnTo>
                  <a:lnTo>
                    <a:pt x="37276" y="10385"/>
                  </a:lnTo>
                  <a:lnTo>
                    <a:pt x="35715" y="10805"/>
                  </a:lnTo>
                  <a:lnTo>
                    <a:pt x="34155" y="11286"/>
                  </a:lnTo>
                  <a:lnTo>
                    <a:pt x="33374" y="11586"/>
                  </a:lnTo>
                  <a:lnTo>
                    <a:pt x="32654" y="11886"/>
                  </a:lnTo>
                  <a:lnTo>
                    <a:pt x="32174" y="12126"/>
                  </a:lnTo>
                  <a:lnTo>
                    <a:pt x="31574" y="12366"/>
                  </a:lnTo>
                  <a:lnTo>
                    <a:pt x="31093" y="12486"/>
                  </a:lnTo>
                  <a:lnTo>
                    <a:pt x="30673" y="12546"/>
                  </a:lnTo>
                  <a:lnTo>
                    <a:pt x="30373" y="12546"/>
                  </a:lnTo>
                  <a:lnTo>
                    <a:pt x="29713" y="12486"/>
                  </a:lnTo>
                  <a:lnTo>
                    <a:pt x="29413" y="12546"/>
                  </a:lnTo>
                  <a:lnTo>
                    <a:pt x="29052" y="12666"/>
                  </a:lnTo>
                  <a:lnTo>
                    <a:pt x="28692" y="12906"/>
                  </a:lnTo>
                  <a:lnTo>
                    <a:pt x="28332" y="13206"/>
                  </a:lnTo>
                  <a:lnTo>
                    <a:pt x="28212" y="13386"/>
                  </a:lnTo>
                  <a:lnTo>
                    <a:pt x="28092" y="13567"/>
                  </a:lnTo>
                  <a:lnTo>
                    <a:pt x="28032" y="13747"/>
                  </a:lnTo>
                  <a:lnTo>
                    <a:pt x="28092" y="13927"/>
                  </a:lnTo>
                  <a:lnTo>
                    <a:pt x="28272" y="14107"/>
                  </a:lnTo>
                  <a:lnTo>
                    <a:pt x="28512" y="14287"/>
                  </a:lnTo>
                  <a:lnTo>
                    <a:pt x="28632" y="14227"/>
                  </a:lnTo>
                  <a:lnTo>
                    <a:pt x="29112" y="13987"/>
                  </a:lnTo>
                  <a:lnTo>
                    <a:pt x="29773" y="13627"/>
                  </a:lnTo>
                  <a:lnTo>
                    <a:pt x="30073" y="13507"/>
                  </a:lnTo>
                  <a:lnTo>
                    <a:pt x="30313" y="13447"/>
                  </a:lnTo>
                  <a:lnTo>
                    <a:pt x="30553" y="13447"/>
                  </a:lnTo>
                  <a:lnTo>
                    <a:pt x="30613" y="13507"/>
                  </a:lnTo>
                  <a:lnTo>
                    <a:pt x="30673" y="13567"/>
                  </a:lnTo>
                  <a:lnTo>
                    <a:pt x="30733" y="13747"/>
                  </a:lnTo>
                  <a:lnTo>
                    <a:pt x="30733" y="13987"/>
                  </a:lnTo>
                  <a:lnTo>
                    <a:pt x="30673" y="14167"/>
                  </a:lnTo>
                  <a:lnTo>
                    <a:pt x="30613" y="14347"/>
                  </a:lnTo>
                  <a:lnTo>
                    <a:pt x="30133" y="15007"/>
                  </a:lnTo>
                  <a:lnTo>
                    <a:pt x="30313" y="15127"/>
                  </a:lnTo>
                  <a:lnTo>
                    <a:pt x="30673" y="15127"/>
                  </a:lnTo>
                  <a:lnTo>
                    <a:pt x="30913" y="15067"/>
                  </a:lnTo>
                  <a:lnTo>
                    <a:pt x="31333" y="14767"/>
                  </a:lnTo>
                  <a:lnTo>
                    <a:pt x="31694" y="14407"/>
                  </a:lnTo>
                  <a:lnTo>
                    <a:pt x="32054" y="13987"/>
                  </a:lnTo>
                  <a:lnTo>
                    <a:pt x="32234" y="13627"/>
                  </a:lnTo>
                  <a:lnTo>
                    <a:pt x="32834" y="13567"/>
                  </a:lnTo>
                  <a:lnTo>
                    <a:pt x="33434" y="13567"/>
                  </a:lnTo>
                  <a:lnTo>
                    <a:pt x="34515" y="13687"/>
                  </a:lnTo>
                  <a:lnTo>
                    <a:pt x="35595" y="13687"/>
                  </a:lnTo>
                  <a:lnTo>
                    <a:pt x="36256" y="13507"/>
                  </a:lnTo>
                  <a:lnTo>
                    <a:pt x="36916" y="13266"/>
                  </a:lnTo>
                  <a:lnTo>
                    <a:pt x="37996" y="12726"/>
                  </a:lnTo>
                  <a:lnTo>
                    <a:pt x="38416" y="12546"/>
                  </a:lnTo>
                  <a:lnTo>
                    <a:pt x="38777" y="12426"/>
                  </a:lnTo>
                  <a:lnTo>
                    <a:pt x="38837" y="12546"/>
                  </a:lnTo>
                  <a:lnTo>
                    <a:pt x="39017" y="12726"/>
                  </a:lnTo>
                  <a:lnTo>
                    <a:pt x="39197" y="12846"/>
                  </a:lnTo>
                  <a:lnTo>
                    <a:pt x="39437" y="12786"/>
                  </a:lnTo>
                  <a:lnTo>
                    <a:pt x="39737" y="12726"/>
                  </a:lnTo>
                  <a:lnTo>
                    <a:pt x="40157" y="12426"/>
                  </a:lnTo>
                  <a:lnTo>
                    <a:pt x="40637" y="12186"/>
                  </a:lnTo>
                  <a:lnTo>
                    <a:pt x="41418" y="11886"/>
                  </a:lnTo>
                  <a:lnTo>
                    <a:pt x="42138" y="11706"/>
                  </a:lnTo>
                  <a:lnTo>
                    <a:pt x="42798" y="11706"/>
                  </a:lnTo>
                  <a:lnTo>
                    <a:pt x="43459" y="11826"/>
                  </a:lnTo>
                  <a:lnTo>
                    <a:pt x="43999" y="12006"/>
                  </a:lnTo>
                  <a:lnTo>
                    <a:pt x="44539" y="12306"/>
                  </a:lnTo>
                  <a:lnTo>
                    <a:pt x="44959" y="12726"/>
                  </a:lnTo>
                  <a:lnTo>
                    <a:pt x="45439" y="13146"/>
                  </a:lnTo>
                  <a:lnTo>
                    <a:pt x="45800" y="13627"/>
                  </a:lnTo>
                  <a:lnTo>
                    <a:pt x="46160" y="14167"/>
                  </a:lnTo>
                  <a:lnTo>
                    <a:pt x="46820" y="15247"/>
                  </a:lnTo>
                  <a:lnTo>
                    <a:pt x="47480" y="16268"/>
                  </a:lnTo>
                  <a:lnTo>
                    <a:pt x="47720" y="16688"/>
                  </a:lnTo>
                  <a:lnTo>
                    <a:pt x="48021" y="17048"/>
                  </a:lnTo>
                  <a:lnTo>
                    <a:pt x="49041" y="17828"/>
                  </a:lnTo>
                  <a:lnTo>
                    <a:pt x="48921" y="18249"/>
                  </a:lnTo>
                  <a:lnTo>
                    <a:pt x="48741" y="18669"/>
                  </a:lnTo>
                  <a:lnTo>
                    <a:pt x="48261" y="19449"/>
                  </a:lnTo>
                  <a:lnTo>
                    <a:pt x="47060" y="21130"/>
                  </a:lnTo>
                  <a:lnTo>
                    <a:pt x="2761" y="21130"/>
                  </a:lnTo>
                  <a:lnTo>
                    <a:pt x="2581" y="22030"/>
                  </a:lnTo>
                  <a:lnTo>
                    <a:pt x="46520" y="22030"/>
                  </a:lnTo>
                  <a:lnTo>
                    <a:pt x="46400" y="22390"/>
                  </a:lnTo>
                  <a:lnTo>
                    <a:pt x="46340" y="22690"/>
                  </a:lnTo>
                  <a:lnTo>
                    <a:pt x="46280" y="23291"/>
                  </a:lnTo>
                  <a:lnTo>
                    <a:pt x="2341" y="23291"/>
                  </a:lnTo>
                  <a:lnTo>
                    <a:pt x="2221" y="24251"/>
                  </a:lnTo>
                  <a:lnTo>
                    <a:pt x="46280" y="24251"/>
                  </a:lnTo>
                  <a:lnTo>
                    <a:pt x="46340" y="25512"/>
                  </a:lnTo>
                  <a:lnTo>
                    <a:pt x="18848" y="25512"/>
                  </a:lnTo>
                  <a:lnTo>
                    <a:pt x="18608" y="25392"/>
                  </a:lnTo>
                  <a:lnTo>
                    <a:pt x="18368" y="25272"/>
                  </a:lnTo>
                  <a:lnTo>
                    <a:pt x="18068" y="25212"/>
                  </a:lnTo>
                  <a:lnTo>
                    <a:pt x="17407" y="25212"/>
                  </a:lnTo>
                  <a:lnTo>
                    <a:pt x="17047" y="25272"/>
                  </a:lnTo>
                  <a:lnTo>
                    <a:pt x="16327" y="25512"/>
                  </a:lnTo>
                  <a:lnTo>
                    <a:pt x="2041" y="25512"/>
                  </a:lnTo>
                  <a:lnTo>
                    <a:pt x="1981" y="26412"/>
                  </a:lnTo>
                  <a:lnTo>
                    <a:pt x="14706" y="26412"/>
                  </a:lnTo>
                  <a:lnTo>
                    <a:pt x="13926" y="27012"/>
                  </a:lnTo>
                  <a:lnTo>
                    <a:pt x="13206" y="27673"/>
                  </a:lnTo>
                  <a:lnTo>
                    <a:pt x="7323" y="27673"/>
                  </a:lnTo>
                  <a:lnTo>
                    <a:pt x="7083" y="27312"/>
                  </a:lnTo>
                  <a:lnTo>
                    <a:pt x="6783" y="27072"/>
                  </a:lnTo>
                  <a:lnTo>
                    <a:pt x="6423" y="26952"/>
                  </a:lnTo>
                  <a:lnTo>
                    <a:pt x="6003" y="26892"/>
                  </a:lnTo>
                  <a:lnTo>
                    <a:pt x="5883" y="26892"/>
                  </a:lnTo>
                  <a:lnTo>
                    <a:pt x="5162" y="27012"/>
                  </a:lnTo>
                  <a:lnTo>
                    <a:pt x="4382" y="27192"/>
                  </a:lnTo>
                  <a:lnTo>
                    <a:pt x="3662" y="27433"/>
                  </a:lnTo>
                  <a:lnTo>
                    <a:pt x="2881" y="27553"/>
                  </a:lnTo>
                  <a:lnTo>
                    <a:pt x="2161" y="27553"/>
                  </a:lnTo>
                  <a:lnTo>
                    <a:pt x="1861" y="27433"/>
                  </a:lnTo>
                  <a:lnTo>
                    <a:pt x="1621" y="27252"/>
                  </a:lnTo>
                  <a:lnTo>
                    <a:pt x="1381" y="26892"/>
                  </a:lnTo>
                  <a:lnTo>
                    <a:pt x="1261" y="26412"/>
                  </a:lnTo>
                  <a:lnTo>
                    <a:pt x="1201" y="25812"/>
                  </a:lnTo>
                  <a:lnTo>
                    <a:pt x="900" y="26352"/>
                  </a:lnTo>
                  <a:lnTo>
                    <a:pt x="660" y="26892"/>
                  </a:lnTo>
                  <a:lnTo>
                    <a:pt x="480" y="27553"/>
                  </a:lnTo>
                  <a:lnTo>
                    <a:pt x="300" y="28153"/>
                  </a:lnTo>
                  <a:lnTo>
                    <a:pt x="180" y="28873"/>
                  </a:lnTo>
                  <a:lnTo>
                    <a:pt x="60" y="29533"/>
                  </a:lnTo>
                  <a:lnTo>
                    <a:pt x="0" y="31034"/>
                  </a:lnTo>
                  <a:lnTo>
                    <a:pt x="60" y="31814"/>
                  </a:lnTo>
                  <a:lnTo>
                    <a:pt x="120" y="32775"/>
                  </a:lnTo>
                  <a:lnTo>
                    <a:pt x="240" y="33795"/>
                  </a:lnTo>
                  <a:lnTo>
                    <a:pt x="420" y="34876"/>
                  </a:lnTo>
                  <a:lnTo>
                    <a:pt x="660" y="36016"/>
                  </a:lnTo>
                  <a:lnTo>
                    <a:pt x="900" y="37217"/>
                  </a:lnTo>
                  <a:lnTo>
                    <a:pt x="1261" y="38537"/>
                  </a:lnTo>
                  <a:lnTo>
                    <a:pt x="1681" y="39798"/>
                  </a:lnTo>
                  <a:lnTo>
                    <a:pt x="2101" y="41118"/>
                  </a:lnTo>
                  <a:lnTo>
                    <a:pt x="2641" y="42439"/>
                  </a:lnTo>
                  <a:lnTo>
                    <a:pt x="3241" y="43760"/>
                  </a:lnTo>
                  <a:lnTo>
                    <a:pt x="3842" y="45020"/>
                  </a:lnTo>
                  <a:lnTo>
                    <a:pt x="4622" y="46281"/>
                  </a:lnTo>
                  <a:lnTo>
                    <a:pt x="5402" y="47481"/>
                  </a:lnTo>
                  <a:lnTo>
                    <a:pt x="6243" y="48622"/>
                  </a:lnTo>
                  <a:lnTo>
                    <a:pt x="7203" y="49702"/>
                  </a:lnTo>
                  <a:lnTo>
                    <a:pt x="8404" y="51683"/>
                  </a:lnTo>
                  <a:lnTo>
                    <a:pt x="9424" y="51683"/>
                  </a:lnTo>
                  <a:lnTo>
                    <a:pt x="10204" y="52283"/>
                  </a:lnTo>
                  <a:lnTo>
                    <a:pt x="11105" y="52763"/>
                  </a:lnTo>
                  <a:lnTo>
                    <a:pt x="12005" y="53184"/>
                  </a:lnTo>
                  <a:lnTo>
                    <a:pt x="12966" y="53544"/>
                  </a:lnTo>
                  <a:lnTo>
                    <a:pt x="13926" y="53844"/>
                  </a:lnTo>
                  <a:lnTo>
                    <a:pt x="14946" y="54084"/>
                  </a:lnTo>
                  <a:lnTo>
                    <a:pt x="16027" y="54204"/>
                  </a:lnTo>
                  <a:lnTo>
                    <a:pt x="17167" y="54264"/>
                  </a:lnTo>
                  <a:lnTo>
                    <a:pt x="18968" y="54204"/>
                  </a:lnTo>
                  <a:lnTo>
                    <a:pt x="20949" y="54144"/>
                  </a:lnTo>
                  <a:lnTo>
                    <a:pt x="23050" y="53964"/>
                  </a:lnTo>
                  <a:lnTo>
                    <a:pt x="25331" y="53724"/>
                  </a:lnTo>
                  <a:lnTo>
                    <a:pt x="27612" y="53364"/>
                  </a:lnTo>
                  <a:lnTo>
                    <a:pt x="29893" y="52883"/>
                  </a:lnTo>
                  <a:lnTo>
                    <a:pt x="32114" y="52343"/>
                  </a:lnTo>
                  <a:lnTo>
                    <a:pt x="33254" y="52043"/>
                  </a:lnTo>
                  <a:lnTo>
                    <a:pt x="34275" y="51683"/>
                  </a:lnTo>
                  <a:lnTo>
                    <a:pt x="72571" y="51683"/>
                  </a:lnTo>
                  <a:lnTo>
                    <a:pt x="73652" y="50002"/>
                  </a:lnTo>
                  <a:lnTo>
                    <a:pt x="74552" y="48321"/>
                  </a:lnTo>
                  <a:lnTo>
                    <a:pt x="48981" y="48321"/>
                  </a:lnTo>
                  <a:lnTo>
                    <a:pt x="49941" y="48081"/>
                  </a:lnTo>
                  <a:lnTo>
                    <a:pt x="50902" y="47781"/>
                  </a:lnTo>
                  <a:lnTo>
                    <a:pt x="51862" y="47361"/>
                  </a:lnTo>
                  <a:lnTo>
                    <a:pt x="52883" y="46941"/>
                  </a:lnTo>
                  <a:lnTo>
                    <a:pt x="53603" y="46581"/>
                  </a:lnTo>
                  <a:lnTo>
                    <a:pt x="75452" y="46581"/>
                  </a:lnTo>
                  <a:lnTo>
                    <a:pt x="75993" y="45320"/>
                  </a:lnTo>
                  <a:lnTo>
                    <a:pt x="76533" y="44120"/>
                  </a:lnTo>
                  <a:lnTo>
                    <a:pt x="57505" y="44120"/>
                  </a:lnTo>
                  <a:lnTo>
                    <a:pt x="60086" y="42319"/>
                  </a:lnTo>
                  <a:lnTo>
                    <a:pt x="77133" y="42319"/>
                  </a:lnTo>
                  <a:lnTo>
                    <a:pt x="77793" y="40158"/>
                  </a:lnTo>
                  <a:lnTo>
                    <a:pt x="63507" y="40158"/>
                  </a:lnTo>
                  <a:lnTo>
                    <a:pt x="64828" y="39438"/>
                  </a:lnTo>
                  <a:lnTo>
                    <a:pt x="66268" y="38717"/>
                  </a:lnTo>
                  <a:lnTo>
                    <a:pt x="66509" y="38657"/>
                  </a:lnTo>
                  <a:lnTo>
                    <a:pt x="66268" y="38537"/>
                  </a:lnTo>
                  <a:lnTo>
                    <a:pt x="78214" y="38537"/>
                  </a:lnTo>
                  <a:lnTo>
                    <a:pt x="78514" y="37037"/>
                  </a:lnTo>
                  <a:lnTo>
                    <a:pt x="64107" y="37037"/>
                  </a:lnTo>
                  <a:lnTo>
                    <a:pt x="65548" y="35896"/>
                  </a:lnTo>
                  <a:lnTo>
                    <a:pt x="66929" y="34756"/>
                  </a:lnTo>
                  <a:lnTo>
                    <a:pt x="78874" y="34756"/>
                  </a:lnTo>
                  <a:lnTo>
                    <a:pt x="79054" y="33255"/>
                  </a:lnTo>
                  <a:lnTo>
                    <a:pt x="68669" y="33255"/>
                  </a:lnTo>
                  <a:lnTo>
                    <a:pt x="69450" y="32475"/>
                  </a:lnTo>
                  <a:lnTo>
                    <a:pt x="70110" y="31694"/>
                  </a:lnTo>
                  <a:lnTo>
                    <a:pt x="79114" y="31694"/>
                  </a:lnTo>
                  <a:lnTo>
                    <a:pt x="79174" y="30194"/>
                  </a:lnTo>
                  <a:lnTo>
                    <a:pt x="71251" y="30194"/>
                  </a:lnTo>
                  <a:lnTo>
                    <a:pt x="71671" y="29353"/>
                  </a:lnTo>
                  <a:lnTo>
                    <a:pt x="71791" y="28993"/>
                  </a:lnTo>
                  <a:lnTo>
                    <a:pt x="71911" y="28633"/>
                  </a:lnTo>
                  <a:lnTo>
                    <a:pt x="79174" y="28633"/>
                  </a:lnTo>
                  <a:lnTo>
                    <a:pt x="79114" y="27673"/>
                  </a:lnTo>
                  <a:lnTo>
                    <a:pt x="71971" y="27673"/>
                  </a:lnTo>
                  <a:lnTo>
                    <a:pt x="71911" y="27372"/>
                  </a:lnTo>
                  <a:lnTo>
                    <a:pt x="71791" y="27132"/>
                  </a:lnTo>
                  <a:lnTo>
                    <a:pt x="71671" y="26892"/>
                  </a:lnTo>
                  <a:lnTo>
                    <a:pt x="71431" y="26712"/>
                  </a:lnTo>
                  <a:lnTo>
                    <a:pt x="71191" y="26532"/>
                  </a:lnTo>
                  <a:lnTo>
                    <a:pt x="70950" y="26412"/>
                  </a:lnTo>
                  <a:lnTo>
                    <a:pt x="79054" y="26412"/>
                  </a:lnTo>
                  <a:lnTo>
                    <a:pt x="78934" y="25512"/>
                  </a:lnTo>
                  <a:lnTo>
                    <a:pt x="60146" y="25512"/>
                  </a:lnTo>
                  <a:lnTo>
                    <a:pt x="59786" y="24251"/>
                  </a:lnTo>
                  <a:lnTo>
                    <a:pt x="78814" y="24251"/>
                  </a:lnTo>
                  <a:lnTo>
                    <a:pt x="78634" y="23291"/>
                  </a:lnTo>
                  <a:lnTo>
                    <a:pt x="59606" y="23291"/>
                  </a:lnTo>
                  <a:lnTo>
                    <a:pt x="59666" y="22871"/>
                  </a:lnTo>
                  <a:lnTo>
                    <a:pt x="59726" y="22630"/>
                  </a:lnTo>
                  <a:lnTo>
                    <a:pt x="59786" y="22450"/>
                  </a:lnTo>
                  <a:lnTo>
                    <a:pt x="60086" y="22030"/>
                  </a:lnTo>
                  <a:lnTo>
                    <a:pt x="67829" y="22030"/>
                  </a:lnTo>
                  <a:lnTo>
                    <a:pt x="68009" y="22330"/>
                  </a:lnTo>
                  <a:lnTo>
                    <a:pt x="68189" y="22510"/>
                  </a:lnTo>
                  <a:lnTo>
                    <a:pt x="68309" y="22570"/>
                  </a:lnTo>
                  <a:lnTo>
                    <a:pt x="68549" y="22570"/>
                  </a:lnTo>
                  <a:lnTo>
                    <a:pt x="68669" y="22510"/>
                  </a:lnTo>
                  <a:lnTo>
                    <a:pt x="68850" y="22450"/>
                  </a:lnTo>
                  <a:lnTo>
                    <a:pt x="68970" y="22330"/>
                  </a:lnTo>
                  <a:lnTo>
                    <a:pt x="69150" y="22030"/>
                  </a:lnTo>
                  <a:lnTo>
                    <a:pt x="78454" y="22030"/>
                  </a:lnTo>
                  <a:lnTo>
                    <a:pt x="78214" y="21130"/>
                  </a:lnTo>
                  <a:lnTo>
                    <a:pt x="69210" y="21130"/>
                  </a:lnTo>
                  <a:lnTo>
                    <a:pt x="69090" y="20409"/>
                  </a:lnTo>
                  <a:lnTo>
                    <a:pt x="68850" y="19809"/>
                  </a:lnTo>
                  <a:lnTo>
                    <a:pt x="68549" y="19329"/>
                  </a:lnTo>
                  <a:lnTo>
                    <a:pt x="68189" y="18909"/>
                  </a:lnTo>
                  <a:lnTo>
                    <a:pt x="67769" y="18609"/>
                  </a:lnTo>
                  <a:lnTo>
                    <a:pt x="67349" y="18309"/>
                  </a:lnTo>
                  <a:lnTo>
                    <a:pt x="66929" y="18008"/>
                  </a:lnTo>
                  <a:lnTo>
                    <a:pt x="66509" y="17588"/>
                  </a:lnTo>
                  <a:lnTo>
                    <a:pt x="66028" y="17108"/>
                  </a:lnTo>
                  <a:lnTo>
                    <a:pt x="65668" y="16388"/>
                  </a:lnTo>
                  <a:lnTo>
                    <a:pt x="65308" y="15487"/>
                  </a:lnTo>
                  <a:lnTo>
                    <a:pt x="64948" y="14587"/>
                  </a:lnTo>
                  <a:lnTo>
                    <a:pt x="64648" y="13687"/>
                  </a:lnTo>
                  <a:lnTo>
                    <a:pt x="64288" y="12786"/>
                  </a:lnTo>
                  <a:lnTo>
                    <a:pt x="63927" y="12186"/>
                  </a:lnTo>
                  <a:lnTo>
                    <a:pt x="63567" y="11706"/>
                  </a:lnTo>
                  <a:lnTo>
                    <a:pt x="63207" y="11346"/>
                  </a:lnTo>
                  <a:lnTo>
                    <a:pt x="62847" y="11105"/>
                  </a:lnTo>
                  <a:lnTo>
                    <a:pt x="62127" y="10625"/>
                  </a:lnTo>
                  <a:lnTo>
                    <a:pt x="61706" y="10325"/>
                  </a:lnTo>
                  <a:lnTo>
                    <a:pt x="61286" y="10025"/>
                  </a:lnTo>
                  <a:lnTo>
                    <a:pt x="60206" y="9005"/>
                  </a:lnTo>
                  <a:lnTo>
                    <a:pt x="59305" y="8164"/>
                  </a:lnTo>
                  <a:lnTo>
                    <a:pt x="58525" y="7444"/>
                  </a:lnTo>
                  <a:lnTo>
                    <a:pt x="57745" y="6844"/>
                  </a:lnTo>
                  <a:lnTo>
                    <a:pt x="57325" y="6604"/>
                  </a:lnTo>
                  <a:lnTo>
                    <a:pt x="56904" y="6363"/>
                  </a:lnTo>
                  <a:lnTo>
                    <a:pt x="56484" y="6183"/>
                  </a:lnTo>
                  <a:lnTo>
                    <a:pt x="55944" y="6063"/>
                  </a:lnTo>
                  <a:lnTo>
                    <a:pt x="55404" y="5943"/>
                  </a:lnTo>
                  <a:lnTo>
                    <a:pt x="54743" y="5823"/>
                  </a:lnTo>
                  <a:lnTo>
                    <a:pt x="53243" y="5703"/>
                  </a:lnTo>
                  <a:lnTo>
                    <a:pt x="53243" y="5283"/>
                  </a:lnTo>
                  <a:lnTo>
                    <a:pt x="53183" y="5043"/>
                  </a:lnTo>
                  <a:lnTo>
                    <a:pt x="53183" y="4803"/>
                  </a:lnTo>
                  <a:lnTo>
                    <a:pt x="53483" y="4503"/>
                  </a:lnTo>
                  <a:lnTo>
                    <a:pt x="53543" y="4383"/>
                  </a:lnTo>
                  <a:lnTo>
                    <a:pt x="53543" y="4263"/>
                  </a:lnTo>
                  <a:lnTo>
                    <a:pt x="53363" y="4022"/>
                  </a:lnTo>
                  <a:lnTo>
                    <a:pt x="53183" y="3782"/>
                  </a:lnTo>
                  <a:lnTo>
                    <a:pt x="52943" y="3542"/>
                  </a:lnTo>
                  <a:lnTo>
                    <a:pt x="52763" y="3302"/>
                  </a:lnTo>
                  <a:lnTo>
                    <a:pt x="52703" y="3002"/>
                  </a:lnTo>
                  <a:lnTo>
                    <a:pt x="52643" y="2702"/>
                  </a:lnTo>
                  <a:lnTo>
                    <a:pt x="52643" y="2102"/>
                  </a:lnTo>
                  <a:lnTo>
                    <a:pt x="52883" y="2222"/>
                  </a:lnTo>
                  <a:lnTo>
                    <a:pt x="53063" y="2402"/>
                  </a:lnTo>
                  <a:lnTo>
                    <a:pt x="53063" y="2162"/>
                  </a:lnTo>
                  <a:lnTo>
                    <a:pt x="53003" y="1922"/>
                  </a:lnTo>
                  <a:lnTo>
                    <a:pt x="52883" y="1621"/>
                  </a:lnTo>
                  <a:lnTo>
                    <a:pt x="52763" y="1441"/>
                  </a:lnTo>
                  <a:lnTo>
                    <a:pt x="52402" y="1021"/>
                  </a:lnTo>
                  <a:lnTo>
                    <a:pt x="52102" y="841"/>
                  </a:lnTo>
                  <a:lnTo>
                    <a:pt x="52042" y="781"/>
                  </a:lnTo>
                  <a:lnTo>
                    <a:pt x="51622" y="541"/>
                  </a:lnTo>
                  <a:lnTo>
                    <a:pt x="51082" y="301"/>
                  </a:lnTo>
                  <a:lnTo>
                    <a:pt x="50482" y="181"/>
                  </a:lnTo>
                  <a:lnTo>
                    <a:pt x="49881" y="61"/>
                  </a:lnTo>
                  <a:lnTo>
                    <a:pt x="492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4"/>
          <p:cNvSpPr/>
          <p:nvPr/>
        </p:nvSpPr>
        <p:spPr>
          <a:xfrm>
            <a:off x="2272050" y="3807675"/>
            <a:ext cx="4599900" cy="481200"/>
          </a:xfrm>
          <a:prstGeom prst="roundRect">
            <a:avLst>
              <a:gd fmla="val 50000"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txBox="1"/>
          <p:nvPr>
            <p:ph idx="1" type="subTitle"/>
          </p:nvPr>
        </p:nvSpPr>
        <p:spPr>
          <a:xfrm>
            <a:off x="2400000" y="3810318"/>
            <a:ext cx="4344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269" name="Google Shape;269;p34"/>
          <p:cNvSpPr/>
          <p:nvPr/>
        </p:nvSpPr>
        <p:spPr>
          <a:xfrm>
            <a:off x="2691887" y="2338475"/>
            <a:ext cx="3760226" cy="8142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
        <p:nvSpPr>
          <p:cNvPr id="270" name="Google Shape;270;p34"/>
          <p:cNvSpPr txBox="1"/>
          <p:nvPr>
            <p:ph type="ctrTitle"/>
          </p:nvPr>
        </p:nvSpPr>
        <p:spPr>
          <a:xfrm>
            <a:off x="918600" y="2826550"/>
            <a:ext cx="7306800" cy="9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Beach &amp; </a:t>
            </a:r>
            <a:r>
              <a:rPr lang="en">
                <a:solidFill>
                  <a:srgbClr val="5ADCFF"/>
                </a:solidFill>
              </a:rPr>
              <a:t>Palms Newsletter</a:t>
            </a:r>
            <a:endParaRPr>
              <a:solidFill>
                <a:srgbClr val="5ADC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3"/>
          <p:cNvSpPr/>
          <p:nvPr/>
        </p:nvSpPr>
        <p:spPr>
          <a:xfrm>
            <a:off x="1676075" y="1256875"/>
            <a:ext cx="5792100" cy="1835100"/>
          </a:xfrm>
          <a:prstGeom prst="roundRect">
            <a:avLst>
              <a:gd fmla="val 31327"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txBox="1"/>
          <p:nvPr>
            <p:ph type="title"/>
          </p:nvPr>
        </p:nvSpPr>
        <p:spPr>
          <a:xfrm>
            <a:off x="2391900" y="335471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204" name="Google Shape;1204;p43"/>
          <p:cNvSpPr txBox="1"/>
          <p:nvPr>
            <p:ph idx="1" type="subTitle"/>
          </p:nvPr>
        </p:nvSpPr>
        <p:spPr>
          <a:xfrm>
            <a:off x="1956450" y="1580488"/>
            <a:ext cx="5231100" cy="12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205" name="Google Shape;1205;p43"/>
          <p:cNvSpPr/>
          <p:nvPr/>
        </p:nvSpPr>
        <p:spPr>
          <a:xfrm rot="294180">
            <a:off x="3828119" y="4076720"/>
            <a:ext cx="1487772" cy="240142"/>
          </a:xfrm>
          <a:custGeom>
            <a:rect b="b" l="l" r="r" t="t"/>
            <a:pathLst>
              <a:path extrusionOk="0" h="55580" w="285750">
                <a:moveTo>
                  <a:pt x="199259" y="0"/>
                </a:moveTo>
                <a:lnTo>
                  <a:pt x="194628" y="189"/>
                </a:lnTo>
                <a:lnTo>
                  <a:pt x="189901" y="378"/>
                </a:lnTo>
                <a:lnTo>
                  <a:pt x="185270" y="662"/>
                </a:lnTo>
                <a:lnTo>
                  <a:pt x="176006" y="1512"/>
                </a:lnTo>
                <a:lnTo>
                  <a:pt x="171374" y="2080"/>
                </a:lnTo>
                <a:lnTo>
                  <a:pt x="166837" y="2836"/>
                </a:lnTo>
                <a:lnTo>
                  <a:pt x="157574" y="4254"/>
                </a:lnTo>
                <a:lnTo>
                  <a:pt x="153036" y="4915"/>
                </a:lnTo>
                <a:lnTo>
                  <a:pt x="148405" y="5671"/>
                </a:lnTo>
                <a:lnTo>
                  <a:pt x="139330" y="7278"/>
                </a:lnTo>
                <a:lnTo>
                  <a:pt x="134793" y="8129"/>
                </a:lnTo>
                <a:lnTo>
                  <a:pt x="130161" y="8980"/>
                </a:lnTo>
                <a:lnTo>
                  <a:pt x="121181" y="10776"/>
                </a:lnTo>
                <a:lnTo>
                  <a:pt x="112107" y="12761"/>
                </a:lnTo>
                <a:lnTo>
                  <a:pt x="103127" y="14746"/>
                </a:lnTo>
                <a:lnTo>
                  <a:pt x="85262" y="19661"/>
                </a:lnTo>
                <a:lnTo>
                  <a:pt x="80914" y="20890"/>
                </a:lnTo>
                <a:lnTo>
                  <a:pt x="76471" y="22308"/>
                </a:lnTo>
                <a:lnTo>
                  <a:pt x="67680" y="25049"/>
                </a:lnTo>
                <a:lnTo>
                  <a:pt x="58984" y="28074"/>
                </a:lnTo>
                <a:lnTo>
                  <a:pt x="50382" y="31193"/>
                </a:lnTo>
                <a:lnTo>
                  <a:pt x="41780" y="34407"/>
                </a:lnTo>
                <a:lnTo>
                  <a:pt x="33178" y="37810"/>
                </a:lnTo>
                <a:lnTo>
                  <a:pt x="24766" y="41401"/>
                </a:lnTo>
                <a:lnTo>
                  <a:pt x="20607" y="43292"/>
                </a:lnTo>
                <a:lnTo>
                  <a:pt x="16447" y="45182"/>
                </a:lnTo>
                <a:lnTo>
                  <a:pt x="12288" y="47167"/>
                </a:lnTo>
                <a:lnTo>
                  <a:pt x="8129" y="49247"/>
                </a:lnTo>
                <a:lnTo>
                  <a:pt x="4065" y="51326"/>
                </a:lnTo>
                <a:lnTo>
                  <a:pt x="0" y="53500"/>
                </a:lnTo>
                <a:lnTo>
                  <a:pt x="1040" y="55580"/>
                </a:lnTo>
                <a:lnTo>
                  <a:pt x="9547" y="52555"/>
                </a:lnTo>
                <a:lnTo>
                  <a:pt x="18149" y="49720"/>
                </a:lnTo>
                <a:lnTo>
                  <a:pt x="26845" y="47073"/>
                </a:lnTo>
                <a:lnTo>
                  <a:pt x="35542" y="44615"/>
                </a:lnTo>
                <a:lnTo>
                  <a:pt x="44238" y="42252"/>
                </a:lnTo>
                <a:lnTo>
                  <a:pt x="53029" y="40078"/>
                </a:lnTo>
                <a:lnTo>
                  <a:pt x="61820" y="37999"/>
                </a:lnTo>
                <a:lnTo>
                  <a:pt x="70705" y="36203"/>
                </a:lnTo>
                <a:lnTo>
                  <a:pt x="79496" y="34407"/>
                </a:lnTo>
                <a:lnTo>
                  <a:pt x="88381" y="32705"/>
                </a:lnTo>
                <a:lnTo>
                  <a:pt x="97267" y="31193"/>
                </a:lnTo>
                <a:lnTo>
                  <a:pt x="106057" y="29775"/>
                </a:lnTo>
                <a:lnTo>
                  <a:pt x="115037" y="28546"/>
                </a:lnTo>
                <a:lnTo>
                  <a:pt x="123923" y="27412"/>
                </a:lnTo>
                <a:lnTo>
                  <a:pt x="132808" y="26467"/>
                </a:lnTo>
                <a:lnTo>
                  <a:pt x="141693" y="25616"/>
                </a:lnTo>
                <a:lnTo>
                  <a:pt x="146231" y="25238"/>
                </a:lnTo>
                <a:lnTo>
                  <a:pt x="150673" y="24954"/>
                </a:lnTo>
                <a:lnTo>
                  <a:pt x="155116" y="24671"/>
                </a:lnTo>
                <a:lnTo>
                  <a:pt x="159559" y="24482"/>
                </a:lnTo>
                <a:lnTo>
                  <a:pt x="168539" y="24293"/>
                </a:lnTo>
                <a:lnTo>
                  <a:pt x="177424" y="24198"/>
                </a:lnTo>
                <a:lnTo>
                  <a:pt x="186309" y="24198"/>
                </a:lnTo>
                <a:lnTo>
                  <a:pt x="195195" y="24104"/>
                </a:lnTo>
                <a:lnTo>
                  <a:pt x="204080" y="23915"/>
                </a:lnTo>
                <a:lnTo>
                  <a:pt x="208523" y="23725"/>
                </a:lnTo>
                <a:lnTo>
                  <a:pt x="212966" y="23536"/>
                </a:lnTo>
                <a:lnTo>
                  <a:pt x="221851" y="23064"/>
                </a:lnTo>
                <a:lnTo>
                  <a:pt x="226388" y="22780"/>
                </a:lnTo>
                <a:lnTo>
                  <a:pt x="228562" y="22686"/>
                </a:lnTo>
                <a:lnTo>
                  <a:pt x="230831" y="22591"/>
                </a:lnTo>
                <a:lnTo>
                  <a:pt x="239716" y="22308"/>
                </a:lnTo>
                <a:lnTo>
                  <a:pt x="244253" y="22119"/>
                </a:lnTo>
                <a:lnTo>
                  <a:pt x="248791" y="21835"/>
                </a:lnTo>
                <a:lnTo>
                  <a:pt x="253233" y="21551"/>
                </a:lnTo>
                <a:lnTo>
                  <a:pt x="257771" y="21268"/>
                </a:lnTo>
                <a:lnTo>
                  <a:pt x="266845" y="20890"/>
                </a:lnTo>
                <a:lnTo>
                  <a:pt x="271477" y="20606"/>
                </a:lnTo>
                <a:lnTo>
                  <a:pt x="276014" y="20323"/>
                </a:lnTo>
                <a:lnTo>
                  <a:pt x="280646" y="19850"/>
                </a:lnTo>
                <a:lnTo>
                  <a:pt x="285372" y="19283"/>
                </a:lnTo>
                <a:lnTo>
                  <a:pt x="285750" y="17014"/>
                </a:lnTo>
                <a:lnTo>
                  <a:pt x="281402" y="15218"/>
                </a:lnTo>
                <a:lnTo>
                  <a:pt x="277054" y="13517"/>
                </a:lnTo>
                <a:lnTo>
                  <a:pt x="272611" y="12005"/>
                </a:lnTo>
                <a:lnTo>
                  <a:pt x="268168" y="10492"/>
                </a:lnTo>
                <a:lnTo>
                  <a:pt x="259188" y="7751"/>
                </a:lnTo>
                <a:lnTo>
                  <a:pt x="256920" y="7089"/>
                </a:lnTo>
                <a:lnTo>
                  <a:pt x="254651" y="6617"/>
                </a:lnTo>
                <a:lnTo>
                  <a:pt x="252383" y="6144"/>
                </a:lnTo>
                <a:lnTo>
                  <a:pt x="250114" y="5671"/>
                </a:lnTo>
                <a:lnTo>
                  <a:pt x="245577" y="4726"/>
                </a:lnTo>
                <a:lnTo>
                  <a:pt x="240945" y="3875"/>
                </a:lnTo>
                <a:lnTo>
                  <a:pt x="231776" y="2269"/>
                </a:lnTo>
                <a:lnTo>
                  <a:pt x="227144" y="1701"/>
                </a:lnTo>
                <a:lnTo>
                  <a:pt x="222513" y="1229"/>
                </a:lnTo>
                <a:lnTo>
                  <a:pt x="213249" y="567"/>
                </a:lnTo>
                <a:lnTo>
                  <a:pt x="208523" y="189"/>
                </a:lnTo>
                <a:lnTo>
                  <a:pt x="203891" y="0"/>
                </a:lnTo>
                <a:close/>
              </a:path>
            </a:pathLst>
          </a:custGeom>
          <a:solidFill>
            <a:schemeClr val="accent1"/>
          </a:solidFill>
          <a:ln>
            <a:noFill/>
          </a:ln>
          <a:effectLst>
            <a:outerShdw rotWithShape="0" algn="bl" dir="25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211" name="Google Shape;1211;p44"/>
          <p:cNvSpPr txBox="1"/>
          <p:nvPr>
            <p:ph idx="1" type="body"/>
          </p:nvPr>
        </p:nvSpPr>
        <p:spPr>
          <a:xfrm>
            <a:off x="1101000" y="1573633"/>
            <a:ext cx="4117800" cy="261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Do you know what helps you make your point clear?</a:t>
            </a:r>
            <a:endParaRPr>
              <a:solidFill>
                <a:schemeClr val="lt2"/>
              </a:solidFill>
            </a:endParaRPr>
          </a:p>
          <a:p>
            <a:pPr indent="0" lvl="0" marL="0" rtl="0" algn="l">
              <a:spcBef>
                <a:spcPts val="0"/>
              </a:spcBef>
              <a:spcAft>
                <a:spcPts val="0"/>
              </a:spcAft>
              <a:buNone/>
            </a:pPr>
            <a:r>
              <a:rPr lang="en">
                <a:solidFill>
                  <a:schemeClr val="lt2"/>
                </a:solidFill>
              </a:rPr>
              <a:t>Lists like this one:</a:t>
            </a:r>
            <a:endParaRPr>
              <a:solidFill>
                <a:schemeClr val="lt2"/>
              </a:solidFill>
            </a:endParaRPr>
          </a:p>
          <a:p>
            <a:pPr indent="-317500" lvl="0" marL="457200" rtl="0" algn="l">
              <a:spcBef>
                <a:spcPts val="1600"/>
              </a:spcBef>
              <a:spcAft>
                <a:spcPts val="0"/>
              </a:spcAft>
              <a:buSzPts val="1400"/>
              <a:buChar char="●"/>
            </a:pPr>
            <a:r>
              <a:rPr lang="en">
                <a:solidFill>
                  <a:schemeClr val="lt2"/>
                </a:solidFill>
              </a:rPr>
              <a:t>They’re simple </a:t>
            </a:r>
            <a:endParaRPr>
              <a:solidFill>
                <a:schemeClr val="lt2"/>
              </a:solidFill>
            </a:endParaRPr>
          </a:p>
          <a:p>
            <a:pPr indent="-317500" lvl="0" marL="457200" rtl="0" algn="l">
              <a:spcBef>
                <a:spcPts val="0"/>
              </a:spcBef>
              <a:spcAft>
                <a:spcPts val="0"/>
              </a:spcAft>
              <a:buSzPts val="1400"/>
              <a:buChar char="●"/>
            </a:pPr>
            <a:r>
              <a:rPr lang="en">
                <a:solidFill>
                  <a:schemeClr val="lt2"/>
                </a:solidFill>
              </a:rPr>
              <a:t>You can organize your ideas clearly</a:t>
            </a:r>
            <a:endParaRPr>
              <a:solidFill>
                <a:schemeClr val="lt2"/>
              </a:solidFill>
            </a:endParaRPr>
          </a:p>
          <a:p>
            <a:pPr indent="-317500" lvl="0" marL="457200" rtl="0" algn="l">
              <a:spcBef>
                <a:spcPts val="0"/>
              </a:spcBef>
              <a:spcAft>
                <a:spcPts val="0"/>
              </a:spcAft>
              <a:buSzPts val="1400"/>
              <a:buChar char="●"/>
            </a:pPr>
            <a:r>
              <a:rPr lang="en">
                <a:solidFill>
                  <a:schemeClr val="lt2"/>
                </a:solidFill>
              </a:rPr>
              <a:t>You’ll never forget to buy milk!</a:t>
            </a:r>
            <a:endParaRPr>
              <a:solidFill>
                <a:schemeClr val="lt2"/>
              </a:solidFill>
            </a:endParaRPr>
          </a:p>
          <a:p>
            <a:pPr indent="0" lvl="0" marL="0" rtl="0" algn="l">
              <a:spcBef>
                <a:spcPts val="1600"/>
              </a:spcBef>
              <a:spcAft>
                <a:spcPts val="0"/>
              </a:spcAft>
              <a:buNone/>
            </a:pPr>
            <a:r>
              <a:rPr lang="en">
                <a:solidFill>
                  <a:schemeClr val="lt2"/>
                </a:solidFill>
              </a:rPr>
              <a:t>And the most important thing: the audience won’t miss the point of your presentation</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217" name="Google Shape;1217;p45"/>
          <p:cNvSpPr txBox="1"/>
          <p:nvPr/>
        </p:nvSpPr>
        <p:spPr>
          <a:xfrm>
            <a:off x="1162800" y="3938067"/>
            <a:ext cx="39522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Exo 2"/>
                <a:ea typeface="Exo 2"/>
                <a:cs typeface="Exo 2"/>
                <a:sym typeface="Exo 2"/>
              </a:rPr>
              <a:t>Follow the link in the graph to modify its data and then paste the new one here. </a:t>
            </a:r>
            <a:r>
              <a:rPr b="1" lang="en" sz="1200">
                <a:solidFill>
                  <a:schemeClr val="lt2"/>
                </a:solidFill>
                <a:uFill>
                  <a:noFill/>
                </a:uFill>
                <a:latin typeface="Exo 2"/>
                <a:ea typeface="Exo 2"/>
                <a:cs typeface="Exo 2"/>
                <a:sym typeface="Exo 2"/>
                <a:hlinkClick r:id="rId3">
                  <a:extLst>
                    <a:ext uri="{A12FA001-AC4F-418D-AE19-62706E023703}">
                      <ahyp:hlinkClr val="tx"/>
                    </a:ext>
                  </a:extLst>
                </a:hlinkClick>
              </a:rPr>
              <a:t>For more info, click here</a:t>
            </a:r>
            <a:endParaRPr b="1" sz="1200">
              <a:solidFill>
                <a:schemeClr val="lt2"/>
              </a:solidFill>
              <a:latin typeface="Exo 2"/>
              <a:ea typeface="Exo 2"/>
              <a:cs typeface="Exo 2"/>
              <a:sym typeface="Exo 2"/>
            </a:endParaRPr>
          </a:p>
        </p:txBody>
      </p:sp>
      <p:sp>
        <p:nvSpPr>
          <p:cNvPr id="1218" name="Google Shape;1218;p45"/>
          <p:cNvSpPr txBox="1"/>
          <p:nvPr/>
        </p:nvSpPr>
        <p:spPr>
          <a:xfrm flipH="1">
            <a:off x="5863917" y="1815810"/>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It’s the closest planet to the Sun</a:t>
            </a:r>
            <a:endParaRPr>
              <a:solidFill>
                <a:schemeClr val="lt2"/>
              </a:solidFill>
              <a:latin typeface="Exo 2"/>
              <a:ea typeface="Exo 2"/>
              <a:cs typeface="Exo 2"/>
              <a:sym typeface="Exo 2"/>
            </a:endParaRPr>
          </a:p>
        </p:txBody>
      </p:sp>
      <p:sp>
        <p:nvSpPr>
          <p:cNvPr id="1219" name="Google Shape;1219;p45"/>
          <p:cNvSpPr txBox="1"/>
          <p:nvPr/>
        </p:nvSpPr>
        <p:spPr>
          <a:xfrm flipH="1">
            <a:off x="5863917" y="2819006"/>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Saturn is composed mostly of hydrogen</a:t>
            </a:r>
            <a:endParaRPr>
              <a:solidFill>
                <a:schemeClr val="lt2"/>
              </a:solidFill>
              <a:latin typeface="Exo 2"/>
              <a:ea typeface="Exo 2"/>
              <a:cs typeface="Exo 2"/>
              <a:sym typeface="Exo 2"/>
            </a:endParaRPr>
          </a:p>
        </p:txBody>
      </p:sp>
      <p:sp>
        <p:nvSpPr>
          <p:cNvPr id="1220" name="Google Shape;1220;p45"/>
          <p:cNvSpPr txBox="1"/>
          <p:nvPr/>
        </p:nvSpPr>
        <p:spPr>
          <a:xfrm flipH="1">
            <a:off x="5863917" y="3822223"/>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Venus is the second planet from the Sun</a:t>
            </a:r>
            <a:endParaRPr>
              <a:solidFill>
                <a:schemeClr val="lt2"/>
              </a:solidFill>
              <a:latin typeface="Exo 2"/>
              <a:ea typeface="Exo 2"/>
              <a:cs typeface="Exo 2"/>
              <a:sym typeface="Exo 2"/>
            </a:endParaRPr>
          </a:p>
        </p:txBody>
      </p:sp>
      <p:sp>
        <p:nvSpPr>
          <p:cNvPr id="1221" name="Google Shape;1221;p45"/>
          <p:cNvSpPr/>
          <p:nvPr/>
        </p:nvSpPr>
        <p:spPr>
          <a:xfrm>
            <a:off x="5532675" y="1803800"/>
            <a:ext cx="199800" cy="19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5532675" y="2799938"/>
            <a:ext cx="199800" cy="19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5532675" y="3796084"/>
            <a:ext cx="199800" cy="19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txBox="1"/>
          <p:nvPr/>
        </p:nvSpPr>
        <p:spPr>
          <a:xfrm>
            <a:off x="5863913" y="139673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Mercury</a:t>
            </a:r>
            <a:endParaRPr b="1" sz="2200">
              <a:solidFill>
                <a:srgbClr val="FFFFFF"/>
              </a:solidFill>
              <a:latin typeface="Exo 2"/>
              <a:ea typeface="Exo 2"/>
              <a:cs typeface="Exo 2"/>
              <a:sym typeface="Exo 2"/>
            </a:endParaRPr>
          </a:p>
        </p:txBody>
      </p:sp>
      <p:sp>
        <p:nvSpPr>
          <p:cNvPr id="1225" name="Google Shape;1225;p45"/>
          <p:cNvSpPr txBox="1"/>
          <p:nvPr/>
        </p:nvSpPr>
        <p:spPr>
          <a:xfrm>
            <a:off x="5863913" y="2405755"/>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Saturn</a:t>
            </a:r>
            <a:endParaRPr b="1" sz="2200">
              <a:solidFill>
                <a:srgbClr val="FFFFFF"/>
              </a:solidFill>
              <a:latin typeface="Exo 2"/>
              <a:ea typeface="Exo 2"/>
              <a:cs typeface="Exo 2"/>
              <a:sym typeface="Exo 2"/>
            </a:endParaRPr>
          </a:p>
        </p:txBody>
      </p:sp>
      <p:sp>
        <p:nvSpPr>
          <p:cNvPr id="1226" name="Google Shape;1226;p45"/>
          <p:cNvSpPr txBox="1"/>
          <p:nvPr/>
        </p:nvSpPr>
        <p:spPr>
          <a:xfrm>
            <a:off x="5863913" y="341478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Venus</a:t>
            </a:r>
            <a:endParaRPr b="1" sz="2200">
              <a:solidFill>
                <a:srgbClr val="FFFFFF"/>
              </a:solidFill>
              <a:latin typeface="Exo 2"/>
              <a:ea typeface="Exo 2"/>
              <a:cs typeface="Exo 2"/>
              <a:sym typeface="Exo 2"/>
            </a:endParaRPr>
          </a:p>
        </p:txBody>
      </p:sp>
      <p:pic>
        <p:nvPicPr>
          <p:cNvPr id="1227" name="Google Shape;1227;p45" title="Chart">
            <a:hlinkClick r:id="rId4"/>
          </p:cNvPr>
          <p:cNvPicPr preferRelativeResize="0"/>
          <p:nvPr/>
        </p:nvPicPr>
        <p:blipFill>
          <a:blip r:embed="rId5">
            <a:alphaModFix/>
          </a:blip>
          <a:stretch>
            <a:fillRect/>
          </a:stretch>
        </p:blipFill>
        <p:spPr>
          <a:xfrm>
            <a:off x="1303500" y="1589263"/>
            <a:ext cx="3670800" cy="2269774"/>
          </a:xfrm>
          <a:prstGeom prst="rect">
            <a:avLst/>
          </a:prstGeom>
          <a:noFill/>
          <a:ln>
            <a:noFill/>
          </a:ln>
        </p:spPr>
      </p:pic>
      <p:sp>
        <p:nvSpPr>
          <p:cNvPr id="1228" name="Google Shape;1228;p45"/>
          <p:cNvSpPr txBox="1"/>
          <p:nvPr/>
        </p:nvSpPr>
        <p:spPr>
          <a:xfrm>
            <a:off x="2644744" y="3073938"/>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Exo 2"/>
                <a:ea typeface="Exo 2"/>
                <a:cs typeface="Exo 2"/>
                <a:sym typeface="Exo 2"/>
              </a:rPr>
              <a:t>20%</a:t>
            </a:r>
            <a:endParaRPr b="1" sz="1800">
              <a:solidFill>
                <a:srgbClr val="FFFFFF"/>
              </a:solidFill>
              <a:latin typeface="Exo 2"/>
              <a:ea typeface="Exo 2"/>
              <a:cs typeface="Exo 2"/>
              <a:sym typeface="Exo 2"/>
            </a:endParaRPr>
          </a:p>
        </p:txBody>
      </p:sp>
      <p:sp>
        <p:nvSpPr>
          <p:cNvPr id="1229" name="Google Shape;1229;p45"/>
          <p:cNvSpPr txBox="1"/>
          <p:nvPr/>
        </p:nvSpPr>
        <p:spPr>
          <a:xfrm>
            <a:off x="2233269" y="2220013"/>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Exo 2"/>
                <a:ea typeface="Exo 2"/>
                <a:cs typeface="Exo 2"/>
                <a:sym typeface="Exo 2"/>
              </a:rPr>
              <a:t>35</a:t>
            </a:r>
            <a:r>
              <a:rPr b="1" lang="en" sz="1800">
                <a:solidFill>
                  <a:srgbClr val="FFFFFF"/>
                </a:solidFill>
                <a:latin typeface="Exo 2"/>
                <a:ea typeface="Exo 2"/>
                <a:cs typeface="Exo 2"/>
                <a:sym typeface="Exo 2"/>
              </a:rPr>
              <a:t>%</a:t>
            </a:r>
            <a:endParaRPr b="1" sz="1800">
              <a:solidFill>
                <a:srgbClr val="FFFFFF"/>
              </a:solidFill>
              <a:latin typeface="Exo 2"/>
              <a:ea typeface="Exo 2"/>
              <a:cs typeface="Exo 2"/>
              <a:sym typeface="Exo 2"/>
            </a:endParaRPr>
          </a:p>
        </p:txBody>
      </p:sp>
      <p:sp>
        <p:nvSpPr>
          <p:cNvPr id="1230" name="Google Shape;1230;p45"/>
          <p:cNvSpPr txBox="1"/>
          <p:nvPr/>
        </p:nvSpPr>
        <p:spPr>
          <a:xfrm>
            <a:off x="3210544" y="2220013"/>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Exo 2"/>
                <a:ea typeface="Exo 2"/>
                <a:cs typeface="Exo 2"/>
                <a:sym typeface="Exo 2"/>
              </a:rPr>
              <a:t>45</a:t>
            </a:r>
            <a:r>
              <a:rPr b="1" lang="en" sz="1800">
                <a:solidFill>
                  <a:srgbClr val="FFFFFF"/>
                </a:solidFill>
                <a:latin typeface="Exo 2"/>
                <a:ea typeface="Exo 2"/>
                <a:cs typeface="Exo 2"/>
                <a:sym typeface="Exo 2"/>
              </a:rPr>
              <a:t>%</a:t>
            </a:r>
            <a:endParaRPr b="1" sz="1800">
              <a:solidFill>
                <a:srgbClr val="FFFFFF"/>
              </a:solidFill>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46"/>
          <p:cNvSpPr/>
          <p:nvPr/>
        </p:nvSpPr>
        <p:spPr>
          <a:xfrm>
            <a:off x="1896825" y="3328825"/>
            <a:ext cx="5350500" cy="925500"/>
          </a:xfrm>
          <a:prstGeom prst="roundRect">
            <a:avLst>
              <a:gd fmla="val 50000"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txBox="1"/>
          <p:nvPr>
            <p:ph type="title"/>
          </p:nvPr>
        </p:nvSpPr>
        <p:spPr>
          <a:xfrm>
            <a:off x="1991650" y="1026205"/>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237" name="Google Shape;1237;p46"/>
          <p:cNvSpPr txBox="1"/>
          <p:nvPr>
            <p:ph idx="1" type="subTitle"/>
          </p:nvPr>
        </p:nvSpPr>
        <p:spPr>
          <a:xfrm>
            <a:off x="2265600" y="3482182"/>
            <a:ext cx="4635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
        <p:nvSpPr>
          <p:cNvPr id="1238" name="Google Shape;1238;p46"/>
          <p:cNvSpPr/>
          <p:nvPr/>
        </p:nvSpPr>
        <p:spPr>
          <a:xfrm rot="293570">
            <a:off x="3201561" y="2798051"/>
            <a:ext cx="2604816" cy="420453"/>
          </a:xfrm>
          <a:custGeom>
            <a:rect b="b" l="l" r="r" t="t"/>
            <a:pathLst>
              <a:path extrusionOk="0" h="55580" w="285750">
                <a:moveTo>
                  <a:pt x="199259" y="0"/>
                </a:moveTo>
                <a:lnTo>
                  <a:pt x="194628" y="189"/>
                </a:lnTo>
                <a:lnTo>
                  <a:pt x="189901" y="378"/>
                </a:lnTo>
                <a:lnTo>
                  <a:pt x="185270" y="662"/>
                </a:lnTo>
                <a:lnTo>
                  <a:pt x="176006" y="1512"/>
                </a:lnTo>
                <a:lnTo>
                  <a:pt x="171374" y="2080"/>
                </a:lnTo>
                <a:lnTo>
                  <a:pt x="166837" y="2836"/>
                </a:lnTo>
                <a:lnTo>
                  <a:pt x="157574" y="4254"/>
                </a:lnTo>
                <a:lnTo>
                  <a:pt x="153036" y="4915"/>
                </a:lnTo>
                <a:lnTo>
                  <a:pt x="148405" y="5671"/>
                </a:lnTo>
                <a:lnTo>
                  <a:pt x="139330" y="7278"/>
                </a:lnTo>
                <a:lnTo>
                  <a:pt x="134793" y="8129"/>
                </a:lnTo>
                <a:lnTo>
                  <a:pt x="130161" y="8980"/>
                </a:lnTo>
                <a:lnTo>
                  <a:pt x="121181" y="10776"/>
                </a:lnTo>
                <a:lnTo>
                  <a:pt x="112107" y="12761"/>
                </a:lnTo>
                <a:lnTo>
                  <a:pt x="103127" y="14746"/>
                </a:lnTo>
                <a:lnTo>
                  <a:pt x="85262" y="19661"/>
                </a:lnTo>
                <a:lnTo>
                  <a:pt x="80914" y="20890"/>
                </a:lnTo>
                <a:lnTo>
                  <a:pt x="76471" y="22308"/>
                </a:lnTo>
                <a:lnTo>
                  <a:pt x="67680" y="25049"/>
                </a:lnTo>
                <a:lnTo>
                  <a:pt x="58984" y="28074"/>
                </a:lnTo>
                <a:lnTo>
                  <a:pt x="50382" y="31193"/>
                </a:lnTo>
                <a:lnTo>
                  <a:pt x="41780" y="34407"/>
                </a:lnTo>
                <a:lnTo>
                  <a:pt x="33178" y="37810"/>
                </a:lnTo>
                <a:lnTo>
                  <a:pt x="24766" y="41401"/>
                </a:lnTo>
                <a:lnTo>
                  <a:pt x="20607" y="43292"/>
                </a:lnTo>
                <a:lnTo>
                  <a:pt x="16447" y="45182"/>
                </a:lnTo>
                <a:lnTo>
                  <a:pt x="12288" y="47167"/>
                </a:lnTo>
                <a:lnTo>
                  <a:pt x="8129" y="49247"/>
                </a:lnTo>
                <a:lnTo>
                  <a:pt x="4065" y="51326"/>
                </a:lnTo>
                <a:lnTo>
                  <a:pt x="0" y="53500"/>
                </a:lnTo>
                <a:lnTo>
                  <a:pt x="1040" y="55580"/>
                </a:lnTo>
                <a:lnTo>
                  <a:pt x="9547" y="52555"/>
                </a:lnTo>
                <a:lnTo>
                  <a:pt x="18149" y="49720"/>
                </a:lnTo>
                <a:lnTo>
                  <a:pt x="26845" y="47073"/>
                </a:lnTo>
                <a:lnTo>
                  <a:pt x="35542" y="44615"/>
                </a:lnTo>
                <a:lnTo>
                  <a:pt x="44238" y="42252"/>
                </a:lnTo>
                <a:lnTo>
                  <a:pt x="53029" y="40078"/>
                </a:lnTo>
                <a:lnTo>
                  <a:pt x="61820" y="37999"/>
                </a:lnTo>
                <a:lnTo>
                  <a:pt x="70705" y="36203"/>
                </a:lnTo>
                <a:lnTo>
                  <a:pt x="79496" y="34407"/>
                </a:lnTo>
                <a:lnTo>
                  <a:pt x="88381" y="32705"/>
                </a:lnTo>
                <a:lnTo>
                  <a:pt x="97267" y="31193"/>
                </a:lnTo>
                <a:lnTo>
                  <a:pt x="106057" y="29775"/>
                </a:lnTo>
                <a:lnTo>
                  <a:pt x="115037" y="28546"/>
                </a:lnTo>
                <a:lnTo>
                  <a:pt x="123923" y="27412"/>
                </a:lnTo>
                <a:lnTo>
                  <a:pt x="132808" y="26467"/>
                </a:lnTo>
                <a:lnTo>
                  <a:pt x="141693" y="25616"/>
                </a:lnTo>
                <a:lnTo>
                  <a:pt x="146231" y="25238"/>
                </a:lnTo>
                <a:lnTo>
                  <a:pt x="150673" y="24954"/>
                </a:lnTo>
                <a:lnTo>
                  <a:pt x="155116" y="24671"/>
                </a:lnTo>
                <a:lnTo>
                  <a:pt x="159559" y="24482"/>
                </a:lnTo>
                <a:lnTo>
                  <a:pt x="168539" y="24293"/>
                </a:lnTo>
                <a:lnTo>
                  <a:pt x="177424" y="24198"/>
                </a:lnTo>
                <a:lnTo>
                  <a:pt x="186309" y="24198"/>
                </a:lnTo>
                <a:lnTo>
                  <a:pt x="195195" y="24104"/>
                </a:lnTo>
                <a:lnTo>
                  <a:pt x="204080" y="23915"/>
                </a:lnTo>
                <a:lnTo>
                  <a:pt x="208523" y="23725"/>
                </a:lnTo>
                <a:lnTo>
                  <a:pt x="212966" y="23536"/>
                </a:lnTo>
                <a:lnTo>
                  <a:pt x="221851" y="23064"/>
                </a:lnTo>
                <a:lnTo>
                  <a:pt x="226388" y="22780"/>
                </a:lnTo>
                <a:lnTo>
                  <a:pt x="228562" y="22686"/>
                </a:lnTo>
                <a:lnTo>
                  <a:pt x="230831" y="22591"/>
                </a:lnTo>
                <a:lnTo>
                  <a:pt x="239716" y="22308"/>
                </a:lnTo>
                <a:lnTo>
                  <a:pt x="244253" y="22119"/>
                </a:lnTo>
                <a:lnTo>
                  <a:pt x="248791" y="21835"/>
                </a:lnTo>
                <a:lnTo>
                  <a:pt x="253233" y="21551"/>
                </a:lnTo>
                <a:lnTo>
                  <a:pt x="257771" y="21268"/>
                </a:lnTo>
                <a:lnTo>
                  <a:pt x="266845" y="20890"/>
                </a:lnTo>
                <a:lnTo>
                  <a:pt x="271477" y="20606"/>
                </a:lnTo>
                <a:lnTo>
                  <a:pt x="276014" y="20323"/>
                </a:lnTo>
                <a:lnTo>
                  <a:pt x="280646" y="19850"/>
                </a:lnTo>
                <a:lnTo>
                  <a:pt x="285372" y="19283"/>
                </a:lnTo>
                <a:lnTo>
                  <a:pt x="285750" y="17014"/>
                </a:lnTo>
                <a:lnTo>
                  <a:pt x="281402" y="15218"/>
                </a:lnTo>
                <a:lnTo>
                  <a:pt x="277054" y="13517"/>
                </a:lnTo>
                <a:lnTo>
                  <a:pt x="272611" y="12005"/>
                </a:lnTo>
                <a:lnTo>
                  <a:pt x="268168" y="10492"/>
                </a:lnTo>
                <a:lnTo>
                  <a:pt x="259188" y="7751"/>
                </a:lnTo>
                <a:lnTo>
                  <a:pt x="256920" y="7089"/>
                </a:lnTo>
                <a:lnTo>
                  <a:pt x="254651" y="6617"/>
                </a:lnTo>
                <a:lnTo>
                  <a:pt x="252383" y="6144"/>
                </a:lnTo>
                <a:lnTo>
                  <a:pt x="250114" y="5671"/>
                </a:lnTo>
                <a:lnTo>
                  <a:pt x="245577" y="4726"/>
                </a:lnTo>
                <a:lnTo>
                  <a:pt x="240945" y="3875"/>
                </a:lnTo>
                <a:lnTo>
                  <a:pt x="231776" y="2269"/>
                </a:lnTo>
                <a:lnTo>
                  <a:pt x="227144" y="1701"/>
                </a:lnTo>
                <a:lnTo>
                  <a:pt x="222513" y="1229"/>
                </a:lnTo>
                <a:lnTo>
                  <a:pt x="213249" y="567"/>
                </a:lnTo>
                <a:lnTo>
                  <a:pt x="208523" y="189"/>
                </a:lnTo>
                <a:lnTo>
                  <a:pt x="203891" y="0"/>
                </a:lnTo>
                <a:close/>
              </a:path>
            </a:pathLst>
          </a:custGeom>
          <a:solidFill>
            <a:schemeClr val="accent1"/>
          </a:solidFill>
          <a:ln>
            <a:noFill/>
          </a:ln>
          <a:effectLst>
            <a:outerShdw rotWithShape="0" algn="bl" dir="25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1244" name="Google Shape;1244;p47"/>
          <p:cNvSpPr txBox="1"/>
          <p:nvPr>
            <p:ph idx="2" type="title"/>
          </p:nvPr>
        </p:nvSpPr>
        <p:spPr>
          <a:xfrm>
            <a:off x="954300" y="3330172"/>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Mercury</a:t>
            </a:r>
            <a:endParaRPr>
              <a:solidFill>
                <a:schemeClr val="lt2"/>
              </a:solidFill>
            </a:endParaRPr>
          </a:p>
        </p:txBody>
      </p:sp>
      <p:sp>
        <p:nvSpPr>
          <p:cNvPr id="1245" name="Google Shape;1245;p47"/>
          <p:cNvSpPr txBox="1"/>
          <p:nvPr>
            <p:ph idx="1" type="subTitle"/>
          </p:nvPr>
        </p:nvSpPr>
        <p:spPr>
          <a:xfrm>
            <a:off x="954300"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sp>
        <p:nvSpPr>
          <p:cNvPr id="1246" name="Google Shape;1246;p47"/>
          <p:cNvSpPr txBox="1"/>
          <p:nvPr>
            <p:ph idx="3" type="title"/>
          </p:nvPr>
        </p:nvSpPr>
        <p:spPr>
          <a:xfrm>
            <a:off x="3443700" y="3330172"/>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Venus</a:t>
            </a:r>
            <a:endParaRPr>
              <a:solidFill>
                <a:schemeClr val="lt2"/>
              </a:solidFill>
            </a:endParaRPr>
          </a:p>
        </p:txBody>
      </p:sp>
      <p:sp>
        <p:nvSpPr>
          <p:cNvPr id="1247" name="Google Shape;1247;p47"/>
          <p:cNvSpPr txBox="1"/>
          <p:nvPr>
            <p:ph idx="4" type="subTitle"/>
          </p:nvPr>
        </p:nvSpPr>
        <p:spPr>
          <a:xfrm>
            <a:off x="3443702"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a:t>
            </a:r>
            <a:r>
              <a:rPr lang="en"/>
              <a:t> has a beautiful name and the second planet</a:t>
            </a:r>
            <a:endParaRPr/>
          </a:p>
        </p:txBody>
      </p:sp>
      <p:sp>
        <p:nvSpPr>
          <p:cNvPr id="1248" name="Google Shape;1248;p47"/>
          <p:cNvSpPr txBox="1"/>
          <p:nvPr>
            <p:ph idx="5" type="title"/>
          </p:nvPr>
        </p:nvSpPr>
        <p:spPr>
          <a:xfrm>
            <a:off x="5933108" y="3330172"/>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Mars</a:t>
            </a:r>
            <a:endParaRPr>
              <a:solidFill>
                <a:schemeClr val="lt2"/>
              </a:solidFill>
            </a:endParaRPr>
          </a:p>
        </p:txBody>
      </p:sp>
      <p:sp>
        <p:nvSpPr>
          <p:cNvPr id="1249" name="Google Shape;1249;p47"/>
          <p:cNvSpPr txBox="1"/>
          <p:nvPr>
            <p:ph idx="6" type="subTitle"/>
          </p:nvPr>
        </p:nvSpPr>
        <p:spPr>
          <a:xfrm>
            <a:off x="5933111"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250" name="Google Shape;1250;p47"/>
          <p:cNvSpPr txBox="1"/>
          <p:nvPr>
            <p:ph idx="7" type="title"/>
          </p:nvPr>
        </p:nvSpPr>
        <p:spPr>
          <a:xfrm>
            <a:off x="954300" y="181283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Neptune</a:t>
            </a:r>
            <a:endParaRPr>
              <a:solidFill>
                <a:schemeClr val="lt2"/>
              </a:solidFill>
            </a:endParaRPr>
          </a:p>
        </p:txBody>
      </p:sp>
      <p:sp>
        <p:nvSpPr>
          <p:cNvPr id="1251" name="Google Shape;1251;p47"/>
          <p:cNvSpPr txBox="1"/>
          <p:nvPr>
            <p:ph idx="8" type="subTitle"/>
          </p:nvPr>
        </p:nvSpPr>
        <p:spPr>
          <a:xfrm>
            <a:off x="954300" y="2122863"/>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p:txBody>
      </p:sp>
      <p:sp>
        <p:nvSpPr>
          <p:cNvPr id="1252" name="Google Shape;1252;p47"/>
          <p:cNvSpPr txBox="1"/>
          <p:nvPr>
            <p:ph idx="9" type="title"/>
          </p:nvPr>
        </p:nvSpPr>
        <p:spPr>
          <a:xfrm>
            <a:off x="3443700" y="181283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Saturn</a:t>
            </a:r>
            <a:endParaRPr>
              <a:solidFill>
                <a:schemeClr val="lt2"/>
              </a:solidFill>
            </a:endParaRPr>
          </a:p>
        </p:txBody>
      </p:sp>
      <p:sp>
        <p:nvSpPr>
          <p:cNvPr id="1253" name="Google Shape;1253;p47"/>
          <p:cNvSpPr txBox="1"/>
          <p:nvPr>
            <p:ph idx="13" type="subTitle"/>
          </p:nvPr>
        </p:nvSpPr>
        <p:spPr>
          <a:xfrm>
            <a:off x="3443702" y="2122863"/>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1254" name="Google Shape;1254;p47"/>
          <p:cNvSpPr txBox="1"/>
          <p:nvPr>
            <p:ph idx="14" type="title"/>
          </p:nvPr>
        </p:nvSpPr>
        <p:spPr>
          <a:xfrm>
            <a:off x="5933108" y="181283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Jupiter </a:t>
            </a:r>
            <a:endParaRPr>
              <a:solidFill>
                <a:schemeClr val="lt2"/>
              </a:solidFill>
            </a:endParaRPr>
          </a:p>
        </p:txBody>
      </p:sp>
      <p:sp>
        <p:nvSpPr>
          <p:cNvPr id="1255" name="Google Shape;1255;p47"/>
          <p:cNvSpPr txBox="1"/>
          <p:nvPr>
            <p:ph idx="15" type="subTitle"/>
          </p:nvPr>
        </p:nvSpPr>
        <p:spPr>
          <a:xfrm>
            <a:off x="5933111" y="2122863"/>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1256" name="Google Shape;1256;p47"/>
          <p:cNvSpPr/>
          <p:nvPr/>
        </p:nvSpPr>
        <p:spPr>
          <a:xfrm>
            <a:off x="6944479" y="2993792"/>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257" name="Google Shape;1257;p47"/>
          <p:cNvGrpSpPr/>
          <p:nvPr/>
        </p:nvGrpSpPr>
        <p:grpSpPr>
          <a:xfrm>
            <a:off x="4402367" y="2983195"/>
            <a:ext cx="339253" cy="339253"/>
            <a:chOff x="3271200" y="1435075"/>
            <a:chExt cx="481825" cy="481825"/>
          </a:xfrm>
        </p:grpSpPr>
        <p:sp>
          <p:nvSpPr>
            <p:cNvPr id="1258" name="Google Shape;1258;p4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59" name="Google Shape;1259;p4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60" name="Google Shape;1260;p47"/>
          <p:cNvGrpSpPr/>
          <p:nvPr/>
        </p:nvGrpSpPr>
        <p:grpSpPr>
          <a:xfrm>
            <a:off x="1911301" y="1463187"/>
            <a:ext cx="342580" cy="339271"/>
            <a:chOff x="5049725" y="1435050"/>
            <a:chExt cx="486550" cy="481850"/>
          </a:xfrm>
        </p:grpSpPr>
        <p:sp>
          <p:nvSpPr>
            <p:cNvPr id="1261" name="Google Shape;1261;p4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2" name="Google Shape;1262;p4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3" name="Google Shape;1263;p4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4" name="Google Shape;1264;p4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65" name="Google Shape;1265;p47"/>
          <p:cNvSpPr/>
          <p:nvPr/>
        </p:nvSpPr>
        <p:spPr>
          <a:xfrm>
            <a:off x="4399497" y="1472674"/>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6" name="Google Shape;1266;p47"/>
          <p:cNvSpPr/>
          <p:nvPr/>
        </p:nvSpPr>
        <p:spPr>
          <a:xfrm>
            <a:off x="6890158" y="1483051"/>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267" name="Google Shape;1267;p47"/>
          <p:cNvGrpSpPr/>
          <p:nvPr/>
        </p:nvGrpSpPr>
        <p:grpSpPr>
          <a:xfrm>
            <a:off x="1912971" y="2983195"/>
            <a:ext cx="339253" cy="339253"/>
            <a:chOff x="5651375" y="3806450"/>
            <a:chExt cx="481825" cy="481825"/>
          </a:xfrm>
        </p:grpSpPr>
        <p:sp>
          <p:nvSpPr>
            <p:cNvPr id="1268" name="Google Shape;1268;p4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69" name="Google Shape;1269;p4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0" name="Google Shape;1270;p4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1" name="Google Shape;1271;p4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a:effectLst>
              <a:outerShdw rotWithShape="0" algn="bl" dir="342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5" name="Shape 1275"/>
        <p:cNvGrpSpPr/>
        <p:nvPr/>
      </p:nvGrpSpPr>
      <p:grpSpPr>
        <a:xfrm>
          <a:off x="0" y="0"/>
          <a:ext cx="0" cy="0"/>
          <a:chOff x="0" y="0"/>
          <a:chExt cx="0" cy="0"/>
        </a:xfrm>
      </p:grpSpPr>
      <p:sp>
        <p:nvSpPr>
          <p:cNvPr id="1276" name="Google Shape;1276;p48"/>
          <p:cNvSpPr txBox="1"/>
          <p:nvPr>
            <p:ph type="title"/>
          </p:nvPr>
        </p:nvSpPr>
        <p:spPr>
          <a:xfrm>
            <a:off x="2985375" y="517200"/>
            <a:ext cx="5842800" cy="17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sp>
        <p:nvSpPr>
          <p:cNvPr id="1277" name="Google Shape;1277;p48"/>
          <p:cNvSpPr/>
          <p:nvPr/>
        </p:nvSpPr>
        <p:spPr>
          <a:xfrm>
            <a:off x="4331375" y="2335750"/>
            <a:ext cx="3056100" cy="2280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48"/>
          <p:cNvGrpSpPr/>
          <p:nvPr/>
        </p:nvGrpSpPr>
        <p:grpSpPr>
          <a:xfrm>
            <a:off x="-2493387" y="-1916850"/>
            <a:ext cx="3937800" cy="3937800"/>
            <a:chOff x="312950" y="-1430500"/>
            <a:chExt cx="3937800" cy="3937800"/>
          </a:xfrm>
        </p:grpSpPr>
        <p:sp>
          <p:nvSpPr>
            <p:cNvPr id="1279" name="Google Shape;1279;p48"/>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48"/>
          <p:cNvGrpSpPr/>
          <p:nvPr/>
        </p:nvGrpSpPr>
        <p:grpSpPr>
          <a:xfrm>
            <a:off x="6646838" y="3394325"/>
            <a:ext cx="3937800" cy="3937800"/>
            <a:chOff x="312950" y="-1430500"/>
            <a:chExt cx="3937800" cy="3937800"/>
          </a:xfrm>
        </p:grpSpPr>
        <p:sp>
          <p:nvSpPr>
            <p:cNvPr id="1282" name="Google Shape;1282;p48"/>
            <p:cNvSpPr/>
            <p:nvPr/>
          </p:nvSpPr>
          <p:spPr>
            <a:xfrm>
              <a:off x="312950" y="-1430500"/>
              <a:ext cx="3937800" cy="39378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1139009" y="-604450"/>
              <a:ext cx="2285700" cy="22857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49"/>
          <p:cNvSpPr txBox="1"/>
          <p:nvPr>
            <p:ph type="title"/>
          </p:nvPr>
        </p:nvSpPr>
        <p:spPr>
          <a:xfrm>
            <a:off x="3982800" y="1374338"/>
            <a:ext cx="3790200" cy="16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 picture always reinforces the process </a:t>
            </a:r>
            <a:endParaRPr/>
          </a:p>
        </p:txBody>
      </p:sp>
      <p:sp>
        <p:nvSpPr>
          <p:cNvPr id="1289" name="Google Shape;1289;p49"/>
          <p:cNvSpPr txBox="1"/>
          <p:nvPr>
            <p:ph idx="1" type="subTitle"/>
          </p:nvPr>
        </p:nvSpPr>
        <p:spPr>
          <a:xfrm>
            <a:off x="3982800" y="3130063"/>
            <a:ext cx="3790200" cy="9126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a:t>Images reveal large amounts of data, so remember: use an image instead of a long text. Your audience will appreciate it</a:t>
            </a:r>
            <a:endParaRPr/>
          </a:p>
        </p:txBody>
      </p:sp>
      <p:sp>
        <p:nvSpPr>
          <p:cNvPr id="1290" name="Google Shape;1290;p49"/>
          <p:cNvSpPr/>
          <p:nvPr/>
        </p:nvSpPr>
        <p:spPr>
          <a:xfrm>
            <a:off x="1201725" y="1026450"/>
            <a:ext cx="2318400" cy="2886600"/>
          </a:xfrm>
          <a:prstGeom prst="roundRect">
            <a:avLst>
              <a:gd fmla="val 15793"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49"/>
          <p:cNvPicPr preferRelativeResize="0"/>
          <p:nvPr/>
        </p:nvPicPr>
        <p:blipFill rotWithShape="1">
          <a:blip r:embed="rId3">
            <a:alphaModFix/>
          </a:blip>
          <a:srcRect b="0" l="20243" r="23179" t="0"/>
          <a:stretch/>
        </p:blipFill>
        <p:spPr>
          <a:xfrm>
            <a:off x="1446825" y="1258350"/>
            <a:ext cx="1828200" cy="24228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grpSp>
        <p:nvGrpSpPr>
          <p:cNvPr id="1296" name="Google Shape;1296;p50"/>
          <p:cNvGrpSpPr/>
          <p:nvPr/>
        </p:nvGrpSpPr>
        <p:grpSpPr>
          <a:xfrm>
            <a:off x="1510687" y="1322519"/>
            <a:ext cx="2672861" cy="2033318"/>
            <a:chOff x="1408649" y="1490819"/>
            <a:chExt cx="2672861" cy="2033318"/>
          </a:xfrm>
        </p:grpSpPr>
        <p:sp>
          <p:nvSpPr>
            <p:cNvPr id="1297" name="Google Shape;1297;p50"/>
            <p:cNvSpPr/>
            <p:nvPr/>
          </p:nvSpPr>
          <p:spPr>
            <a:xfrm>
              <a:off x="1523304" y="1529048"/>
              <a:ext cx="2558207" cy="1995089"/>
            </a:xfrm>
            <a:custGeom>
              <a:rect b="b" l="l" r="r" t="t"/>
              <a:pathLst>
                <a:path extrusionOk="0" h="59546" w="76353">
                  <a:moveTo>
                    <a:pt x="38177" y="0"/>
                  </a:moveTo>
                  <a:lnTo>
                    <a:pt x="36196" y="60"/>
                  </a:lnTo>
                  <a:lnTo>
                    <a:pt x="34275" y="181"/>
                  </a:lnTo>
                  <a:lnTo>
                    <a:pt x="32354" y="421"/>
                  </a:lnTo>
                  <a:lnTo>
                    <a:pt x="30493" y="781"/>
                  </a:lnTo>
                  <a:lnTo>
                    <a:pt x="28632" y="1201"/>
                  </a:lnTo>
                  <a:lnTo>
                    <a:pt x="26832" y="1741"/>
                  </a:lnTo>
                  <a:lnTo>
                    <a:pt x="25031" y="2341"/>
                  </a:lnTo>
                  <a:lnTo>
                    <a:pt x="23290" y="3002"/>
                  </a:lnTo>
                  <a:lnTo>
                    <a:pt x="21609" y="3782"/>
                  </a:lnTo>
                  <a:lnTo>
                    <a:pt x="19989" y="4622"/>
                  </a:lnTo>
                  <a:lnTo>
                    <a:pt x="18368" y="5523"/>
                  </a:lnTo>
                  <a:lnTo>
                    <a:pt x="16807" y="6543"/>
                  </a:lnTo>
                  <a:lnTo>
                    <a:pt x="15307" y="7624"/>
                  </a:lnTo>
                  <a:lnTo>
                    <a:pt x="13866" y="8704"/>
                  </a:lnTo>
                  <a:lnTo>
                    <a:pt x="12486" y="9905"/>
                  </a:lnTo>
                  <a:lnTo>
                    <a:pt x="11165" y="11165"/>
                  </a:lnTo>
                  <a:lnTo>
                    <a:pt x="9904" y="12546"/>
                  </a:lnTo>
                  <a:lnTo>
                    <a:pt x="8704" y="13926"/>
                  </a:lnTo>
                  <a:lnTo>
                    <a:pt x="7563" y="15367"/>
                  </a:lnTo>
                  <a:lnTo>
                    <a:pt x="6483" y="16868"/>
                  </a:lnTo>
                  <a:lnTo>
                    <a:pt x="5523" y="18368"/>
                  </a:lnTo>
                  <a:lnTo>
                    <a:pt x="4622" y="19989"/>
                  </a:lnTo>
                  <a:lnTo>
                    <a:pt x="3782" y="21670"/>
                  </a:lnTo>
                  <a:lnTo>
                    <a:pt x="3001" y="23350"/>
                  </a:lnTo>
                  <a:lnTo>
                    <a:pt x="2281" y="25091"/>
                  </a:lnTo>
                  <a:lnTo>
                    <a:pt x="1681" y="26832"/>
                  </a:lnTo>
                  <a:lnTo>
                    <a:pt x="1201" y="28633"/>
                  </a:lnTo>
                  <a:lnTo>
                    <a:pt x="781" y="30494"/>
                  </a:lnTo>
                  <a:lnTo>
                    <a:pt x="420" y="32354"/>
                  </a:lnTo>
                  <a:lnTo>
                    <a:pt x="180" y="34275"/>
                  </a:lnTo>
                  <a:lnTo>
                    <a:pt x="60" y="36256"/>
                  </a:lnTo>
                  <a:lnTo>
                    <a:pt x="0" y="38177"/>
                  </a:lnTo>
                  <a:lnTo>
                    <a:pt x="0" y="39677"/>
                  </a:lnTo>
                  <a:lnTo>
                    <a:pt x="120" y="41118"/>
                  </a:lnTo>
                  <a:lnTo>
                    <a:pt x="240" y="42559"/>
                  </a:lnTo>
                  <a:lnTo>
                    <a:pt x="420" y="43999"/>
                  </a:lnTo>
                  <a:lnTo>
                    <a:pt x="660" y="45440"/>
                  </a:lnTo>
                  <a:lnTo>
                    <a:pt x="961" y="46821"/>
                  </a:lnTo>
                  <a:lnTo>
                    <a:pt x="1321" y="48201"/>
                  </a:lnTo>
                  <a:lnTo>
                    <a:pt x="1681" y="49522"/>
                  </a:lnTo>
                  <a:lnTo>
                    <a:pt x="2161" y="50902"/>
                  </a:lnTo>
                  <a:lnTo>
                    <a:pt x="2641" y="52223"/>
                  </a:lnTo>
                  <a:lnTo>
                    <a:pt x="3182" y="53483"/>
                  </a:lnTo>
                  <a:lnTo>
                    <a:pt x="3722" y="54744"/>
                  </a:lnTo>
                  <a:lnTo>
                    <a:pt x="4382" y="56004"/>
                  </a:lnTo>
                  <a:lnTo>
                    <a:pt x="5042" y="57205"/>
                  </a:lnTo>
                  <a:lnTo>
                    <a:pt x="5763" y="58406"/>
                  </a:lnTo>
                  <a:lnTo>
                    <a:pt x="6483" y="59546"/>
                  </a:lnTo>
                  <a:lnTo>
                    <a:pt x="69870" y="59546"/>
                  </a:lnTo>
                  <a:lnTo>
                    <a:pt x="70590" y="58406"/>
                  </a:lnTo>
                  <a:lnTo>
                    <a:pt x="71311" y="57205"/>
                  </a:lnTo>
                  <a:lnTo>
                    <a:pt x="71971" y="56004"/>
                  </a:lnTo>
                  <a:lnTo>
                    <a:pt x="72571" y="54744"/>
                  </a:lnTo>
                  <a:lnTo>
                    <a:pt x="73172" y="53483"/>
                  </a:lnTo>
                  <a:lnTo>
                    <a:pt x="73712" y="52223"/>
                  </a:lnTo>
                  <a:lnTo>
                    <a:pt x="74192" y="50902"/>
                  </a:lnTo>
                  <a:lnTo>
                    <a:pt x="74672" y="49522"/>
                  </a:lnTo>
                  <a:lnTo>
                    <a:pt x="75032" y="48201"/>
                  </a:lnTo>
                  <a:lnTo>
                    <a:pt x="75393" y="46821"/>
                  </a:lnTo>
                  <a:lnTo>
                    <a:pt x="75693" y="45440"/>
                  </a:lnTo>
                  <a:lnTo>
                    <a:pt x="75933" y="43999"/>
                  </a:lnTo>
                  <a:lnTo>
                    <a:pt x="76113" y="42559"/>
                  </a:lnTo>
                  <a:lnTo>
                    <a:pt x="76233" y="41118"/>
                  </a:lnTo>
                  <a:lnTo>
                    <a:pt x="76353" y="39677"/>
                  </a:lnTo>
                  <a:lnTo>
                    <a:pt x="76353" y="38177"/>
                  </a:lnTo>
                  <a:lnTo>
                    <a:pt x="76293" y="36256"/>
                  </a:lnTo>
                  <a:lnTo>
                    <a:pt x="76173" y="34275"/>
                  </a:lnTo>
                  <a:lnTo>
                    <a:pt x="75933" y="32354"/>
                  </a:lnTo>
                  <a:lnTo>
                    <a:pt x="75573" y="30494"/>
                  </a:lnTo>
                  <a:lnTo>
                    <a:pt x="75152" y="28633"/>
                  </a:lnTo>
                  <a:lnTo>
                    <a:pt x="74672" y="26832"/>
                  </a:lnTo>
                  <a:lnTo>
                    <a:pt x="74072" y="25091"/>
                  </a:lnTo>
                  <a:lnTo>
                    <a:pt x="73352" y="23350"/>
                  </a:lnTo>
                  <a:lnTo>
                    <a:pt x="72571" y="21670"/>
                  </a:lnTo>
                  <a:lnTo>
                    <a:pt x="71731" y="19989"/>
                  </a:lnTo>
                  <a:lnTo>
                    <a:pt x="70831" y="18368"/>
                  </a:lnTo>
                  <a:lnTo>
                    <a:pt x="69870" y="16868"/>
                  </a:lnTo>
                  <a:lnTo>
                    <a:pt x="68790" y="15367"/>
                  </a:lnTo>
                  <a:lnTo>
                    <a:pt x="67649" y="13926"/>
                  </a:lnTo>
                  <a:lnTo>
                    <a:pt x="66449" y="12546"/>
                  </a:lnTo>
                  <a:lnTo>
                    <a:pt x="65188" y="11165"/>
                  </a:lnTo>
                  <a:lnTo>
                    <a:pt x="63868" y="9905"/>
                  </a:lnTo>
                  <a:lnTo>
                    <a:pt x="62487" y="8704"/>
                  </a:lnTo>
                  <a:lnTo>
                    <a:pt x="61046" y="7624"/>
                  </a:lnTo>
                  <a:lnTo>
                    <a:pt x="59546" y="6543"/>
                  </a:lnTo>
                  <a:lnTo>
                    <a:pt x="57985" y="5523"/>
                  </a:lnTo>
                  <a:lnTo>
                    <a:pt x="56364" y="4622"/>
                  </a:lnTo>
                  <a:lnTo>
                    <a:pt x="54744" y="3782"/>
                  </a:lnTo>
                  <a:lnTo>
                    <a:pt x="53063" y="3002"/>
                  </a:lnTo>
                  <a:lnTo>
                    <a:pt x="51322" y="2341"/>
                  </a:lnTo>
                  <a:lnTo>
                    <a:pt x="49521" y="1741"/>
                  </a:lnTo>
                  <a:lnTo>
                    <a:pt x="47721" y="1201"/>
                  </a:lnTo>
                  <a:lnTo>
                    <a:pt x="45860" y="781"/>
                  </a:lnTo>
                  <a:lnTo>
                    <a:pt x="43999" y="421"/>
                  </a:lnTo>
                  <a:lnTo>
                    <a:pt x="42078" y="181"/>
                  </a:lnTo>
                  <a:lnTo>
                    <a:pt x="40157" y="60"/>
                  </a:lnTo>
                  <a:lnTo>
                    <a:pt x="38177"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50"/>
            <p:cNvGrpSpPr/>
            <p:nvPr/>
          </p:nvGrpSpPr>
          <p:grpSpPr>
            <a:xfrm>
              <a:off x="1440848" y="1490819"/>
              <a:ext cx="2489824" cy="1884522"/>
              <a:chOff x="1440848" y="1490819"/>
              <a:chExt cx="2489824" cy="1884522"/>
            </a:xfrm>
          </p:grpSpPr>
          <p:sp>
            <p:nvSpPr>
              <p:cNvPr id="1299" name="Google Shape;1299;p50"/>
              <p:cNvSpPr/>
              <p:nvPr/>
            </p:nvSpPr>
            <p:spPr>
              <a:xfrm>
                <a:off x="1448889" y="2588946"/>
                <a:ext cx="28178" cy="16116"/>
              </a:xfrm>
              <a:custGeom>
                <a:rect b="b" l="l" r="r" t="t"/>
                <a:pathLst>
                  <a:path extrusionOk="0" h="481" w="841">
                    <a:moveTo>
                      <a:pt x="60" y="0"/>
                    </a:moveTo>
                    <a:lnTo>
                      <a:pt x="0" y="480"/>
                    </a:lnTo>
                    <a:lnTo>
                      <a:pt x="300" y="300"/>
                    </a:lnTo>
                    <a:lnTo>
                      <a:pt x="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a:off x="1446879" y="2588946"/>
                <a:ext cx="72438" cy="42250"/>
              </a:xfrm>
              <a:custGeom>
                <a:rect b="b" l="l" r="r" t="t"/>
                <a:pathLst>
                  <a:path extrusionOk="0" h="1261" w="2162">
                    <a:moveTo>
                      <a:pt x="2161" y="0"/>
                    </a:moveTo>
                    <a:lnTo>
                      <a:pt x="1381" y="240"/>
                    </a:lnTo>
                    <a:lnTo>
                      <a:pt x="480" y="600"/>
                    </a:lnTo>
                    <a:lnTo>
                      <a:pt x="0" y="720"/>
                    </a:lnTo>
                    <a:lnTo>
                      <a:pt x="0" y="1261"/>
                    </a:lnTo>
                    <a:lnTo>
                      <a:pt x="781" y="1261"/>
                    </a:lnTo>
                    <a:lnTo>
                      <a:pt x="1021" y="960"/>
                    </a:lnTo>
                    <a:lnTo>
                      <a:pt x="1381" y="600"/>
                    </a:lnTo>
                    <a:lnTo>
                      <a:pt x="1741" y="300"/>
                    </a:lnTo>
                    <a:lnTo>
                      <a:pt x="2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a:off x="1442858" y="2661316"/>
                <a:ext cx="30188" cy="40273"/>
              </a:xfrm>
              <a:custGeom>
                <a:rect b="b" l="l" r="r" t="t"/>
                <a:pathLst>
                  <a:path extrusionOk="0" h="1202" w="901">
                    <a:moveTo>
                      <a:pt x="60" y="1"/>
                    </a:moveTo>
                    <a:lnTo>
                      <a:pt x="0" y="1201"/>
                    </a:lnTo>
                    <a:lnTo>
                      <a:pt x="480" y="1201"/>
                    </a:lnTo>
                    <a:lnTo>
                      <a:pt x="480" y="1141"/>
                    </a:lnTo>
                    <a:lnTo>
                      <a:pt x="540" y="781"/>
                    </a:lnTo>
                    <a:lnTo>
                      <a:pt x="720" y="30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a:off x="1454920" y="2518552"/>
                <a:ext cx="114654" cy="40240"/>
              </a:xfrm>
              <a:custGeom>
                <a:rect b="b" l="l" r="r" t="t"/>
                <a:pathLst>
                  <a:path extrusionOk="0" h="1201" w="3422">
                    <a:moveTo>
                      <a:pt x="180" y="0"/>
                    </a:moveTo>
                    <a:lnTo>
                      <a:pt x="0" y="1201"/>
                    </a:lnTo>
                    <a:lnTo>
                      <a:pt x="1321" y="1201"/>
                    </a:lnTo>
                    <a:lnTo>
                      <a:pt x="1621" y="1081"/>
                    </a:lnTo>
                    <a:lnTo>
                      <a:pt x="1561" y="1081"/>
                    </a:lnTo>
                    <a:lnTo>
                      <a:pt x="721" y="1021"/>
                    </a:lnTo>
                    <a:lnTo>
                      <a:pt x="360" y="1021"/>
                    </a:lnTo>
                    <a:lnTo>
                      <a:pt x="721" y="961"/>
                    </a:lnTo>
                    <a:lnTo>
                      <a:pt x="1561" y="780"/>
                    </a:lnTo>
                    <a:lnTo>
                      <a:pt x="2461" y="660"/>
                    </a:lnTo>
                    <a:lnTo>
                      <a:pt x="2882" y="660"/>
                    </a:lnTo>
                    <a:lnTo>
                      <a:pt x="2341" y="540"/>
                    </a:lnTo>
                    <a:lnTo>
                      <a:pt x="1501" y="480"/>
                    </a:lnTo>
                    <a:lnTo>
                      <a:pt x="1081" y="420"/>
                    </a:lnTo>
                    <a:lnTo>
                      <a:pt x="1501" y="360"/>
                    </a:lnTo>
                    <a:lnTo>
                      <a:pt x="2341" y="300"/>
                    </a:lnTo>
                    <a:lnTo>
                      <a:pt x="2942" y="240"/>
                    </a:lnTo>
                    <a:lnTo>
                      <a:pt x="3422" y="240"/>
                    </a:lnTo>
                    <a:lnTo>
                      <a:pt x="3182" y="180"/>
                    </a:lnTo>
                    <a:lnTo>
                      <a:pt x="3002" y="180"/>
                    </a:lnTo>
                    <a:lnTo>
                      <a:pt x="3002" y="120"/>
                    </a:lnTo>
                    <a:lnTo>
                      <a:pt x="2521" y="120"/>
                    </a:lnTo>
                    <a:lnTo>
                      <a:pt x="2281" y="60"/>
                    </a:lnTo>
                    <a:lnTo>
                      <a:pt x="22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0"/>
              <p:cNvSpPr/>
              <p:nvPr/>
            </p:nvSpPr>
            <p:spPr>
              <a:xfrm>
                <a:off x="1440848" y="2733721"/>
                <a:ext cx="98572" cy="50325"/>
              </a:xfrm>
              <a:custGeom>
                <a:rect b="b" l="l" r="r" t="t"/>
                <a:pathLst>
                  <a:path extrusionOk="0" h="1502" w="2942">
                    <a:moveTo>
                      <a:pt x="0" y="1"/>
                    </a:moveTo>
                    <a:lnTo>
                      <a:pt x="0" y="61"/>
                    </a:lnTo>
                    <a:lnTo>
                      <a:pt x="60" y="1502"/>
                    </a:lnTo>
                    <a:lnTo>
                      <a:pt x="1561" y="1502"/>
                    </a:lnTo>
                    <a:lnTo>
                      <a:pt x="1981" y="1201"/>
                    </a:lnTo>
                    <a:lnTo>
                      <a:pt x="2461" y="1021"/>
                    </a:lnTo>
                    <a:lnTo>
                      <a:pt x="2161" y="1021"/>
                    </a:lnTo>
                    <a:lnTo>
                      <a:pt x="1981" y="1081"/>
                    </a:lnTo>
                    <a:lnTo>
                      <a:pt x="1981" y="1081"/>
                    </a:lnTo>
                    <a:lnTo>
                      <a:pt x="2101" y="961"/>
                    </a:lnTo>
                    <a:lnTo>
                      <a:pt x="2461" y="781"/>
                    </a:lnTo>
                    <a:lnTo>
                      <a:pt x="2461" y="721"/>
                    </a:lnTo>
                    <a:lnTo>
                      <a:pt x="2581" y="721"/>
                    </a:lnTo>
                    <a:lnTo>
                      <a:pt x="2701" y="361"/>
                    </a:lnTo>
                    <a:lnTo>
                      <a:pt x="2941" y="1"/>
                    </a:lnTo>
                    <a:lnTo>
                      <a:pt x="2881" y="1"/>
                    </a:lnTo>
                    <a:lnTo>
                      <a:pt x="2521" y="241"/>
                    </a:lnTo>
                    <a:lnTo>
                      <a:pt x="2401" y="361"/>
                    </a:lnTo>
                    <a:lnTo>
                      <a:pt x="2161" y="601"/>
                    </a:lnTo>
                    <a:lnTo>
                      <a:pt x="2101" y="661"/>
                    </a:lnTo>
                    <a:lnTo>
                      <a:pt x="2161" y="541"/>
                    </a:lnTo>
                    <a:lnTo>
                      <a:pt x="2341" y="301"/>
                    </a:lnTo>
                    <a:lnTo>
                      <a:pt x="2521" y="61"/>
                    </a:lnTo>
                    <a:lnTo>
                      <a:pt x="25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a:off x="1444868" y="2832292"/>
                <a:ext cx="70428" cy="50291"/>
              </a:xfrm>
              <a:custGeom>
                <a:rect b="b" l="l" r="r" t="t"/>
                <a:pathLst>
                  <a:path extrusionOk="0" h="1501" w="2102">
                    <a:moveTo>
                      <a:pt x="0" y="0"/>
                    </a:moveTo>
                    <a:lnTo>
                      <a:pt x="180" y="1501"/>
                    </a:lnTo>
                    <a:lnTo>
                      <a:pt x="1681" y="1501"/>
                    </a:lnTo>
                    <a:lnTo>
                      <a:pt x="1861" y="1141"/>
                    </a:lnTo>
                    <a:lnTo>
                      <a:pt x="2041" y="841"/>
                    </a:lnTo>
                    <a:lnTo>
                      <a:pt x="2101" y="780"/>
                    </a:lnTo>
                    <a:lnTo>
                      <a:pt x="1741" y="901"/>
                    </a:lnTo>
                    <a:lnTo>
                      <a:pt x="1501" y="1081"/>
                    </a:lnTo>
                    <a:lnTo>
                      <a:pt x="1321" y="1201"/>
                    </a:lnTo>
                    <a:lnTo>
                      <a:pt x="1261" y="1321"/>
                    </a:lnTo>
                    <a:lnTo>
                      <a:pt x="1201" y="1381"/>
                    </a:lnTo>
                    <a:lnTo>
                      <a:pt x="1201" y="1321"/>
                    </a:lnTo>
                    <a:lnTo>
                      <a:pt x="1261" y="1141"/>
                    </a:lnTo>
                    <a:lnTo>
                      <a:pt x="1381" y="961"/>
                    </a:lnTo>
                    <a:lnTo>
                      <a:pt x="1561" y="720"/>
                    </a:lnTo>
                    <a:lnTo>
                      <a:pt x="1681" y="600"/>
                    </a:lnTo>
                    <a:lnTo>
                      <a:pt x="1321" y="780"/>
                    </a:lnTo>
                    <a:lnTo>
                      <a:pt x="781" y="1261"/>
                    </a:lnTo>
                    <a:lnTo>
                      <a:pt x="660" y="1381"/>
                    </a:lnTo>
                    <a:lnTo>
                      <a:pt x="600" y="1441"/>
                    </a:lnTo>
                    <a:lnTo>
                      <a:pt x="600" y="1381"/>
                    </a:lnTo>
                    <a:lnTo>
                      <a:pt x="720" y="1201"/>
                    </a:lnTo>
                    <a:lnTo>
                      <a:pt x="1141" y="600"/>
                    </a:lnTo>
                    <a:lnTo>
                      <a:pt x="1441" y="300"/>
                    </a:lnTo>
                    <a:lnTo>
                      <a:pt x="1741" y="0"/>
                    </a:lnTo>
                    <a:lnTo>
                      <a:pt x="1381" y="0"/>
                    </a:lnTo>
                    <a:lnTo>
                      <a:pt x="961" y="120"/>
                    </a:lnTo>
                    <a:lnTo>
                      <a:pt x="1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a:off x="1458940" y="2661316"/>
                <a:ext cx="40240" cy="40273"/>
              </a:xfrm>
              <a:custGeom>
                <a:rect b="b" l="l" r="r" t="t"/>
                <a:pathLst>
                  <a:path extrusionOk="0" h="1202" w="1201">
                    <a:moveTo>
                      <a:pt x="781" y="1"/>
                    </a:moveTo>
                    <a:lnTo>
                      <a:pt x="421" y="421"/>
                    </a:lnTo>
                    <a:lnTo>
                      <a:pt x="120" y="841"/>
                    </a:lnTo>
                    <a:lnTo>
                      <a:pt x="0" y="1141"/>
                    </a:lnTo>
                    <a:lnTo>
                      <a:pt x="0" y="1201"/>
                    </a:lnTo>
                    <a:lnTo>
                      <a:pt x="961" y="1201"/>
                    </a:lnTo>
                    <a:lnTo>
                      <a:pt x="1021" y="721"/>
                    </a:lnTo>
                    <a:lnTo>
                      <a:pt x="1141" y="181"/>
                    </a:lnTo>
                    <a:lnTo>
                      <a:pt x="12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1529335" y="2615079"/>
                <a:ext cx="12095" cy="16116"/>
              </a:xfrm>
              <a:custGeom>
                <a:rect b="b" l="l" r="r" t="t"/>
                <a:pathLst>
                  <a:path extrusionOk="0" h="481" w="361">
                    <a:moveTo>
                      <a:pt x="360" y="0"/>
                    </a:moveTo>
                    <a:lnTo>
                      <a:pt x="240" y="180"/>
                    </a:lnTo>
                    <a:lnTo>
                      <a:pt x="240" y="240"/>
                    </a:lnTo>
                    <a:lnTo>
                      <a:pt x="120" y="361"/>
                    </a:lnTo>
                    <a:lnTo>
                      <a:pt x="0" y="481"/>
                    </a:lnTo>
                    <a:lnTo>
                      <a:pt x="180" y="481"/>
                    </a:lnTo>
                    <a:lnTo>
                      <a:pt x="180" y="421"/>
                    </a:lnTo>
                    <a:lnTo>
                      <a:pt x="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1483064" y="3055536"/>
                <a:ext cx="199154" cy="54312"/>
              </a:xfrm>
              <a:custGeom>
                <a:rect b="b" l="l" r="r" t="t"/>
                <a:pathLst>
                  <a:path extrusionOk="0" h="1621" w="5944">
                    <a:moveTo>
                      <a:pt x="1" y="0"/>
                    </a:moveTo>
                    <a:lnTo>
                      <a:pt x="481" y="1621"/>
                    </a:lnTo>
                    <a:lnTo>
                      <a:pt x="5463" y="1621"/>
                    </a:lnTo>
                    <a:lnTo>
                      <a:pt x="5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1495126" y="2661316"/>
                <a:ext cx="30222" cy="40273"/>
              </a:xfrm>
              <a:custGeom>
                <a:rect b="b" l="l" r="r" t="t"/>
                <a:pathLst>
                  <a:path extrusionOk="0" h="1202" w="902">
                    <a:moveTo>
                      <a:pt x="481" y="1"/>
                    </a:moveTo>
                    <a:lnTo>
                      <a:pt x="361" y="241"/>
                    </a:lnTo>
                    <a:lnTo>
                      <a:pt x="121" y="781"/>
                    </a:lnTo>
                    <a:lnTo>
                      <a:pt x="1" y="1201"/>
                    </a:lnTo>
                    <a:lnTo>
                      <a:pt x="781" y="1201"/>
                    </a:lnTo>
                    <a:lnTo>
                      <a:pt x="781" y="1141"/>
                    </a:lnTo>
                    <a:lnTo>
                      <a:pt x="781" y="901"/>
                    </a:lnTo>
                    <a:lnTo>
                      <a:pt x="841" y="48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1529335" y="2518552"/>
                <a:ext cx="14106" cy="34"/>
              </a:xfrm>
              <a:custGeom>
                <a:rect b="b" l="l" r="r" t="t"/>
                <a:pathLst>
                  <a:path extrusionOk="0" h="1" w="421">
                    <a:moveTo>
                      <a:pt x="60" y="0"/>
                    </a:moveTo>
                    <a:lnTo>
                      <a:pt x="60" y="0"/>
                    </a:lnTo>
                    <a:lnTo>
                      <a:pt x="300" y="0"/>
                    </a:lnTo>
                    <a:lnTo>
                      <a:pt x="300" y="0"/>
                    </a:lnTo>
                    <a:lnTo>
                      <a:pt x="420" y="0"/>
                    </a:lnTo>
                    <a:lnTo>
                      <a:pt x="0" y="0"/>
                    </a:lnTo>
                    <a:lnTo>
                      <a:pt x="0" y="0"/>
                    </a:lnTo>
                    <a:lnTo>
                      <a:pt x="0" y="0"/>
                    </a:lnTo>
                    <a:lnTo>
                      <a:pt x="0" y="0"/>
                    </a:lnTo>
                    <a:lnTo>
                      <a:pt x="60" y="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a:off x="1515262" y="2874509"/>
                <a:ext cx="10085" cy="8075"/>
              </a:xfrm>
              <a:custGeom>
                <a:rect b="b" l="l" r="r" t="t"/>
                <a:pathLst>
                  <a:path extrusionOk="0" h="241" w="301">
                    <a:moveTo>
                      <a:pt x="300" y="1"/>
                    </a:moveTo>
                    <a:lnTo>
                      <a:pt x="120" y="121"/>
                    </a:lnTo>
                    <a:lnTo>
                      <a:pt x="0" y="241"/>
                    </a:lnTo>
                    <a:lnTo>
                      <a:pt x="120" y="241"/>
                    </a:lnTo>
                    <a:lnTo>
                      <a:pt x="240" y="121"/>
                    </a:lnTo>
                    <a:lnTo>
                      <a:pt x="300" y="61"/>
                    </a:lnTo>
                    <a:lnTo>
                      <a:pt x="3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0"/>
              <p:cNvSpPr/>
              <p:nvPr/>
            </p:nvSpPr>
            <p:spPr>
              <a:xfrm>
                <a:off x="1509232" y="2315411"/>
                <a:ext cx="46270" cy="20137"/>
              </a:xfrm>
              <a:custGeom>
                <a:rect b="b" l="l" r="r" t="t"/>
                <a:pathLst>
                  <a:path extrusionOk="0" h="601" w="1381">
                    <a:moveTo>
                      <a:pt x="180" y="1"/>
                    </a:moveTo>
                    <a:lnTo>
                      <a:pt x="0" y="361"/>
                    </a:lnTo>
                    <a:lnTo>
                      <a:pt x="120" y="361"/>
                    </a:lnTo>
                    <a:lnTo>
                      <a:pt x="840" y="421"/>
                    </a:lnTo>
                    <a:lnTo>
                      <a:pt x="1140" y="541"/>
                    </a:lnTo>
                    <a:lnTo>
                      <a:pt x="1381" y="601"/>
                    </a:lnTo>
                    <a:lnTo>
                      <a:pt x="1381" y="601"/>
                    </a:lnTo>
                    <a:lnTo>
                      <a:pt x="1261" y="481"/>
                    </a:lnTo>
                    <a:lnTo>
                      <a:pt x="780" y="241"/>
                    </a:lnTo>
                    <a:lnTo>
                      <a:pt x="240" y="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0"/>
              <p:cNvSpPr/>
              <p:nvPr/>
            </p:nvSpPr>
            <p:spPr>
              <a:xfrm>
                <a:off x="1479043" y="2611059"/>
                <a:ext cx="30222" cy="20137"/>
              </a:xfrm>
              <a:custGeom>
                <a:rect b="b" l="l" r="r" t="t"/>
                <a:pathLst>
                  <a:path extrusionOk="0" h="601" w="902">
                    <a:moveTo>
                      <a:pt x="901" y="0"/>
                    </a:moveTo>
                    <a:lnTo>
                      <a:pt x="541" y="180"/>
                    </a:lnTo>
                    <a:lnTo>
                      <a:pt x="1" y="601"/>
                    </a:lnTo>
                    <a:lnTo>
                      <a:pt x="421" y="601"/>
                    </a:lnTo>
                    <a:lnTo>
                      <a:pt x="661" y="300"/>
                    </a:lnTo>
                    <a:lnTo>
                      <a:pt x="9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a:off x="1515262" y="1490819"/>
                <a:ext cx="1878458" cy="997578"/>
              </a:xfrm>
              <a:custGeom>
                <a:rect b="b" l="l" r="r" t="t"/>
                <a:pathLst>
                  <a:path extrusionOk="0" h="29774" w="56065">
                    <a:moveTo>
                      <a:pt x="47160" y="13807"/>
                    </a:moveTo>
                    <a:lnTo>
                      <a:pt x="47160" y="13807"/>
                    </a:lnTo>
                    <a:lnTo>
                      <a:pt x="47160" y="13807"/>
                    </a:lnTo>
                    <a:close/>
                    <a:moveTo>
                      <a:pt x="47160" y="13807"/>
                    </a:moveTo>
                    <a:lnTo>
                      <a:pt x="47120" y="13987"/>
                    </a:lnTo>
                    <a:lnTo>
                      <a:pt x="47120" y="14047"/>
                    </a:lnTo>
                    <a:lnTo>
                      <a:pt x="47160" y="13807"/>
                    </a:lnTo>
                    <a:close/>
                    <a:moveTo>
                      <a:pt x="47120" y="14047"/>
                    </a:moveTo>
                    <a:lnTo>
                      <a:pt x="47120" y="14047"/>
                    </a:lnTo>
                    <a:lnTo>
                      <a:pt x="47120" y="14047"/>
                    </a:lnTo>
                    <a:close/>
                    <a:moveTo>
                      <a:pt x="45800" y="16028"/>
                    </a:moveTo>
                    <a:lnTo>
                      <a:pt x="45800" y="16448"/>
                    </a:lnTo>
                    <a:lnTo>
                      <a:pt x="45860" y="16328"/>
                    </a:lnTo>
                    <a:lnTo>
                      <a:pt x="45800" y="16028"/>
                    </a:lnTo>
                    <a:close/>
                    <a:moveTo>
                      <a:pt x="35535" y="19809"/>
                    </a:moveTo>
                    <a:lnTo>
                      <a:pt x="35535" y="19869"/>
                    </a:lnTo>
                    <a:lnTo>
                      <a:pt x="35415" y="19809"/>
                    </a:lnTo>
                    <a:close/>
                    <a:moveTo>
                      <a:pt x="17287" y="9065"/>
                    </a:moveTo>
                    <a:lnTo>
                      <a:pt x="18068" y="9125"/>
                    </a:lnTo>
                    <a:lnTo>
                      <a:pt x="18788" y="9245"/>
                    </a:lnTo>
                    <a:lnTo>
                      <a:pt x="19508" y="9425"/>
                    </a:lnTo>
                    <a:lnTo>
                      <a:pt x="20229" y="9665"/>
                    </a:lnTo>
                    <a:lnTo>
                      <a:pt x="20889" y="9965"/>
                    </a:lnTo>
                    <a:lnTo>
                      <a:pt x="21549" y="10385"/>
                    </a:lnTo>
                    <a:lnTo>
                      <a:pt x="22090" y="10806"/>
                    </a:lnTo>
                    <a:lnTo>
                      <a:pt x="22630" y="11286"/>
                    </a:lnTo>
                    <a:lnTo>
                      <a:pt x="23170" y="11826"/>
                    </a:lnTo>
                    <a:lnTo>
                      <a:pt x="23590" y="12426"/>
                    </a:lnTo>
                    <a:lnTo>
                      <a:pt x="23950" y="13027"/>
                    </a:lnTo>
                    <a:lnTo>
                      <a:pt x="24311" y="13747"/>
                    </a:lnTo>
                    <a:lnTo>
                      <a:pt x="24551" y="14407"/>
                    </a:lnTo>
                    <a:lnTo>
                      <a:pt x="24731" y="15127"/>
                    </a:lnTo>
                    <a:lnTo>
                      <a:pt x="24851" y="15908"/>
                    </a:lnTo>
                    <a:lnTo>
                      <a:pt x="24911" y="16688"/>
                    </a:lnTo>
                    <a:lnTo>
                      <a:pt x="24851" y="17468"/>
                    </a:lnTo>
                    <a:lnTo>
                      <a:pt x="24731" y="18249"/>
                    </a:lnTo>
                    <a:lnTo>
                      <a:pt x="24551" y="18969"/>
                    </a:lnTo>
                    <a:lnTo>
                      <a:pt x="24311" y="19629"/>
                    </a:lnTo>
                    <a:lnTo>
                      <a:pt x="23950" y="20350"/>
                    </a:lnTo>
                    <a:lnTo>
                      <a:pt x="23590" y="20950"/>
                    </a:lnTo>
                    <a:lnTo>
                      <a:pt x="23170" y="21550"/>
                    </a:lnTo>
                    <a:lnTo>
                      <a:pt x="22630" y="22090"/>
                    </a:lnTo>
                    <a:lnTo>
                      <a:pt x="22090" y="22571"/>
                    </a:lnTo>
                    <a:lnTo>
                      <a:pt x="21549" y="22991"/>
                    </a:lnTo>
                    <a:lnTo>
                      <a:pt x="20889" y="23411"/>
                    </a:lnTo>
                    <a:lnTo>
                      <a:pt x="20229" y="23711"/>
                    </a:lnTo>
                    <a:lnTo>
                      <a:pt x="19508" y="23951"/>
                    </a:lnTo>
                    <a:lnTo>
                      <a:pt x="18788" y="24131"/>
                    </a:lnTo>
                    <a:lnTo>
                      <a:pt x="18068" y="24251"/>
                    </a:lnTo>
                    <a:lnTo>
                      <a:pt x="17287" y="24311"/>
                    </a:lnTo>
                    <a:lnTo>
                      <a:pt x="16507" y="24251"/>
                    </a:lnTo>
                    <a:lnTo>
                      <a:pt x="15727" y="24131"/>
                    </a:lnTo>
                    <a:lnTo>
                      <a:pt x="15007" y="23951"/>
                    </a:lnTo>
                    <a:lnTo>
                      <a:pt x="14286" y="23711"/>
                    </a:lnTo>
                    <a:lnTo>
                      <a:pt x="13626" y="23411"/>
                    </a:lnTo>
                    <a:lnTo>
                      <a:pt x="13026" y="22991"/>
                    </a:lnTo>
                    <a:lnTo>
                      <a:pt x="12425" y="22571"/>
                    </a:lnTo>
                    <a:lnTo>
                      <a:pt x="11885" y="22090"/>
                    </a:lnTo>
                    <a:lnTo>
                      <a:pt x="11405" y="21550"/>
                    </a:lnTo>
                    <a:lnTo>
                      <a:pt x="10925" y="20950"/>
                    </a:lnTo>
                    <a:lnTo>
                      <a:pt x="10565" y="20350"/>
                    </a:lnTo>
                    <a:lnTo>
                      <a:pt x="10264" y="19629"/>
                    </a:lnTo>
                    <a:lnTo>
                      <a:pt x="9964" y="18969"/>
                    </a:lnTo>
                    <a:lnTo>
                      <a:pt x="9784" y="18249"/>
                    </a:lnTo>
                    <a:lnTo>
                      <a:pt x="9664" y="17468"/>
                    </a:lnTo>
                    <a:lnTo>
                      <a:pt x="9664" y="16688"/>
                    </a:lnTo>
                    <a:lnTo>
                      <a:pt x="9664" y="15848"/>
                    </a:lnTo>
                    <a:lnTo>
                      <a:pt x="9844" y="15007"/>
                    </a:lnTo>
                    <a:lnTo>
                      <a:pt x="10084" y="14167"/>
                    </a:lnTo>
                    <a:lnTo>
                      <a:pt x="10385" y="13387"/>
                    </a:lnTo>
                    <a:lnTo>
                      <a:pt x="10745" y="12786"/>
                    </a:lnTo>
                    <a:lnTo>
                      <a:pt x="11105" y="12186"/>
                    </a:lnTo>
                    <a:lnTo>
                      <a:pt x="11585" y="11646"/>
                    </a:lnTo>
                    <a:lnTo>
                      <a:pt x="12065" y="11106"/>
                    </a:lnTo>
                    <a:lnTo>
                      <a:pt x="12605" y="10686"/>
                    </a:lnTo>
                    <a:lnTo>
                      <a:pt x="13206" y="10265"/>
                    </a:lnTo>
                    <a:lnTo>
                      <a:pt x="13806" y="9905"/>
                    </a:lnTo>
                    <a:lnTo>
                      <a:pt x="14466" y="9605"/>
                    </a:lnTo>
                    <a:lnTo>
                      <a:pt x="15127" y="9365"/>
                    </a:lnTo>
                    <a:lnTo>
                      <a:pt x="15787" y="9185"/>
                    </a:lnTo>
                    <a:lnTo>
                      <a:pt x="16507" y="9125"/>
                    </a:lnTo>
                    <a:lnTo>
                      <a:pt x="17287" y="9065"/>
                    </a:lnTo>
                    <a:close/>
                    <a:moveTo>
                      <a:pt x="30133" y="27253"/>
                    </a:moveTo>
                    <a:lnTo>
                      <a:pt x="30133" y="27253"/>
                    </a:lnTo>
                    <a:lnTo>
                      <a:pt x="30133" y="27253"/>
                    </a:lnTo>
                    <a:close/>
                    <a:moveTo>
                      <a:pt x="30133" y="27253"/>
                    </a:moveTo>
                    <a:lnTo>
                      <a:pt x="30013" y="27313"/>
                    </a:lnTo>
                    <a:lnTo>
                      <a:pt x="29998" y="27325"/>
                    </a:lnTo>
                    <a:lnTo>
                      <a:pt x="30133" y="27253"/>
                    </a:lnTo>
                    <a:close/>
                    <a:moveTo>
                      <a:pt x="11045" y="29354"/>
                    </a:moveTo>
                    <a:lnTo>
                      <a:pt x="11105" y="29594"/>
                    </a:lnTo>
                    <a:lnTo>
                      <a:pt x="11105" y="29534"/>
                    </a:lnTo>
                    <a:lnTo>
                      <a:pt x="11045" y="29354"/>
                    </a:lnTo>
                    <a:close/>
                    <a:moveTo>
                      <a:pt x="33434" y="1"/>
                    </a:moveTo>
                    <a:lnTo>
                      <a:pt x="31934" y="121"/>
                    </a:lnTo>
                    <a:lnTo>
                      <a:pt x="30493" y="241"/>
                    </a:lnTo>
                    <a:lnTo>
                      <a:pt x="29053" y="481"/>
                    </a:lnTo>
                    <a:lnTo>
                      <a:pt x="27612" y="721"/>
                    </a:lnTo>
                    <a:lnTo>
                      <a:pt x="26171" y="1021"/>
                    </a:lnTo>
                    <a:lnTo>
                      <a:pt x="24791" y="1382"/>
                    </a:lnTo>
                    <a:lnTo>
                      <a:pt x="23410" y="1802"/>
                    </a:lnTo>
                    <a:lnTo>
                      <a:pt x="22030" y="2282"/>
                    </a:lnTo>
                    <a:lnTo>
                      <a:pt x="20709" y="2822"/>
                    </a:lnTo>
                    <a:lnTo>
                      <a:pt x="19448" y="3362"/>
                    </a:lnTo>
                    <a:lnTo>
                      <a:pt x="18128" y="4023"/>
                    </a:lnTo>
                    <a:lnTo>
                      <a:pt x="16927" y="4683"/>
                    </a:lnTo>
                    <a:lnTo>
                      <a:pt x="15667" y="5343"/>
                    </a:lnTo>
                    <a:lnTo>
                      <a:pt x="14526" y="6124"/>
                    </a:lnTo>
                    <a:lnTo>
                      <a:pt x="13326" y="6904"/>
                    </a:lnTo>
                    <a:lnTo>
                      <a:pt x="12245" y="7744"/>
                    </a:lnTo>
                    <a:lnTo>
                      <a:pt x="11105" y="8645"/>
                    </a:lnTo>
                    <a:lnTo>
                      <a:pt x="10084" y="9545"/>
                    </a:lnTo>
                    <a:lnTo>
                      <a:pt x="9064" y="10505"/>
                    </a:lnTo>
                    <a:lnTo>
                      <a:pt x="8044" y="11526"/>
                    </a:lnTo>
                    <a:lnTo>
                      <a:pt x="7143" y="12546"/>
                    </a:lnTo>
                    <a:lnTo>
                      <a:pt x="6183" y="13627"/>
                    </a:lnTo>
                    <a:lnTo>
                      <a:pt x="5342" y="14707"/>
                    </a:lnTo>
                    <a:lnTo>
                      <a:pt x="4502" y="15848"/>
                    </a:lnTo>
                    <a:lnTo>
                      <a:pt x="3722" y="16988"/>
                    </a:lnTo>
                    <a:lnTo>
                      <a:pt x="3001" y="18189"/>
                    </a:lnTo>
                    <a:lnTo>
                      <a:pt x="2281" y="19449"/>
                    </a:lnTo>
                    <a:lnTo>
                      <a:pt x="1621" y="20650"/>
                    </a:lnTo>
                    <a:lnTo>
                      <a:pt x="1021" y="21970"/>
                    </a:lnTo>
                    <a:lnTo>
                      <a:pt x="480" y="23291"/>
                    </a:lnTo>
                    <a:lnTo>
                      <a:pt x="0" y="24612"/>
                    </a:lnTo>
                    <a:lnTo>
                      <a:pt x="60" y="24612"/>
                    </a:lnTo>
                    <a:lnTo>
                      <a:pt x="600" y="24732"/>
                    </a:lnTo>
                    <a:lnTo>
                      <a:pt x="1141" y="24912"/>
                    </a:lnTo>
                    <a:lnTo>
                      <a:pt x="1441" y="25032"/>
                    </a:lnTo>
                    <a:lnTo>
                      <a:pt x="1681" y="25212"/>
                    </a:lnTo>
                    <a:lnTo>
                      <a:pt x="1801" y="25392"/>
                    </a:lnTo>
                    <a:lnTo>
                      <a:pt x="2341" y="25452"/>
                    </a:lnTo>
                    <a:lnTo>
                      <a:pt x="2221" y="25392"/>
                    </a:lnTo>
                    <a:lnTo>
                      <a:pt x="1981" y="25152"/>
                    </a:lnTo>
                    <a:lnTo>
                      <a:pt x="1441" y="24852"/>
                    </a:lnTo>
                    <a:lnTo>
                      <a:pt x="900" y="24612"/>
                    </a:lnTo>
                    <a:lnTo>
                      <a:pt x="720" y="24551"/>
                    </a:lnTo>
                    <a:lnTo>
                      <a:pt x="960" y="24551"/>
                    </a:lnTo>
                    <a:lnTo>
                      <a:pt x="1501" y="24732"/>
                    </a:lnTo>
                    <a:lnTo>
                      <a:pt x="1921" y="24912"/>
                    </a:lnTo>
                    <a:lnTo>
                      <a:pt x="2281" y="25092"/>
                    </a:lnTo>
                    <a:lnTo>
                      <a:pt x="2161" y="24972"/>
                    </a:lnTo>
                    <a:lnTo>
                      <a:pt x="1921" y="24732"/>
                    </a:lnTo>
                    <a:lnTo>
                      <a:pt x="1801" y="24672"/>
                    </a:lnTo>
                    <a:lnTo>
                      <a:pt x="1741" y="24612"/>
                    </a:lnTo>
                    <a:lnTo>
                      <a:pt x="1801" y="24612"/>
                    </a:lnTo>
                    <a:lnTo>
                      <a:pt x="1921" y="24672"/>
                    </a:lnTo>
                    <a:lnTo>
                      <a:pt x="2281" y="24852"/>
                    </a:lnTo>
                    <a:lnTo>
                      <a:pt x="2581" y="25092"/>
                    </a:lnTo>
                    <a:lnTo>
                      <a:pt x="2761" y="25272"/>
                    </a:lnTo>
                    <a:lnTo>
                      <a:pt x="2881" y="25332"/>
                    </a:lnTo>
                    <a:lnTo>
                      <a:pt x="3001" y="25572"/>
                    </a:lnTo>
                    <a:lnTo>
                      <a:pt x="3302" y="25632"/>
                    </a:lnTo>
                    <a:lnTo>
                      <a:pt x="3241" y="25572"/>
                    </a:lnTo>
                    <a:lnTo>
                      <a:pt x="2881" y="25272"/>
                    </a:lnTo>
                    <a:lnTo>
                      <a:pt x="2641" y="25092"/>
                    </a:lnTo>
                    <a:lnTo>
                      <a:pt x="2161" y="24672"/>
                    </a:lnTo>
                    <a:lnTo>
                      <a:pt x="2161" y="24672"/>
                    </a:lnTo>
                    <a:lnTo>
                      <a:pt x="2581" y="24912"/>
                    </a:lnTo>
                    <a:lnTo>
                      <a:pt x="3001" y="24972"/>
                    </a:lnTo>
                    <a:lnTo>
                      <a:pt x="3121" y="25032"/>
                    </a:lnTo>
                    <a:lnTo>
                      <a:pt x="3602" y="25212"/>
                    </a:lnTo>
                    <a:lnTo>
                      <a:pt x="3842" y="25392"/>
                    </a:lnTo>
                    <a:lnTo>
                      <a:pt x="3842" y="25392"/>
                    </a:lnTo>
                    <a:lnTo>
                      <a:pt x="3422" y="24972"/>
                    </a:lnTo>
                    <a:lnTo>
                      <a:pt x="3121" y="24732"/>
                    </a:lnTo>
                    <a:lnTo>
                      <a:pt x="3001" y="24672"/>
                    </a:lnTo>
                    <a:lnTo>
                      <a:pt x="2821" y="24612"/>
                    </a:lnTo>
                    <a:lnTo>
                      <a:pt x="3001" y="24612"/>
                    </a:lnTo>
                    <a:lnTo>
                      <a:pt x="3121" y="24672"/>
                    </a:lnTo>
                    <a:lnTo>
                      <a:pt x="3181" y="24732"/>
                    </a:lnTo>
                    <a:lnTo>
                      <a:pt x="3302" y="24732"/>
                    </a:lnTo>
                    <a:lnTo>
                      <a:pt x="3842" y="24972"/>
                    </a:lnTo>
                    <a:lnTo>
                      <a:pt x="4442" y="25332"/>
                    </a:lnTo>
                    <a:lnTo>
                      <a:pt x="4742" y="25572"/>
                    </a:lnTo>
                    <a:lnTo>
                      <a:pt x="4922" y="25632"/>
                    </a:lnTo>
                    <a:lnTo>
                      <a:pt x="5102" y="25692"/>
                    </a:lnTo>
                    <a:lnTo>
                      <a:pt x="5282" y="25752"/>
                    </a:lnTo>
                    <a:lnTo>
                      <a:pt x="4862" y="25512"/>
                    </a:lnTo>
                    <a:lnTo>
                      <a:pt x="4682" y="25452"/>
                    </a:lnTo>
                    <a:lnTo>
                      <a:pt x="4862" y="25452"/>
                    </a:lnTo>
                    <a:lnTo>
                      <a:pt x="5402" y="25692"/>
                    </a:lnTo>
                    <a:lnTo>
                      <a:pt x="5763" y="25872"/>
                    </a:lnTo>
                    <a:lnTo>
                      <a:pt x="6063" y="26112"/>
                    </a:lnTo>
                    <a:lnTo>
                      <a:pt x="5763" y="25812"/>
                    </a:lnTo>
                    <a:lnTo>
                      <a:pt x="5222" y="25392"/>
                    </a:lnTo>
                    <a:lnTo>
                      <a:pt x="5102" y="25332"/>
                    </a:lnTo>
                    <a:lnTo>
                      <a:pt x="4982" y="25272"/>
                    </a:lnTo>
                    <a:lnTo>
                      <a:pt x="5102" y="25272"/>
                    </a:lnTo>
                    <a:lnTo>
                      <a:pt x="5282" y="25392"/>
                    </a:lnTo>
                    <a:lnTo>
                      <a:pt x="5823" y="25692"/>
                    </a:lnTo>
                    <a:lnTo>
                      <a:pt x="6063" y="25812"/>
                    </a:lnTo>
                    <a:lnTo>
                      <a:pt x="6243" y="25932"/>
                    </a:lnTo>
                    <a:lnTo>
                      <a:pt x="6723" y="26172"/>
                    </a:lnTo>
                    <a:lnTo>
                      <a:pt x="7083" y="26412"/>
                    </a:lnTo>
                    <a:lnTo>
                      <a:pt x="7323" y="26652"/>
                    </a:lnTo>
                    <a:lnTo>
                      <a:pt x="7503" y="26772"/>
                    </a:lnTo>
                    <a:lnTo>
                      <a:pt x="7923" y="27073"/>
                    </a:lnTo>
                    <a:lnTo>
                      <a:pt x="7923" y="27133"/>
                    </a:lnTo>
                    <a:lnTo>
                      <a:pt x="7984" y="27133"/>
                    </a:lnTo>
                    <a:lnTo>
                      <a:pt x="7803" y="26832"/>
                    </a:lnTo>
                    <a:lnTo>
                      <a:pt x="7563" y="26472"/>
                    </a:lnTo>
                    <a:lnTo>
                      <a:pt x="7203" y="26052"/>
                    </a:lnTo>
                    <a:lnTo>
                      <a:pt x="7083" y="25932"/>
                    </a:lnTo>
                    <a:lnTo>
                      <a:pt x="7203" y="25992"/>
                    </a:lnTo>
                    <a:lnTo>
                      <a:pt x="7443" y="26172"/>
                    </a:lnTo>
                    <a:lnTo>
                      <a:pt x="7503" y="26172"/>
                    </a:lnTo>
                    <a:lnTo>
                      <a:pt x="7623" y="26292"/>
                    </a:lnTo>
                    <a:lnTo>
                      <a:pt x="8104" y="26592"/>
                    </a:lnTo>
                    <a:lnTo>
                      <a:pt x="8524" y="27073"/>
                    </a:lnTo>
                    <a:lnTo>
                      <a:pt x="8704" y="27373"/>
                    </a:lnTo>
                    <a:lnTo>
                      <a:pt x="8764" y="27493"/>
                    </a:lnTo>
                    <a:lnTo>
                      <a:pt x="8824" y="27553"/>
                    </a:lnTo>
                    <a:lnTo>
                      <a:pt x="8644" y="27193"/>
                    </a:lnTo>
                    <a:lnTo>
                      <a:pt x="8344" y="26712"/>
                    </a:lnTo>
                    <a:lnTo>
                      <a:pt x="8224" y="26532"/>
                    </a:lnTo>
                    <a:lnTo>
                      <a:pt x="8224" y="26532"/>
                    </a:lnTo>
                    <a:lnTo>
                      <a:pt x="8404" y="26712"/>
                    </a:lnTo>
                    <a:lnTo>
                      <a:pt x="8764" y="27073"/>
                    </a:lnTo>
                    <a:lnTo>
                      <a:pt x="9124" y="27613"/>
                    </a:lnTo>
                    <a:lnTo>
                      <a:pt x="9244" y="27913"/>
                    </a:lnTo>
                    <a:lnTo>
                      <a:pt x="9424" y="28093"/>
                    </a:lnTo>
                    <a:lnTo>
                      <a:pt x="9484" y="28153"/>
                    </a:lnTo>
                    <a:lnTo>
                      <a:pt x="9424" y="27913"/>
                    </a:lnTo>
                    <a:lnTo>
                      <a:pt x="9304" y="27613"/>
                    </a:lnTo>
                    <a:lnTo>
                      <a:pt x="9184" y="27313"/>
                    </a:lnTo>
                    <a:lnTo>
                      <a:pt x="8944" y="27073"/>
                    </a:lnTo>
                    <a:lnTo>
                      <a:pt x="8764" y="26832"/>
                    </a:lnTo>
                    <a:lnTo>
                      <a:pt x="9004" y="27013"/>
                    </a:lnTo>
                    <a:lnTo>
                      <a:pt x="9304" y="27253"/>
                    </a:lnTo>
                    <a:lnTo>
                      <a:pt x="9484" y="27553"/>
                    </a:lnTo>
                    <a:lnTo>
                      <a:pt x="9664" y="27853"/>
                    </a:lnTo>
                    <a:lnTo>
                      <a:pt x="9664" y="27913"/>
                    </a:lnTo>
                    <a:lnTo>
                      <a:pt x="9724" y="27913"/>
                    </a:lnTo>
                    <a:lnTo>
                      <a:pt x="9904" y="28213"/>
                    </a:lnTo>
                    <a:lnTo>
                      <a:pt x="9844" y="27913"/>
                    </a:lnTo>
                    <a:lnTo>
                      <a:pt x="9784" y="27853"/>
                    </a:lnTo>
                    <a:lnTo>
                      <a:pt x="9844" y="27853"/>
                    </a:lnTo>
                    <a:lnTo>
                      <a:pt x="9784" y="27793"/>
                    </a:lnTo>
                    <a:lnTo>
                      <a:pt x="9784" y="27793"/>
                    </a:lnTo>
                    <a:lnTo>
                      <a:pt x="9904" y="27853"/>
                    </a:lnTo>
                    <a:lnTo>
                      <a:pt x="9904" y="27973"/>
                    </a:lnTo>
                    <a:lnTo>
                      <a:pt x="9964" y="27973"/>
                    </a:lnTo>
                    <a:lnTo>
                      <a:pt x="10144" y="28213"/>
                    </a:lnTo>
                    <a:lnTo>
                      <a:pt x="10385" y="28453"/>
                    </a:lnTo>
                    <a:lnTo>
                      <a:pt x="10565" y="28813"/>
                    </a:lnTo>
                    <a:lnTo>
                      <a:pt x="10505" y="28573"/>
                    </a:lnTo>
                    <a:lnTo>
                      <a:pt x="10325" y="28213"/>
                    </a:lnTo>
                    <a:lnTo>
                      <a:pt x="10144" y="27973"/>
                    </a:lnTo>
                    <a:lnTo>
                      <a:pt x="10024" y="27793"/>
                    </a:lnTo>
                    <a:lnTo>
                      <a:pt x="10204" y="27913"/>
                    </a:lnTo>
                    <a:lnTo>
                      <a:pt x="10385" y="28153"/>
                    </a:lnTo>
                    <a:lnTo>
                      <a:pt x="10625" y="28513"/>
                    </a:lnTo>
                    <a:lnTo>
                      <a:pt x="10985" y="29173"/>
                    </a:lnTo>
                    <a:lnTo>
                      <a:pt x="11045" y="29354"/>
                    </a:lnTo>
                    <a:lnTo>
                      <a:pt x="10985" y="29113"/>
                    </a:lnTo>
                    <a:lnTo>
                      <a:pt x="10805" y="28573"/>
                    </a:lnTo>
                    <a:lnTo>
                      <a:pt x="10745" y="28393"/>
                    </a:lnTo>
                    <a:lnTo>
                      <a:pt x="10865" y="28573"/>
                    </a:lnTo>
                    <a:lnTo>
                      <a:pt x="11105" y="29053"/>
                    </a:lnTo>
                    <a:lnTo>
                      <a:pt x="11165" y="29113"/>
                    </a:lnTo>
                    <a:lnTo>
                      <a:pt x="11045" y="28693"/>
                    </a:lnTo>
                    <a:lnTo>
                      <a:pt x="11165" y="28873"/>
                    </a:lnTo>
                    <a:lnTo>
                      <a:pt x="11345" y="29354"/>
                    </a:lnTo>
                    <a:lnTo>
                      <a:pt x="11405" y="29474"/>
                    </a:lnTo>
                    <a:lnTo>
                      <a:pt x="11585" y="29774"/>
                    </a:lnTo>
                    <a:lnTo>
                      <a:pt x="11825" y="29774"/>
                    </a:lnTo>
                    <a:lnTo>
                      <a:pt x="11645" y="29414"/>
                    </a:lnTo>
                    <a:lnTo>
                      <a:pt x="11525" y="29294"/>
                    </a:lnTo>
                    <a:lnTo>
                      <a:pt x="11465" y="29233"/>
                    </a:lnTo>
                    <a:lnTo>
                      <a:pt x="11525" y="29233"/>
                    </a:lnTo>
                    <a:lnTo>
                      <a:pt x="11705" y="29414"/>
                    </a:lnTo>
                    <a:lnTo>
                      <a:pt x="11945" y="29774"/>
                    </a:lnTo>
                    <a:lnTo>
                      <a:pt x="13566" y="29774"/>
                    </a:lnTo>
                    <a:lnTo>
                      <a:pt x="13626" y="29654"/>
                    </a:lnTo>
                    <a:lnTo>
                      <a:pt x="14046" y="29233"/>
                    </a:lnTo>
                    <a:lnTo>
                      <a:pt x="14406" y="28993"/>
                    </a:lnTo>
                    <a:lnTo>
                      <a:pt x="14166" y="29354"/>
                    </a:lnTo>
                    <a:lnTo>
                      <a:pt x="13806" y="29774"/>
                    </a:lnTo>
                    <a:lnTo>
                      <a:pt x="13926" y="29774"/>
                    </a:lnTo>
                    <a:lnTo>
                      <a:pt x="13986" y="29714"/>
                    </a:lnTo>
                    <a:lnTo>
                      <a:pt x="13986" y="29654"/>
                    </a:lnTo>
                    <a:lnTo>
                      <a:pt x="14466" y="29233"/>
                    </a:lnTo>
                    <a:lnTo>
                      <a:pt x="14946" y="28873"/>
                    </a:lnTo>
                    <a:lnTo>
                      <a:pt x="15127" y="28753"/>
                    </a:lnTo>
                    <a:lnTo>
                      <a:pt x="15127" y="28753"/>
                    </a:lnTo>
                    <a:lnTo>
                      <a:pt x="15007" y="28933"/>
                    </a:lnTo>
                    <a:lnTo>
                      <a:pt x="15307" y="28693"/>
                    </a:lnTo>
                    <a:lnTo>
                      <a:pt x="15607" y="28513"/>
                    </a:lnTo>
                    <a:lnTo>
                      <a:pt x="15847" y="28453"/>
                    </a:lnTo>
                    <a:lnTo>
                      <a:pt x="16147" y="28213"/>
                    </a:lnTo>
                    <a:lnTo>
                      <a:pt x="15967" y="28513"/>
                    </a:lnTo>
                    <a:lnTo>
                      <a:pt x="16027" y="28453"/>
                    </a:lnTo>
                    <a:lnTo>
                      <a:pt x="16327" y="28213"/>
                    </a:lnTo>
                    <a:lnTo>
                      <a:pt x="16447" y="28153"/>
                    </a:lnTo>
                    <a:lnTo>
                      <a:pt x="16387" y="28273"/>
                    </a:lnTo>
                    <a:lnTo>
                      <a:pt x="16327" y="28333"/>
                    </a:lnTo>
                    <a:lnTo>
                      <a:pt x="16747" y="28213"/>
                    </a:lnTo>
                    <a:lnTo>
                      <a:pt x="17167" y="27973"/>
                    </a:lnTo>
                    <a:lnTo>
                      <a:pt x="17107" y="28033"/>
                    </a:lnTo>
                    <a:lnTo>
                      <a:pt x="17107" y="28033"/>
                    </a:lnTo>
                    <a:lnTo>
                      <a:pt x="17287" y="27973"/>
                    </a:lnTo>
                    <a:lnTo>
                      <a:pt x="17648" y="27793"/>
                    </a:lnTo>
                    <a:lnTo>
                      <a:pt x="17768" y="27793"/>
                    </a:lnTo>
                    <a:lnTo>
                      <a:pt x="17828" y="27733"/>
                    </a:lnTo>
                    <a:lnTo>
                      <a:pt x="17828" y="27793"/>
                    </a:lnTo>
                    <a:lnTo>
                      <a:pt x="17708" y="27853"/>
                    </a:lnTo>
                    <a:lnTo>
                      <a:pt x="17588" y="27913"/>
                    </a:lnTo>
                    <a:lnTo>
                      <a:pt x="17768" y="27853"/>
                    </a:lnTo>
                    <a:lnTo>
                      <a:pt x="18128" y="27733"/>
                    </a:lnTo>
                    <a:lnTo>
                      <a:pt x="18308" y="27673"/>
                    </a:lnTo>
                    <a:lnTo>
                      <a:pt x="18188" y="27793"/>
                    </a:lnTo>
                    <a:lnTo>
                      <a:pt x="18128" y="27853"/>
                    </a:lnTo>
                    <a:lnTo>
                      <a:pt x="19088" y="27493"/>
                    </a:lnTo>
                    <a:lnTo>
                      <a:pt x="19869" y="27373"/>
                    </a:lnTo>
                    <a:lnTo>
                      <a:pt x="20109" y="27373"/>
                    </a:lnTo>
                    <a:lnTo>
                      <a:pt x="19869" y="27433"/>
                    </a:lnTo>
                    <a:lnTo>
                      <a:pt x="19208" y="27733"/>
                    </a:lnTo>
                    <a:lnTo>
                      <a:pt x="18608" y="28033"/>
                    </a:lnTo>
                    <a:lnTo>
                      <a:pt x="18608" y="28033"/>
                    </a:lnTo>
                    <a:lnTo>
                      <a:pt x="19088" y="27913"/>
                    </a:lnTo>
                    <a:lnTo>
                      <a:pt x="19689" y="27793"/>
                    </a:lnTo>
                    <a:lnTo>
                      <a:pt x="20469" y="27793"/>
                    </a:lnTo>
                    <a:lnTo>
                      <a:pt x="20709" y="27853"/>
                    </a:lnTo>
                    <a:lnTo>
                      <a:pt x="20469" y="27853"/>
                    </a:lnTo>
                    <a:lnTo>
                      <a:pt x="19929" y="27973"/>
                    </a:lnTo>
                    <a:lnTo>
                      <a:pt x="20289" y="28033"/>
                    </a:lnTo>
                    <a:lnTo>
                      <a:pt x="20589" y="28153"/>
                    </a:lnTo>
                    <a:lnTo>
                      <a:pt x="20649" y="28153"/>
                    </a:lnTo>
                    <a:lnTo>
                      <a:pt x="20949" y="28033"/>
                    </a:lnTo>
                    <a:lnTo>
                      <a:pt x="21069" y="28033"/>
                    </a:lnTo>
                    <a:lnTo>
                      <a:pt x="21009" y="28093"/>
                    </a:lnTo>
                    <a:lnTo>
                      <a:pt x="20829" y="28273"/>
                    </a:lnTo>
                    <a:lnTo>
                      <a:pt x="21189" y="28153"/>
                    </a:lnTo>
                    <a:lnTo>
                      <a:pt x="21609" y="28033"/>
                    </a:lnTo>
                    <a:lnTo>
                      <a:pt x="21909" y="27973"/>
                    </a:lnTo>
                    <a:lnTo>
                      <a:pt x="21309" y="28333"/>
                    </a:lnTo>
                    <a:lnTo>
                      <a:pt x="21189" y="28453"/>
                    </a:lnTo>
                    <a:lnTo>
                      <a:pt x="21189" y="28513"/>
                    </a:lnTo>
                    <a:lnTo>
                      <a:pt x="21369" y="28453"/>
                    </a:lnTo>
                    <a:lnTo>
                      <a:pt x="21609" y="28393"/>
                    </a:lnTo>
                    <a:lnTo>
                      <a:pt x="21909" y="28333"/>
                    </a:lnTo>
                    <a:lnTo>
                      <a:pt x="22450" y="28393"/>
                    </a:lnTo>
                    <a:lnTo>
                      <a:pt x="22690" y="28393"/>
                    </a:lnTo>
                    <a:lnTo>
                      <a:pt x="22450" y="28453"/>
                    </a:lnTo>
                    <a:lnTo>
                      <a:pt x="21970" y="28573"/>
                    </a:lnTo>
                    <a:lnTo>
                      <a:pt x="21489" y="28813"/>
                    </a:lnTo>
                    <a:lnTo>
                      <a:pt x="21369" y="28873"/>
                    </a:lnTo>
                    <a:lnTo>
                      <a:pt x="21429" y="28873"/>
                    </a:lnTo>
                    <a:lnTo>
                      <a:pt x="21669" y="28813"/>
                    </a:lnTo>
                    <a:lnTo>
                      <a:pt x="22150" y="28693"/>
                    </a:lnTo>
                    <a:lnTo>
                      <a:pt x="22690" y="28633"/>
                    </a:lnTo>
                    <a:lnTo>
                      <a:pt x="22210" y="28933"/>
                    </a:lnTo>
                    <a:lnTo>
                      <a:pt x="22030" y="28993"/>
                    </a:lnTo>
                    <a:lnTo>
                      <a:pt x="22870" y="28993"/>
                    </a:lnTo>
                    <a:lnTo>
                      <a:pt x="23410" y="29053"/>
                    </a:lnTo>
                    <a:lnTo>
                      <a:pt x="23590" y="29113"/>
                    </a:lnTo>
                    <a:lnTo>
                      <a:pt x="23410" y="29113"/>
                    </a:lnTo>
                    <a:lnTo>
                      <a:pt x="22870" y="29173"/>
                    </a:lnTo>
                    <a:lnTo>
                      <a:pt x="22570" y="29233"/>
                    </a:lnTo>
                    <a:lnTo>
                      <a:pt x="22690" y="29294"/>
                    </a:lnTo>
                    <a:lnTo>
                      <a:pt x="22930" y="29294"/>
                    </a:lnTo>
                    <a:lnTo>
                      <a:pt x="23110" y="29354"/>
                    </a:lnTo>
                    <a:lnTo>
                      <a:pt x="23230" y="29414"/>
                    </a:lnTo>
                    <a:lnTo>
                      <a:pt x="22930" y="29414"/>
                    </a:lnTo>
                    <a:lnTo>
                      <a:pt x="22750" y="29474"/>
                    </a:lnTo>
                    <a:lnTo>
                      <a:pt x="22450" y="29594"/>
                    </a:lnTo>
                    <a:lnTo>
                      <a:pt x="22510" y="29594"/>
                    </a:lnTo>
                    <a:lnTo>
                      <a:pt x="22750" y="29654"/>
                    </a:lnTo>
                    <a:lnTo>
                      <a:pt x="23050" y="29774"/>
                    </a:lnTo>
                    <a:lnTo>
                      <a:pt x="28452" y="29774"/>
                    </a:lnTo>
                    <a:lnTo>
                      <a:pt x="29293" y="28993"/>
                    </a:lnTo>
                    <a:lnTo>
                      <a:pt x="29893" y="28513"/>
                    </a:lnTo>
                    <a:lnTo>
                      <a:pt x="30433" y="28093"/>
                    </a:lnTo>
                    <a:lnTo>
                      <a:pt x="30553" y="28033"/>
                    </a:lnTo>
                    <a:lnTo>
                      <a:pt x="30193" y="28153"/>
                    </a:lnTo>
                    <a:lnTo>
                      <a:pt x="29953" y="28273"/>
                    </a:lnTo>
                    <a:lnTo>
                      <a:pt x="29713" y="28393"/>
                    </a:lnTo>
                    <a:lnTo>
                      <a:pt x="29293" y="28693"/>
                    </a:lnTo>
                    <a:lnTo>
                      <a:pt x="29113" y="28753"/>
                    </a:lnTo>
                    <a:lnTo>
                      <a:pt x="28993" y="28813"/>
                    </a:lnTo>
                    <a:lnTo>
                      <a:pt x="28812" y="28813"/>
                    </a:lnTo>
                    <a:lnTo>
                      <a:pt x="28872" y="28753"/>
                    </a:lnTo>
                    <a:lnTo>
                      <a:pt x="28932" y="28753"/>
                    </a:lnTo>
                    <a:lnTo>
                      <a:pt x="29053" y="28693"/>
                    </a:lnTo>
                    <a:lnTo>
                      <a:pt x="29233" y="28573"/>
                    </a:lnTo>
                    <a:lnTo>
                      <a:pt x="29533" y="28213"/>
                    </a:lnTo>
                    <a:lnTo>
                      <a:pt x="29713" y="27973"/>
                    </a:lnTo>
                    <a:lnTo>
                      <a:pt x="29953" y="27793"/>
                    </a:lnTo>
                    <a:lnTo>
                      <a:pt x="30313" y="27493"/>
                    </a:lnTo>
                    <a:lnTo>
                      <a:pt x="30733" y="27253"/>
                    </a:lnTo>
                    <a:lnTo>
                      <a:pt x="30733" y="27253"/>
                    </a:lnTo>
                    <a:lnTo>
                      <a:pt x="30073" y="27493"/>
                    </a:lnTo>
                    <a:lnTo>
                      <a:pt x="29713" y="27553"/>
                    </a:lnTo>
                    <a:lnTo>
                      <a:pt x="29713" y="27553"/>
                    </a:lnTo>
                    <a:lnTo>
                      <a:pt x="29998" y="27325"/>
                    </a:lnTo>
                    <a:lnTo>
                      <a:pt x="29233" y="27733"/>
                    </a:lnTo>
                    <a:lnTo>
                      <a:pt x="28632" y="28093"/>
                    </a:lnTo>
                    <a:lnTo>
                      <a:pt x="29173" y="27673"/>
                    </a:lnTo>
                    <a:lnTo>
                      <a:pt x="30373" y="26592"/>
                    </a:lnTo>
                    <a:lnTo>
                      <a:pt x="31213" y="25992"/>
                    </a:lnTo>
                    <a:lnTo>
                      <a:pt x="30493" y="26292"/>
                    </a:lnTo>
                    <a:lnTo>
                      <a:pt x="29593" y="26652"/>
                    </a:lnTo>
                    <a:lnTo>
                      <a:pt x="29173" y="26772"/>
                    </a:lnTo>
                    <a:lnTo>
                      <a:pt x="28812" y="26832"/>
                    </a:lnTo>
                    <a:lnTo>
                      <a:pt x="28212" y="26832"/>
                    </a:lnTo>
                    <a:lnTo>
                      <a:pt x="28452" y="26772"/>
                    </a:lnTo>
                    <a:lnTo>
                      <a:pt x="28752" y="26712"/>
                    </a:lnTo>
                    <a:lnTo>
                      <a:pt x="29473" y="26412"/>
                    </a:lnTo>
                    <a:lnTo>
                      <a:pt x="30313" y="25932"/>
                    </a:lnTo>
                    <a:lnTo>
                      <a:pt x="31874" y="24852"/>
                    </a:lnTo>
                    <a:lnTo>
                      <a:pt x="32174" y="24672"/>
                    </a:lnTo>
                    <a:lnTo>
                      <a:pt x="32354" y="24551"/>
                    </a:lnTo>
                    <a:lnTo>
                      <a:pt x="32654" y="24311"/>
                    </a:lnTo>
                    <a:lnTo>
                      <a:pt x="33494" y="23831"/>
                    </a:lnTo>
                    <a:lnTo>
                      <a:pt x="34215" y="23411"/>
                    </a:lnTo>
                    <a:lnTo>
                      <a:pt x="35175" y="22931"/>
                    </a:lnTo>
                    <a:lnTo>
                      <a:pt x="35835" y="22631"/>
                    </a:lnTo>
                    <a:lnTo>
                      <a:pt x="35295" y="22691"/>
                    </a:lnTo>
                    <a:lnTo>
                      <a:pt x="34695" y="22751"/>
                    </a:lnTo>
                    <a:lnTo>
                      <a:pt x="34095" y="22871"/>
                    </a:lnTo>
                    <a:lnTo>
                      <a:pt x="33614" y="23051"/>
                    </a:lnTo>
                    <a:lnTo>
                      <a:pt x="33254" y="23171"/>
                    </a:lnTo>
                    <a:lnTo>
                      <a:pt x="33134" y="23171"/>
                    </a:lnTo>
                    <a:lnTo>
                      <a:pt x="33254" y="23111"/>
                    </a:lnTo>
                    <a:lnTo>
                      <a:pt x="33554" y="22931"/>
                    </a:lnTo>
                    <a:lnTo>
                      <a:pt x="34395" y="22451"/>
                    </a:lnTo>
                    <a:lnTo>
                      <a:pt x="34215" y="22511"/>
                    </a:lnTo>
                    <a:lnTo>
                      <a:pt x="34095" y="22511"/>
                    </a:lnTo>
                    <a:lnTo>
                      <a:pt x="34215" y="22451"/>
                    </a:lnTo>
                    <a:lnTo>
                      <a:pt x="34515" y="22271"/>
                    </a:lnTo>
                    <a:lnTo>
                      <a:pt x="34995" y="22090"/>
                    </a:lnTo>
                    <a:lnTo>
                      <a:pt x="35595" y="21910"/>
                    </a:lnTo>
                    <a:lnTo>
                      <a:pt x="36016" y="21790"/>
                    </a:lnTo>
                    <a:lnTo>
                      <a:pt x="34515" y="21550"/>
                    </a:lnTo>
                    <a:lnTo>
                      <a:pt x="34995" y="21430"/>
                    </a:lnTo>
                    <a:lnTo>
                      <a:pt x="36016" y="21370"/>
                    </a:lnTo>
                    <a:lnTo>
                      <a:pt x="36256" y="21310"/>
                    </a:lnTo>
                    <a:lnTo>
                      <a:pt x="36196" y="21310"/>
                    </a:lnTo>
                    <a:lnTo>
                      <a:pt x="35895" y="21370"/>
                    </a:lnTo>
                    <a:lnTo>
                      <a:pt x="35775" y="21370"/>
                    </a:lnTo>
                    <a:lnTo>
                      <a:pt x="35895" y="21310"/>
                    </a:lnTo>
                    <a:lnTo>
                      <a:pt x="36136" y="21190"/>
                    </a:lnTo>
                    <a:lnTo>
                      <a:pt x="36496" y="21070"/>
                    </a:lnTo>
                    <a:lnTo>
                      <a:pt x="36856" y="21010"/>
                    </a:lnTo>
                    <a:lnTo>
                      <a:pt x="36916" y="21010"/>
                    </a:lnTo>
                    <a:lnTo>
                      <a:pt x="36976" y="20950"/>
                    </a:lnTo>
                    <a:lnTo>
                      <a:pt x="36616" y="20830"/>
                    </a:lnTo>
                    <a:lnTo>
                      <a:pt x="37516" y="20770"/>
                    </a:lnTo>
                    <a:lnTo>
                      <a:pt x="37756" y="20710"/>
                    </a:lnTo>
                    <a:lnTo>
                      <a:pt x="37876" y="20710"/>
                    </a:lnTo>
                    <a:lnTo>
                      <a:pt x="38236" y="20650"/>
                    </a:lnTo>
                    <a:lnTo>
                      <a:pt x="38297" y="20650"/>
                    </a:lnTo>
                    <a:lnTo>
                      <a:pt x="38597" y="20590"/>
                    </a:lnTo>
                    <a:lnTo>
                      <a:pt x="37816" y="20590"/>
                    </a:lnTo>
                    <a:lnTo>
                      <a:pt x="37336" y="20470"/>
                    </a:lnTo>
                    <a:lnTo>
                      <a:pt x="37816" y="20470"/>
                    </a:lnTo>
                    <a:lnTo>
                      <a:pt x="38477" y="20290"/>
                    </a:lnTo>
                    <a:lnTo>
                      <a:pt x="39257" y="20050"/>
                    </a:lnTo>
                    <a:lnTo>
                      <a:pt x="39737" y="19869"/>
                    </a:lnTo>
                    <a:lnTo>
                      <a:pt x="39377" y="19869"/>
                    </a:lnTo>
                    <a:lnTo>
                      <a:pt x="39137" y="19809"/>
                    </a:lnTo>
                    <a:lnTo>
                      <a:pt x="38957" y="19749"/>
                    </a:lnTo>
                    <a:lnTo>
                      <a:pt x="38957" y="19689"/>
                    </a:lnTo>
                    <a:lnTo>
                      <a:pt x="39017" y="19749"/>
                    </a:lnTo>
                    <a:lnTo>
                      <a:pt x="39737" y="19749"/>
                    </a:lnTo>
                    <a:lnTo>
                      <a:pt x="40337" y="19629"/>
                    </a:lnTo>
                    <a:lnTo>
                      <a:pt x="40337" y="19509"/>
                    </a:lnTo>
                    <a:lnTo>
                      <a:pt x="40217" y="19209"/>
                    </a:lnTo>
                    <a:lnTo>
                      <a:pt x="40157" y="18729"/>
                    </a:lnTo>
                    <a:lnTo>
                      <a:pt x="39977" y="18669"/>
                    </a:lnTo>
                    <a:lnTo>
                      <a:pt x="40157" y="18669"/>
                    </a:lnTo>
                    <a:lnTo>
                      <a:pt x="40097" y="18189"/>
                    </a:lnTo>
                    <a:lnTo>
                      <a:pt x="40097" y="17709"/>
                    </a:lnTo>
                    <a:lnTo>
                      <a:pt x="40097" y="17288"/>
                    </a:lnTo>
                    <a:lnTo>
                      <a:pt x="39977" y="17588"/>
                    </a:lnTo>
                    <a:lnTo>
                      <a:pt x="39797" y="18009"/>
                    </a:lnTo>
                    <a:lnTo>
                      <a:pt x="39677" y="18429"/>
                    </a:lnTo>
                    <a:lnTo>
                      <a:pt x="39677" y="18729"/>
                    </a:lnTo>
                    <a:lnTo>
                      <a:pt x="39677" y="18789"/>
                    </a:lnTo>
                    <a:lnTo>
                      <a:pt x="39617" y="18729"/>
                    </a:lnTo>
                    <a:lnTo>
                      <a:pt x="39617" y="18429"/>
                    </a:lnTo>
                    <a:lnTo>
                      <a:pt x="39617" y="18009"/>
                    </a:lnTo>
                    <a:lnTo>
                      <a:pt x="39677" y="17528"/>
                    </a:lnTo>
                    <a:lnTo>
                      <a:pt x="39857" y="16568"/>
                    </a:lnTo>
                    <a:lnTo>
                      <a:pt x="39977" y="16148"/>
                    </a:lnTo>
                    <a:lnTo>
                      <a:pt x="40097" y="15968"/>
                    </a:lnTo>
                    <a:lnTo>
                      <a:pt x="40277" y="15668"/>
                    </a:lnTo>
                    <a:lnTo>
                      <a:pt x="40097" y="15608"/>
                    </a:lnTo>
                    <a:lnTo>
                      <a:pt x="39917" y="15788"/>
                    </a:lnTo>
                    <a:lnTo>
                      <a:pt x="39617" y="16208"/>
                    </a:lnTo>
                    <a:lnTo>
                      <a:pt x="39377" y="16508"/>
                    </a:lnTo>
                    <a:lnTo>
                      <a:pt x="39137" y="16928"/>
                    </a:lnTo>
                    <a:lnTo>
                      <a:pt x="38957" y="17288"/>
                    </a:lnTo>
                    <a:lnTo>
                      <a:pt x="38837" y="17709"/>
                    </a:lnTo>
                    <a:lnTo>
                      <a:pt x="38777" y="17949"/>
                    </a:lnTo>
                    <a:lnTo>
                      <a:pt x="38717" y="17649"/>
                    </a:lnTo>
                    <a:lnTo>
                      <a:pt x="38777" y="17288"/>
                    </a:lnTo>
                    <a:lnTo>
                      <a:pt x="38837" y="16808"/>
                    </a:lnTo>
                    <a:lnTo>
                      <a:pt x="38957" y="16328"/>
                    </a:lnTo>
                    <a:lnTo>
                      <a:pt x="39137" y="15908"/>
                    </a:lnTo>
                    <a:lnTo>
                      <a:pt x="39317" y="15548"/>
                    </a:lnTo>
                    <a:lnTo>
                      <a:pt x="39197" y="15728"/>
                    </a:lnTo>
                    <a:lnTo>
                      <a:pt x="39017" y="15908"/>
                    </a:lnTo>
                    <a:lnTo>
                      <a:pt x="38837" y="16148"/>
                    </a:lnTo>
                    <a:lnTo>
                      <a:pt x="38597" y="16508"/>
                    </a:lnTo>
                    <a:lnTo>
                      <a:pt x="38357" y="16928"/>
                    </a:lnTo>
                    <a:lnTo>
                      <a:pt x="38236" y="17408"/>
                    </a:lnTo>
                    <a:lnTo>
                      <a:pt x="38116" y="17769"/>
                    </a:lnTo>
                    <a:lnTo>
                      <a:pt x="38056" y="18069"/>
                    </a:lnTo>
                    <a:lnTo>
                      <a:pt x="37996" y="17769"/>
                    </a:lnTo>
                    <a:lnTo>
                      <a:pt x="37996" y="17348"/>
                    </a:lnTo>
                    <a:lnTo>
                      <a:pt x="38056" y="16868"/>
                    </a:lnTo>
                    <a:lnTo>
                      <a:pt x="38176" y="16328"/>
                    </a:lnTo>
                    <a:lnTo>
                      <a:pt x="38357" y="15908"/>
                    </a:lnTo>
                    <a:lnTo>
                      <a:pt x="38537" y="15548"/>
                    </a:lnTo>
                    <a:lnTo>
                      <a:pt x="38657" y="15368"/>
                    </a:lnTo>
                    <a:lnTo>
                      <a:pt x="38477" y="15368"/>
                    </a:lnTo>
                    <a:lnTo>
                      <a:pt x="38236" y="15908"/>
                    </a:lnTo>
                    <a:lnTo>
                      <a:pt x="38176" y="16148"/>
                    </a:lnTo>
                    <a:lnTo>
                      <a:pt x="38056" y="16388"/>
                    </a:lnTo>
                    <a:lnTo>
                      <a:pt x="37996" y="16568"/>
                    </a:lnTo>
                    <a:lnTo>
                      <a:pt x="37816" y="17168"/>
                    </a:lnTo>
                    <a:lnTo>
                      <a:pt x="37756" y="17769"/>
                    </a:lnTo>
                    <a:lnTo>
                      <a:pt x="37756" y="18369"/>
                    </a:lnTo>
                    <a:lnTo>
                      <a:pt x="37816" y="18909"/>
                    </a:lnTo>
                    <a:lnTo>
                      <a:pt x="37936" y="19269"/>
                    </a:lnTo>
                    <a:lnTo>
                      <a:pt x="37936" y="19449"/>
                    </a:lnTo>
                    <a:lnTo>
                      <a:pt x="37876" y="19329"/>
                    </a:lnTo>
                    <a:lnTo>
                      <a:pt x="37696" y="18969"/>
                    </a:lnTo>
                    <a:lnTo>
                      <a:pt x="37576" y="18609"/>
                    </a:lnTo>
                    <a:lnTo>
                      <a:pt x="37516" y="18189"/>
                    </a:lnTo>
                    <a:lnTo>
                      <a:pt x="37516" y="18249"/>
                    </a:lnTo>
                    <a:lnTo>
                      <a:pt x="37456" y="18129"/>
                    </a:lnTo>
                    <a:lnTo>
                      <a:pt x="37336" y="17889"/>
                    </a:lnTo>
                    <a:lnTo>
                      <a:pt x="37336" y="17829"/>
                    </a:lnTo>
                    <a:lnTo>
                      <a:pt x="37276" y="17769"/>
                    </a:lnTo>
                    <a:lnTo>
                      <a:pt x="37036" y="17649"/>
                    </a:lnTo>
                    <a:lnTo>
                      <a:pt x="37036" y="17649"/>
                    </a:lnTo>
                    <a:lnTo>
                      <a:pt x="37396" y="18549"/>
                    </a:lnTo>
                    <a:lnTo>
                      <a:pt x="37576" y="18849"/>
                    </a:lnTo>
                    <a:lnTo>
                      <a:pt x="37636" y="18969"/>
                    </a:lnTo>
                    <a:lnTo>
                      <a:pt x="37516" y="18849"/>
                    </a:lnTo>
                    <a:lnTo>
                      <a:pt x="37336" y="18609"/>
                    </a:lnTo>
                    <a:lnTo>
                      <a:pt x="36856" y="18009"/>
                    </a:lnTo>
                    <a:lnTo>
                      <a:pt x="37096" y="18489"/>
                    </a:lnTo>
                    <a:lnTo>
                      <a:pt x="36796" y="18189"/>
                    </a:lnTo>
                    <a:lnTo>
                      <a:pt x="36496" y="17829"/>
                    </a:lnTo>
                    <a:lnTo>
                      <a:pt x="36436" y="17769"/>
                    </a:lnTo>
                    <a:lnTo>
                      <a:pt x="36076" y="17588"/>
                    </a:lnTo>
                    <a:lnTo>
                      <a:pt x="35955" y="17468"/>
                    </a:lnTo>
                    <a:lnTo>
                      <a:pt x="36496" y="18429"/>
                    </a:lnTo>
                    <a:lnTo>
                      <a:pt x="37096" y="19449"/>
                    </a:lnTo>
                    <a:lnTo>
                      <a:pt x="37456" y="19869"/>
                    </a:lnTo>
                    <a:lnTo>
                      <a:pt x="37456" y="19869"/>
                    </a:lnTo>
                    <a:lnTo>
                      <a:pt x="37036" y="19509"/>
                    </a:lnTo>
                    <a:lnTo>
                      <a:pt x="36616" y="19089"/>
                    </a:lnTo>
                    <a:lnTo>
                      <a:pt x="36616" y="19029"/>
                    </a:lnTo>
                    <a:lnTo>
                      <a:pt x="36316" y="18849"/>
                    </a:lnTo>
                    <a:lnTo>
                      <a:pt x="35895" y="18609"/>
                    </a:lnTo>
                    <a:lnTo>
                      <a:pt x="35415" y="18249"/>
                    </a:lnTo>
                    <a:lnTo>
                      <a:pt x="35355" y="18189"/>
                    </a:lnTo>
                    <a:lnTo>
                      <a:pt x="35655" y="18549"/>
                    </a:lnTo>
                    <a:lnTo>
                      <a:pt x="36076" y="19089"/>
                    </a:lnTo>
                    <a:lnTo>
                      <a:pt x="36436" y="19509"/>
                    </a:lnTo>
                    <a:lnTo>
                      <a:pt x="36616" y="19689"/>
                    </a:lnTo>
                    <a:lnTo>
                      <a:pt x="36796" y="19749"/>
                    </a:lnTo>
                    <a:lnTo>
                      <a:pt x="36856" y="19809"/>
                    </a:lnTo>
                    <a:lnTo>
                      <a:pt x="36736" y="19809"/>
                    </a:lnTo>
                    <a:lnTo>
                      <a:pt x="36616" y="19749"/>
                    </a:lnTo>
                    <a:lnTo>
                      <a:pt x="36376" y="19629"/>
                    </a:lnTo>
                    <a:lnTo>
                      <a:pt x="35895" y="19269"/>
                    </a:lnTo>
                    <a:lnTo>
                      <a:pt x="35415" y="18789"/>
                    </a:lnTo>
                    <a:lnTo>
                      <a:pt x="34635" y="17949"/>
                    </a:lnTo>
                    <a:lnTo>
                      <a:pt x="35115" y="18729"/>
                    </a:lnTo>
                    <a:lnTo>
                      <a:pt x="34875" y="18549"/>
                    </a:lnTo>
                    <a:lnTo>
                      <a:pt x="34335" y="18009"/>
                    </a:lnTo>
                    <a:lnTo>
                      <a:pt x="34635" y="18609"/>
                    </a:lnTo>
                    <a:lnTo>
                      <a:pt x="34875" y="19149"/>
                    </a:lnTo>
                    <a:lnTo>
                      <a:pt x="35175" y="19509"/>
                    </a:lnTo>
                    <a:lnTo>
                      <a:pt x="35415" y="19809"/>
                    </a:lnTo>
                    <a:lnTo>
                      <a:pt x="35415" y="19809"/>
                    </a:lnTo>
                    <a:lnTo>
                      <a:pt x="35115" y="19629"/>
                    </a:lnTo>
                    <a:lnTo>
                      <a:pt x="34755" y="19269"/>
                    </a:lnTo>
                    <a:lnTo>
                      <a:pt x="34335" y="18789"/>
                    </a:lnTo>
                    <a:lnTo>
                      <a:pt x="33675" y="17769"/>
                    </a:lnTo>
                    <a:lnTo>
                      <a:pt x="33434" y="17468"/>
                    </a:lnTo>
                    <a:lnTo>
                      <a:pt x="33554" y="17949"/>
                    </a:lnTo>
                    <a:lnTo>
                      <a:pt x="33735" y="18489"/>
                    </a:lnTo>
                    <a:lnTo>
                      <a:pt x="33975" y="19029"/>
                    </a:lnTo>
                    <a:lnTo>
                      <a:pt x="34215" y="19449"/>
                    </a:lnTo>
                    <a:lnTo>
                      <a:pt x="34455" y="19689"/>
                    </a:lnTo>
                    <a:lnTo>
                      <a:pt x="34515" y="19809"/>
                    </a:lnTo>
                    <a:lnTo>
                      <a:pt x="34395" y="19689"/>
                    </a:lnTo>
                    <a:lnTo>
                      <a:pt x="34155" y="19509"/>
                    </a:lnTo>
                    <a:lnTo>
                      <a:pt x="33795" y="19149"/>
                    </a:lnTo>
                    <a:lnTo>
                      <a:pt x="33434" y="18669"/>
                    </a:lnTo>
                    <a:lnTo>
                      <a:pt x="33134" y="18129"/>
                    </a:lnTo>
                    <a:lnTo>
                      <a:pt x="32894" y="17588"/>
                    </a:lnTo>
                    <a:lnTo>
                      <a:pt x="32654" y="16988"/>
                    </a:lnTo>
                    <a:lnTo>
                      <a:pt x="32594" y="16628"/>
                    </a:lnTo>
                    <a:lnTo>
                      <a:pt x="32534" y="16688"/>
                    </a:lnTo>
                    <a:lnTo>
                      <a:pt x="32534" y="16928"/>
                    </a:lnTo>
                    <a:lnTo>
                      <a:pt x="32534" y="17528"/>
                    </a:lnTo>
                    <a:lnTo>
                      <a:pt x="32534" y="18069"/>
                    </a:lnTo>
                    <a:lnTo>
                      <a:pt x="32654" y="18609"/>
                    </a:lnTo>
                    <a:lnTo>
                      <a:pt x="32774" y="19149"/>
                    </a:lnTo>
                    <a:lnTo>
                      <a:pt x="32894" y="19569"/>
                    </a:lnTo>
                    <a:lnTo>
                      <a:pt x="33014" y="19930"/>
                    </a:lnTo>
                    <a:lnTo>
                      <a:pt x="32834" y="19629"/>
                    </a:lnTo>
                    <a:lnTo>
                      <a:pt x="32534" y="19209"/>
                    </a:lnTo>
                    <a:lnTo>
                      <a:pt x="32294" y="18729"/>
                    </a:lnTo>
                    <a:lnTo>
                      <a:pt x="32114" y="18189"/>
                    </a:lnTo>
                    <a:lnTo>
                      <a:pt x="31994" y="17709"/>
                    </a:lnTo>
                    <a:lnTo>
                      <a:pt x="32114" y="18369"/>
                    </a:lnTo>
                    <a:lnTo>
                      <a:pt x="32174" y="18789"/>
                    </a:lnTo>
                    <a:lnTo>
                      <a:pt x="32294" y="19149"/>
                    </a:lnTo>
                    <a:lnTo>
                      <a:pt x="32594" y="19689"/>
                    </a:lnTo>
                    <a:lnTo>
                      <a:pt x="32894" y="20170"/>
                    </a:lnTo>
                    <a:lnTo>
                      <a:pt x="33194" y="20410"/>
                    </a:lnTo>
                    <a:lnTo>
                      <a:pt x="33314" y="20470"/>
                    </a:lnTo>
                    <a:lnTo>
                      <a:pt x="33134" y="20410"/>
                    </a:lnTo>
                    <a:lnTo>
                      <a:pt x="32834" y="20230"/>
                    </a:lnTo>
                    <a:lnTo>
                      <a:pt x="32414" y="19869"/>
                    </a:lnTo>
                    <a:lnTo>
                      <a:pt x="31994" y="19329"/>
                    </a:lnTo>
                    <a:lnTo>
                      <a:pt x="31694" y="18669"/>
                    </a:lnTo>
                    <a:lnTo>
                      <a:pt x="31454" y="18069"/>
                    </a:lnTo>
                    <a:lnTo>
                      <a:pt x="31394" y="17829"/>
                    </a:lnTo>
                    <a:lnTo>
                      <a:pt x="31394" y="18009"/>
                    </a:lnTo>
                    <a:lnTo>
                      <a:pt x="31394" y="18249"/>
                    </a:lnTo>
                    <a:lnTo>
                      <a:pt x="31394" y="18489"/>
                    </a:lnTo>
                    <a:lnTo>
                      <a:pt x="31454" y="19029"/>
                    </a:lnTo>
                    <a:lnTo>
                      <a:pt x="31634" y="19629"/>
                    </a:lnTo>
                    <a:lnTo>
                      <a:pt x="31814" y="20170"/>
                    </a:lnTo>
                    <a:lnTo>
                      <a:pt x="32054" y="20590"/>
                    </a:lnTo>
                    <a:lnTo>
                      <a:pt x="32294" y="20890"/>
                    </a:lnTo>
                    <a:lnTo>
                      <a:pt x="32354" y="21010"/>
                    </a:lnTo>
                    <a:lnTo>
                      <a:pt x="32294" y="20950"/>
                    </a:lnTo>
                    <a:lnTo>
                      <a:pt x="31994" y="20650"/>
                    </a:lnTo>
                    <a:lnTo>
                      <a:pt x="31634" y="20290"/>
                    </a:lnTo>
                    <a:lnTo>
                      <a:pt x="31334" y="19749"/>
                    </a:lnTo>
                    <a:lnTo>
                      <a:pt x="31033" y="19149"/>
                    </a:lnTo>
                    <a:lnTo>
                      <a:pt x="30853" y="18549"/>
                    </a:lnTo>
                    <a:lnTo>
                      <a:pt x="30793" y="18309"/>
                    </a:lnTo>
                    <a:lnTo>
                      <a:pt x="30793" y="18069"/>
                    </a:lnTo>
                    <a:lnTo>
                      <a:pt x="30733" y="18489"/>
                    </a:lnTo>
                    <a:lnTo>
                      <a:pt x="30793" y="18909"/>
                    </a:lnTo>
                    <a:lnTo>
                      <a:pt x="30913" y="19749"/>
                    </a:lnTo>
                    <a:lnTo>
                      <a:pt x="30973" y="20170"/>
                    </a:lnTo>
                    <a:lnTo>
                      <a:pt x="30793" y="19809"/>
                    </a:lnTo>
                    <a:lnTo>
                      <a:pt x="30433" y="19029"/>
                    </a:lnTo>
                    <a:lnTo>
                      <a:pt x="30313" y="18549"/>
                    </a:lnTo>
                    <a:lnTo>
                      <a:pt x="30193" y="18129"/>
                    </a:lnTo>
                    <a:lnTo>
                      <a:pt x="30133" y="18369"/>
                    </a:lnTo>
                    <a:lnTo>
                      <a:pt x="30013" y="18729"/>
                    </a:lnTo>
                    <a:lnTo>
                      <a:pt x="29953" y="19149"/>
                    </a:lnTo>
                    <a:lnTo>
                      <a:pt x="29953" y="19569"/>
                    </a:lnTo>
                    <a:lnTo>
                      <a:pt x="29953" y="19930"/>
                    </a:lnTo>
                    <a:lnTo>
                      <a:pt x="29953" y="20170"/>
                    </a:lnTo>
                    <a:lnTo>
                      <a:pt x="29833" y="19930"/>
                    </a:lnTo>
                    <a:lnTo>
                      <a:pt x="29713" y="19569"/>
                    </a:lnTo>
                    <a:lnTo>
                      <a:pt x="29653" y="19149"/>
                    </a:lnTo>
                    <a:lnTo>
                      <a:pt x="29593" y="18969"/>
                    </a:lnTo>
                    <a:lnTo>
                      <a:pt x="29473" y="19269"/>
                    </a:lnTo>
                    <a:lnTo>
                      <a:pt x="29353" y="19749"/>
                    </a:lnTo>
                    <a:lnTo>
                      <a:pt x="29233" y="20290"/>
                    </a:lnTo>
                    <a:lnTo>
                      <a:pt x="29233" y="20830"/>
                    </a:lnTo>
                    <a:lnTo>
                      <a:pt x="29233" y="21310"/>
                    </a:lnTo>
                    <a:lnTo>
                      <a:pt x="29233" y="21610"/>
                    </a:lnTo>
                    <a:lnTo>
                      <a:pt x="29113" y="21310"/>
                    </a:lnTo>
                    <a:lnTo>
                      <a:pt x="28993" y="20830"/>
                    </a:lnTo>
                    <a:lnTo>
                      <a:pt x="28932" y="20290"/>
                    </a:lnTo>
                    <a:lnTo>
                      <a:pt x="28872" y="19689"/>
                    </a:lnTo>
                    <a:lnTo>
                      <a:pt x="28932" y="19149"/>
                    </a:lnTo>
                    <a:lnTo>
                      <a:pt x="28993" y="18729"/>
                    </a:lnTo>
                    <a:lnTo>
                      <a:pt x="29113" y="18489"/>
                    </a:lnTo>
                    <a:lnTo>
                      <a:pt x="29233" y="18129"/>
                    </a:lnTo>
                    <a:lnTo>
                      <a:pt x="29233" y="18069"/>
                    </a:lnTo>
                    <a:lnTo>
                      <a:pt x="28872" y="18309"/>
                    </a:lnTo>
                    <a:lnTo>
                      <a:pt x="28512" y="18609"/>
                    </a:lnTo>
                    <a:lnTo>
                      <a:pt x="28152" y="18969"/>
                    </a:lnTo>
                    <a:lnTo>
                      <a:pt x="27792" y="19329"/>
                    </a:lnTo>
                    <a:lnTo>
                      <a:pt x="27552" y="19689"/>
                    </a:lnTo>
                    <a:lnTo>
                      <a:pt x="27372" y="19930"/>
                    </a:lnTo>
                    <a:lnTo>
                      <a:pt x="27372" y="19930"/>
                    </a:lnTo>
                    <a:lnTo>
                      <a:pt x="27432" y="19629"/>
                    </a:lnTo>
                    <a:lnTo>
                      <a:pt x="27612" y="19209"/>
                    </a:lnTo>
                    <a:lnTo>
                      <a:pt x="27852" y="18729"/>
                    </a:lnTo>
                    <a:lnTo>
                      <a:pt x="28212" y="18309"/>
                    </a:lnTo>
                    <a:lnTo>
                      <a:pt x="28512" y="17889"/>
                    </a:lnTo>
                    <a:lnTo>
                      <a:pt x="28632" y="17769"/>
                    </a:lnTo>
                    <a:lnTo>
                      <a:pt x="28272" y="17889"/>
                    </a:lnTo>
                    <a:lnTo>
                      <a:pt x="27972" y="18069"/>
                    </a:lnTo>
                    <a:lnTo>
                      <a:pt x="27792" y="18189"/>
                    </a:lnTo>
                    <a:lnTo>
                      <a:pt x="27912" y="18009"/>
                    </a:lnTo>
                    <a:lnTo>
                      <a:pt x="28152" y="17709"/>
                    </a:lnTo>
                    <a:lnTo>
                      <a:pt x="28452" y="17468"/>
                    </a:lnTo>
                    <a:lnTo>
                      <a:pt x="29113" y="17048"/>
                    </a:lnTo>
                    <a:lnTo>
                      <a:pt x="29593" y="16868"/>
                    </a:lnTo>
                    <a:lnTo>
                      <a:pt x="29713" y="16868"/>
                    </a:lnTo>
                    <a:lnTo>
                      <a:pt x="29713" y="16808"/>
                    </a:lnTo>
                    <a:lnTo>
                      <a:pt x="29473" y="16808"/>
                    </a:lnTo>
                    <a:lnTo>
                      <a:pt x="28872" y="16928"/>
                    </a:lnTo>
                    <a:lnTo>
                      <a:pt x="28572" y="16988"/>
                    </a:lnTo>
                    <a:lnTo>
                      <a:pt x="28332" y="17108"/>
                    </a:lnTo>
                    <a:lnTo>
                      <a:pt x="28212" y="17228"/>
                    </a:lnTo>
                    <a:lnTo>
                      <a:pt x="28152" y="17228"/>
                    </a:lnTo>
                    <a:lnTo>
                      <a:pt x="28152" y="17168"/>
                    </a:lnTo>
                    <a:lnTo>
                      <a:pt x="28272" y="16988"/>
                    </a:lnTo>
                    <a:lnTo>
                      <a:pt x="28452" y="16808"/>
                    </a:lnTo>
                    <a:lnTo>
                      <a:pt x="28752" y="16628"/>
                    </a:lnTo>
                    <a:lnTo>
                      <a:pt x="29293" y="16268"/>
                    </a:lnTo>
                    <a:lnTo>
                      <a:pt x="29713" y="16148"/>
                    </a:lnTo>
                    <a:lnTo>
                      <a:pt x="29833" y="16148"/>
                    </a:lnTo>
                    <a:lnTo>
                      <a:pt x="29353" y="16028"/>
                    </a:lnTo>
                    <a:lnTo>
                      <a:pt x="29053" y="15968"/>
                    </a:lnTo>
                    <a:lnTo>
                      <a:pt x="28812" y="15968"/>
                    </a:lnTo>
                    <a:lnTo>
                      <a:pt x="28632" y="16028"/>
                    </a:lnTo>
                    <a:lnTo>
                      <a:pt x="28572" y="16088"/>
                    </a:lnTo>
                    <a:lnTo>
                      <a:pt x="28572" y="16028"/>
                    </a:lnTo>
                    <a:lnTo>
                      <a:pt x="28752" y="15908"/>
                    </a:lnTo>
                    <a:lnTo>
                      <a:pt x="29053" y="15788"/>
                    </a:lnTo>
                    <a:lnTo>
                      <a:pt x="29353" y="15668"/>
                    </a:lnTo>
                    <a:lnTo>
                      <a:pt x="29593" y="15668"/>
                    </a:lnTo>
                    <a:lnTo>
                      <a:pt x="29053" y="15608"/>
                    </a:lnTo>
                    <a:lnTo>
                      <a:pt x="28272" y="15608"/>
                    </a:lnTo>
                    <a:lnTo>
                      <a:pt x="27972" y="15668"/>
                    </a:lnTo>
                    <a:lnTo>
                      <a:pt x="27912" y="15668"/>
                    </a:lnTo>
                    <a:lnTo>
                      <a:pt x="27972" y="15608"/>
                    </a:lnTo>
                    <a:lnTo>
                      <a:pt x="28212" y="15488"/>
                    </a:lnTo>
                    <a:lnTo>
                      <a:pt x="28632" y="15368"/>
                    </a:lnTo>
                    <a:lnTo>
                      <a:pt x="29053" y="15247"/>
                    </a:lnTo>
                    <a:lnTo>
                      <a:pt x="29773" y="15187"/>
                    </a:lnTo>
                    <a:lnTo>
                      <a:pt x="30313" y="15187"/>
                    </a:lnTo>
                    <a:lnTo>
                      <a:pt x="30073" y="15067"/>
                    </a:lnTo>
                    <a:lnTo>
                      <a:pt x="29233" y="14707"/>
                    </a:lnTo>
                    <a:lnTo>
                      <a:pt x="30133" y="14767"/>
                    </a:lnTo>
                    <a:lnTo>
                      <a:pt x="30793" y="14767"/>
                    </a:lnTo>
                    <a:lnTo>
                      <a:pt x="31213" y="14887"/>
                    </a:lnTo>
                    <a:lnTo>
                      <a:pt x="31273" y="14887"/>
                    </a:lnTo>
                    <a:lnTo>
                      <a:pt x="31334" y="14827"/>
                    </a:lnTo>
                    <a:lnTo>
                      <a:pt x="31093" y="14767"/>
                    </a:lnTo>
                    <a:lnTo>
                      <a:pt x="30733" y="14587"/>
                    </a:lnTo>
                    <a:lnTo>
                      <a:pt x="30313" y="14527"/>
                    </a:lnTo>
                    <a:lnTo>
                      <a:pt x="29593" y="14407"/>
                    </a:lnTo>
                    <a:lnTo>
                      <a:pt x="29233" y="14407"/>
                    </a:lnTo>
                    <a:lnTo>
                      <a:pt x="29593" y="14287"/>
                    </a:lnTo>
                    <a:lnTo>
                      <a:pt x="29953" y="14227"/>
                    </a:lnTo>
                    <a:lnTo>
                      <a:pt x="30373" y="14167"/>
                    </a:lnTo>
                    <a:lnTo>
                      <a:pt x="30793" y="14167"/>
                    </a:lnTo>
                    <a:lnTo>
                      <a:pt x="31273" y="14227"/>
                    </a:lnTo>
                    <a:lnTo>
                      <a:pt x="31514" y="14287"/>
                    </a:lnTo>
                    <a:lnTo>
                      <a:pt x="31514" y="14227"/>
                    </a:lnTo>
                    <a:lnTo>
                      <a:pt x="31574" y="14167"/>
                    </a:lnTo>
                    <a:lnTo>
                      <a:pt x="31334" y="14047"/>
                    </a:lnTo>
                    <a:lnTo>
                      <a:pt x="30733" y="13747"/>
                    </a:lnTo>
                    <a:lnTo>
                      <a:pt x="30313" y="13567"/>
                    </a:lnTo>
                    <a:lnTo>
                      <a:pt x="30793" y="13567"/>
                    </a:lnTo>
                    <a:lnTo>
                      <a:pt x="31454" y="13687"/>
                    </a:lnTo>
                    <a:lnTo>
                      <a:pt x="32054" y="13807"/>
                    </a:lnTo>
                    <a:lnTo>
                      <a:pt x="31754" y="13627"/>
                    </a:lnTo>
                    <a:lnTo>
                      <a:pt x="31574" y="13507"/>
                    </a:lnTo>
                    <a:lnTo>
                      <a:pt x="31814" y="13507"/>
                    </a:lnTo>
                    <a:lnTo>
                      <a:pt x="32234" y="13567"/>
                    </a:lnTo>
                    <a:lnTo>
                      <a:pt x="32354" y="13627"/>
                    </a:lnTo>
                    <a:lnTo>
                      <a:pt x="32774" y="13387"/>
                    </a:lnTo>
                    <a:lnTo>
                      <a:pt x="33314" y="13207"/>
                    </a:lnTo>
                    <a:lnTo>
                      <a:pt x="32834" y="13147"/>
                    </a:lnTo>
                    <a:lnTo>
                      <a:pt x="32474" y="13147"/>
                    </a:lnTo>
                    <a:lnTo>
                      <a:pt x="32114" y="13207"/>
                    </a:lnTo>
                    <a:lnTo>
                      <a:pt x="31994" y="13267"/>
                    </a:lnTo>
                    <a:lnTo>
                      <a:pt x="31994" y="13267"/>
                    </a:lnTo>
                    <a:lnTo>
                      <a:pt x="32114" y="13147"/>
                    </a:lnTo>
                    <a:lnTo>
                      <a:pt x="32474" y="13027"/>
                    </a:lnTo>
                    <a:lnTo>
                      <a:pt x="33014" y="12967"/>
                    </a:lnTo>
                    <a:lnTo>
                      <a:pt x="33675" y="12906"/>
                    </a:lnTo>
                    <a:lnTo>
                      <a:pt x="34635" y="12967"/>
                    </a:lnTo>
                    <a:lnTo>
                      <a:pt x="35355" y="13027"/>
                    </a:lnTo>
                    <a:lnTo>
                      <a:pt x="34455" y="12666"/>
                    </a:lnTo>
                    <a:lnTo>
                      <a:pt x="33855" y="12546"/>
                    </a:lnTo>
                    <a:lnTo>
                      <a:pt x="33374" y="12426"/>
                    </a:lnTo>
                    <a:lnTo>
                      <a:pt x="33014" y="12366"/>
                    </a:lnTo>
                    <a:lnTo>
                      <a:pt x="32894" y="12366"/>
                    </a:lnTo>
                    <a:lnTo>
                      <a:pt x="33014" y="12306"/>
                    </a:lnTo>
                    <a:lnTo>
                      <a:pt x="33915" y="12306"/>
                    </a:lnTo>
                    <a:lnTo>
                      <a:pt x="34515" y="12366"/>
                    </a:lnTo>
                    <a:lnTo>
                      <a:pt x="35355" y="12486"/>
                    </a:lnTo>
                    <a:lnTo>
                      <a:pt x="36076" y="12666"/>
                    </a:lnTo>
                    <a:lnTo>
                      <a:pt x="36016" y="12606"/>
                    </a:lnTo>
                    <a:lnTo>
                      <a:pt x="35775" y="12426"/>
                    </a:lnTo>
                    <a:lnTo>
                      <a:pt x="36016" y="12486"/>
                    </a:lnTo>
                    <a:lnTo>
                      <a:pt x="36676" y="12666"/>
                    </a:lnTo>
                    <a:lnTo>
                      <a:pt x="36856" y="12726"/>
                    </a:lnTo>
                    <a:lnTo>
                      <a:pt x="36736" y="12606"/>
                    </a:lnTo>
                    <a:lnTo>
                      <a:pt x="36556" y="12546"/>
                    </a:lnTo>
                    <a:lnTo>
                      <a:pt x="36496" y="12486"/>
                    </a:lnTo>
                    <a:lnTo>
                      <a:pt x="36556" y="12486"/>
                    </a:lnTo>
                    <a:lnTo>
                      <a:pt x="36736" y="12546"/>
                    </a:lnTo>
                    <a:lnTo>
                      <a:pt x="37336" y="12726"/>
                    </a:lnTo>
                    <a:lnTo>
                      <a:pt x="37696" y="12846"/>
                    </a:lnTo>
                    <a:lnTo>
                      <a:pt x="37576" y="12726"/>
                    </a:lnTo>
                    <a:lnTo>
                      <a:pt x="37576" y="12726"/>
                    </a:lnTo>
                    <a:lnTo>
                      <a:pt x="38236" y="13027"/>
                    </a:lnTo>
                    <a:lnTo>
                      <a:pt x="38837" y="13147"/>
                    </a:lnTo>
                    <a:lnTo>
                      <a:pt x="38777" y="13027"/>
                    </a:lnTo>
                    <a:lnTo>
                      <a:pt x="38657" y="12906"/>
                    </a:lnTo>
                    <a:lnTo>
                      <a:pt x="38597" y="12846"/>
                    </a:lnTo>
                    <a:lnTo>
                      <a:pt x="38657" y="12846"/>
                    </a:lnTo>
                    <a:lnTo>
                      <a:pt x="38837" y="12967"/>
                    </a:lnTo>
                    <a:lnTo>
                      <a:pt x="39377" y="13207"/>
                    </a:lnTo>
                    <a:lnTo>
                      <a:pt x="39437" y="13267"/>
                    </a:lnTo>
                    <a:lnTo>
                      <a:pt x="39497" y="13267"/>
                    </a:lnTo>
                    <a:lnTo>
                      <a:pt x="39197" y="12906"/>
                    </a:lnTo>
                    <a:lnTo>
                      <a:pt x="39677" y="13207"/>
                    </a:lnTo>
                    <a:lnTo>
                      <a:pt x="39857" y="13207"/>
                    </a:lnTo>
                    <a:lnTo>
                      <a:pt x="40037" y="13267"/>
                    </a:lnTo>
                    <a:lnTo>
                      <a:pt x="40517" y="13507"/>
                    </a:lnTo>
                    <a:lnTo>
                      <a:pt x="40998" y="13807"/>
                    </a:lnTo>
                    <a:lnTo>
                      <a:pt x="41118" y="13927"/>
                    </a:lnTo>
                    <a:lnTo>
                      <a:pt x="41418" y="14047"/>
                    </a:lnTo>
                    <a:lnTo>
                      <a:pt x="41418" y="14047"/>
                    </a:lnTo>
                    <a:lnTo>
                      <a:pt x="41058" y="13747"/>
                    </a:lnTo>
                    <a:lnTo>
                      <a:pt x="40818" y="13567"/>
                    </a:lnTo>
                    <a:lnTo>
                      <a:pt x="40698" y="13447"/>
                    </a:lnTo>
                    <a:lnTo>
                      <a:pt x="40818" y="13507"/>
                    </a:lnTo>
                    <a:lnTo>
                      <a:pt x="41118" y="13627"/>
                    </a:lnTo>
                    <a:lnTo>
                      <a:pt x="41478" y="13867"/>
                    </a:lnTo>
                    <a:lnTo>
                      <a:pt x="41958" y="14167"/>
                    </a:lnTo>
                    <a:lnTo>
                      <a:pt x="42678" y="14707"/>
                    </a:lnTo>
                    <a:lnTo>
                      <a:pt x="42798" y="14767"/>
                    </a:lnTo>
                    <a:lnTo>
                      <a:pt x="43219" y="15127"/>
                    </a:lnTo>
                    <a:lnTo>
                      <a:pt x="43219" y="15127"/>
                    </a:lnTo>
                    <a:lnTo>
                      <a:pt x="42979" y="14827"/>
                    </a:lnTo>
                    <a:lnTo>
                      <a:pt x="42438" y="14287"/>
                    </a:lnTo>
                    <a:lnTo>
                      <a:pt x="41898" y="13807"/>
                    </a:lnTo>
                    <a:lnTo>
                      <a:pt x="41538" y="13507"/>
                    </a:lnTo>
                    <a:lnTo>
                      <a:pt x="41538" y="13507"/>
                    </a:lnTo>
                    <a:lnTo>
                      <a:pt x="41958" y="13747"/>
                    </a:lnTo>
                    <a:lnTo>
                      <a:pt x="42558" y="14107"/>
                    </a:lnTo>
                    <a:lnTo>
                      <a:pt x="43219" y="14587"/>
                    </a:lnTo>
                    <a:lnTo>
                      <a:pt x="43879" y="15187"/>
                    </a:lnTo>
                    <a:lnTo>
                      <a:pt x="44359" y="15788"/>
                    </a:lnTo>
                    <a:lnTo>
                      <a:pt x="44599" y="16088"/>
                    </a:lnTo>
                    <a:lnTo>
                      <a:pt x="44779" y="16328"/>
                    </a:lnTo>
                    <a:lnTo>
                      <a:pt x="44899" y="16568"/>
                    </a:lnTo>
                    <a:lnTo>
                      <a:pt x="44899" y="16568"/>
                    </a:lnTo>
                    <a:lnTo>
                      <a:pt x="44839" y="16268"/>
                    </a:lnTo>
                    <a:lnTo>
                      <a:pt x="44659" y="15488"/>
                    </a:lnTo>
                    <a:lnTo>
                      <a:pt x="44539" y="15127"/>
                    </a:lnTo>
                    <a:lnTo>
                      <a:pt x="44539" y="15127"/>
                    </a:lnTo>
                    <a:lnTo>
                      <a:pt x="44719" y="15428"/>
                    </a:lnTo>
                    <a:lnTo>
                      <a:pt x="45139" y="16148"/>
                    </a:lnTo>
                    <a:lnTo>
                      <a:pt x="45380" y="16508"/>
                    </a:lnTo>
                    <a:lnTo>
                      <a:pt x="45380" y="16328"/>
                    </a:lnTo>
                    <a:lnTo>
                      <a:pt x="45259" y="16028"/>
                    </a:lnTo>
                    <a:lnTo>
                      <a:pt x="45320" y="16088"/>
                    </a:lnTo>
                    <a:lnTo>
                      <a:pt x="45320" y="16088"/>
                    </a:lnTo>
                    <a:lnTo>
                      <a:pt x="45259" y="15908"/>
                    </a:lnTo>
                    <a:lnTo>
                      <a:pt x="45199" y="15788"/>
                    </a:lnTo>
                    <a:lnTo>
                      <a:pt x="45199" y="15788"/>
                    </a:lnTo>
                    <a:lnTo>
                      <a:pt x="45259" y="15848"/>
                    </a:lnTo>
                    <a:lnTo>
                      <a:pt x="45380" y="16028"/>
                    </a:lnTo>
                    <a:lnTo>
                      <a:pt x="45440" y="15968"/>
                    </a:lnTo>
                    <a:lnTo>
                      <a:pt x="45500" y="15428"/>
                    </a:lnTo>
                    <a:lnTo>
                      <a:pt x="45680" y="14827"/>
                    </a:lnTo>
                    <a:lnTo>
                      <a:pt x="45920" y="14287"/>
                    </a:lnTo>
                    <a:lnTo>
                      <a:pt x="46220" y="13867"/>
                    </a:lnTo>
                    <a:lnTo>
                      <a:pt x="46400" y="13627"/>
                    </a:lnTo>
                    <a:lnTo>
                      <a:pt x="46520" y="13567"/>
                    </a:lnTo>
                    <a:lnTo>
                      <a:pt x="46460" y="13627"/>
                    </a:lnTo>
                    <a:lnTo>
                      <a:pt x="46280" y="13927"/>
                    </a:lnTo>
                    <a:lnTo>
                      <a:pt x="46040" y="14347"/>
                    </a:lnTo>
                    <a:lnTo>
                      <a:pt x="45920" y="14887"/>
                    </a:lnTo>
                    <a:lnTo>
                      <a:pt x="45800" y="15308"/>
                    </a:lnTo>
                    <a:lnTo>
                      <a:pt x="45800" y="15728"/>
                    </a:lnTo>
                    <a:lnTo>
                      <a:pt x="45800" y="16028"/>
                    </a:lnTo>
                    <a:lnTo>
                      <a:pt x="45860" y="15668"/>
                    </a:lnTo>
                    <a:lnTo>
                      <a:pt x="46040" y="15187"/>
                    </a:lnTo>
                    <a:lnTo>
                      <a:pt x="46400" y="14467"/>
                    </a:lnTo>
                    <a:lnTo>
                      <a:pt x="46640" y="13987"/>
                    </a:lnTo>
                    <a:lnTo>
                      <a:pt x="46700" y="13747"/>
                    </a:lnTo>
                    <a:lnTo>
                      <a:pt x="46940" y="12967"/>
                    </a:lnTo>
                    <a:lnTo>
                      <a:pt x="47060" y="12666"/>
                    </a:lnTo>
                    <a:lnTo>
                      <a:pt x="46940" y="13387"/>
                    </a:lnTo>
                    <a:lnTo>
                      <a:pt x="46940" y="13387"/>
                    </a:lnTo>
                    <a:lnTo>
                      <a:pt x="47000" y="13267"/>
                    </a:lnTo>
                    <a:lnTo>
                      <a:pt x="47300" y="12486"/>
                    </a:lnTo>
                    <a:lnTo>
                      <a:pt x="47480" y="12126"/>
                    </a:lnTo>
                    <a:lnTo>
                      <a:pt x="47360" y="12486"/>
                    </a:lnTo>
                    <a:lnTo>
                      <a:pt x="47240" y="13327"/>
                    </a:lnTo>
                    <a:lnTo>
                      <a:pt x="47160" y="13807"/>
                    </a:lnTo>
                    <a:lnTo>
                      <a:pt x="47240" y="13447"/>
                    </a:lnTo>
                    <a:lnTo>
                      <a:pt x="47420" y="12906"/>
                    </a:lnTo>
                    <a:lnTo>
                      <a:pt x="47661" y="12306"/>
                    </a:lnTo>
                    <a:lnTo>
                      <a:pt x="47901" y="11766"/>
                    </a:lnTo>
                    <a:lnTo>
                      <a:pt x="48201" y="11346"/>
                    </a:lnTo>
                    <a:lnTo>
                      <a:pt x="48381" y="11106"/>
                    </a:lnTo>
                    <a:lnTo>
                      <a:pt x="48501" y="10986"/>
                    </a:lnTo>
                    <a:lnTo>
                      <a:pt x="48441" y="11106"/>
                    </a:lnTo>
                    <a:lnTo>
                      <a:pt x="48261" y="11406"/>
                    </a:lnTo>
                    <a:lnTo>
                      <a:pt x="48021" y="11826"/>
                    </a:lnTo>
                    <a:lnTo>
                      <a:pt x="47841" y="12366"/>
                    </a:lnTo>
                    <a:lnTo>
                      <a:pt x="47781" y="12726"/>
                    </a:lnTo>
                    <a:lnTo>
                      <a:pt x="48021" y="12246"/>
                    </a:lnTo>
                    <a:lnTo>
                      <a:pt x="48321" y="11766"/>
                    </a:lnTo>
                    <a:lnTo>
                      <a:pt x="48561" y="11406"/>
                    </a:lnTo>
                    <a:lnTo>
                      <a:pt x="48621" y="11346"/>
                    </a:lnTo>
                    <a:lnTo>
                      <a:pt x="48681" y="11226"/>
                    </a:lnTo>
                    <a:lnTo>
                      <a:pt x="48801" y="11046"/>
                    </a:lnTo>
                    <a:lnTo>
                      <a:pt x="48741" y="11166"/>
                    </a:lnTo>
                    <a:lnTo>
                      <a:pt x="48801" y="11166"/>
                    </a:lnTo>
                    <a:lnTo>
                      <a:pt x="48741" y="11286"/>
                    </a:lnTo>
                    <a:lnTo>
                      <a:pt x="48681" y="11706"/>
                    </a:lnTo>
                    <a:lnTo>
                      <a:pt x="48921" y="11286"/>
                    </a:lnTo>
                    <a:lnTo>
                      <a:pt x="48981" y="11226"/>
                    </a:lnTo>
                    <a:lnTo>
                      <a:pt x="48981" y="11106"/>
                    </a:lnTo>
                    <a:lnTo>
                      <a:pt x="49221" y="10626"/>
                    </a:lnTo>
                    <a:lnTo>
                      <a:pt x="49461" y="10145"/>
                    </a:lnTo>
                    <a:lnTo>
                      <a:pt x="49821" y="9725"/>
                    </a:lnTo>
                    <a:lnTo>
                      <a:pt x="50182" y="9365"/>
                    </a:lnTo>
                    <a:lnTo>
                      <a:pt x="50422" y="9185"/>
                    </a:lnTo>
                    <a:lnTo>
                      <a:pt x="50542" y="9125"/>
                    </a:lnTo>
                    <a:lnTo>
                      <a:pt x="50422" y="9245"/>
                    </a:lnTo>
                    <a:lnTo>
                      <a:pt x="50242" y="9425"/>
                    </a:lnTo>
                    <a:lnTo>
                      <a:pt x="49941" y="9785"/>
                    </a:lnTo>
                    <a:lnTo>
                      <a:pt x="49641" y="10265"/>
                    </a:lnTo>
                    <a:lnTo>
                      <a:pt x="49461" y="10746"/>
                    </a:lnTo>
                    <a:lnTo>
                      <a:pt x="49341" y="11226"/>
                    </a:lnTo>
                    <a:lnTo>
                      <a:pt x="49281" y="11586"/>
                    </a:lnTo>
                    <a:lnTo>
                      <a:pt x="49401" y="11466"/>
                    </a:lnTo>
                    <a:lnTo>
                      <a:pt x="49641" y="11106"/>
                    </a:lnTo>
                    <a:lnTo>
                      <a:pt x="49821" y="10626"/>
                    </a:lnTo>
                    <a:lnTo>
                      <a:pt x="50002" y="10265"/>
                    </a:lnTo>
                    <a:lnTo>
                      <a:pt x="50242" y="9845"/>
                    </a:lnTo>
                    <a:lnTo>
                      <a:pt x="50722" y="9185"/>
                    </a:lnTo>
                    <a:lnTo>
                      <a:pt x="50962" y="8885"/>
                    </a:lnTo>
                    <a:lnTo>
                      <a:pt x="50782" y="9185"/>
                    </a:lnTo>
                    <a:lnTo>
                      <a:pt x="50422" y="9965"/>
                    </a:lnTo>
                    <a:lnTo>
                      <a:pt x="50182" y="10505"/>
                    </a:lnTo>
                    <a:lnTo>
                      <a:pt x="50242" y="10505"/>
                    </a:lnTo>
                    <a:lnTo>
                      <a:pt x="50302" y="10445"/>
                    </a:lnTo>
                    <a:lnTo>
                      <a:pt x="50362" y="10265"/>
                    </a:lnTo>
                    <a:lnTo>
                      <a:pt x="50602" y="9785"/>
                    </a:lnTo>
                    <a:lnTo>
                      <a:pt x="50842" y="9365"/>
                    </a:lnTo>
                    <a:lnTo>
                      <a:pt x="51202" y="9005"/>
                    </a:lnTo>
                    <a:lnTo>
                      <a:pt x="51502" y="8645"/>
                    </a:lnTo>
                    <a:lnTo>
                      <a:pt x="51802" y="8345"/>
                    </a:lnTo>
                    <a:lnTo>
                      <a:pt x="52042" y="8164"/>
                    </a:lnTo>
                    <a:lnTo>
                      <a:pt x="52102" y="8164"/>
                    </a:lnTo>
                    <a:lnTo>
                      <a:pt x="52403" y="7924"/>
                    </a:lnTo>
                    <a:lnTo>
                      <a:pt x="52162" y="8285"/>
                    </a:lnTo>
                    <a:lnTo>
                      <a:pt x="51922" y="8645"/>
                    </a:lnTo>
                    <a:lnTo>
                      <a:pt x="51622" y="9245"/>
                    </a:lnTo>
                    <a:lnTo>
                      <a:pt x="51442" y="9725"/>
                    </a:lnTo>
                    <a:lnTo>
                      <a:pt x="51502" y="9725"/>
                    </a:lnTo>
                    <a:lnTo>
                      <a:pt x="51562" y="9665"/>
                    </a:lnTo>
                    <a:lnTo>
                      <a:pt x="52102" y="9065"/>
                    </a:lnTo>
                    <a:lnTo>
                      <a:pt x="52343" y="8885"/>
                    </a:lnTo>
                    <a:lnTo>
                      <a:pt x="52703" y="8465"/>
                    </a:lnTo>
                    <a:lnTo>
                      <a:pt x="53123" y="8044"/>
                    </a:lnTo>
                    <a:lnTo>
                      <a:pt x="53543" y="7744"/>
                    </a:lnTo>
                    <a:lnTo>
                      <a:pt x="53903" y="7564"/>
                    </a:lnTo>
                    <a:lnTo>
                      <a:pt x="54143" y="7384"/>
                    </a:lnTo>
                    <a:lnTo>
                      <a:pt x="54443" y="7084"/>
                    </a:lnTo>
                    <a:lnTo>
                      <a:pt x="54864" y="6784"/>
                    </a:lnTo>
                    <a:lnTo>
                      <a:pt x="55284" y="6544"/>
                    </a:lnTo>
                    <a:lnTo>
                      <a:pt x="55524" y="6424"/>
                    </a:lnTo>
                    <a:lnTo>
                      <a:pt x="55284" y="6604"/>
                    </a:lnTo>
                    <a:lnTo>
                      <a:pt x="54984" y="6904"/>
                    </a:lnTo>
                    <a:lnTo>
                      <a:pt x="54624" y="7264"/>
                    </a:lnTo>
                    <a:lnTo>
                      <a:pt x="54143" y="7864"/>
                    </a:lnTo>
                    <a:lnTo>
                      <a:pt x="54203" y="7864"/>
                    </a:lnTo>
                    <a:lnTo>
                      <a:pt x="54203" y="7804"/>
                    </a:lnTo>
                    <a:lnTo>
                      <a:pt x="54624" y="7444"/>
                    </a:lnTo>
                    <a:lnTo>
                      <a:pt x="55104" y="7084"/>
                    </a:lnTo>
                    <a:lnTo>
                      <a:pt x="55524" y="6844"/>
                    </a:lnTo>
                    <a:lnTo>
                      <a:pt x="55884" y="6664"/>
                    </a:lnTo>
                    <a:lnTo>
                      <a:pt x="55944" y="6604"/>
                    </a:lnTo>
                    <a:lnTo>
                      <a:pt x="56064" y="6544"/>
                    </a:lnTo>
                    <a:lnTo>
                      <a:pt x="54143" y="5343"/>
                    </a:lnTo>
                    <a:lnTo>
                      <a:pt x="52222" y="4263"/>
                    </a:lnTo>
                    <a:lnTo>
                      <a:pt x="50182" y="3242"/>
                    </a:lnTo>
                    <a:lnTo>
                      <a:pt x="48081" y="2402"/>
                    </a:lnTo>
                    <a:lnTo>
                      <a:pt x="46640" y="1862"/>
                    </a:lnTo>
                    <a:lnTo>
                      <a:pt x="45139" y="1442"/>
                    </a:lnTo>
                    <a:lnTo>
                      <a:pt x="43639" y="1021"/>
                    </a:lnTo>
                    <a:lnTo>
                      <a:pt x="42138" y="661"/>
                    </a:lnTo>
                    <a:lnTo>
                      <a:pt x="40577" y="421"/>
                    </a:lnTo>
                    <a:lnTo>
                      <a:pt x="39017" y="181"/>
                    </a:lnTo>
                    <a:lnTo>
                      <a:pt x="37396" y="61"/>
                    </a:lnTo>
                    <a:lnTo>
                      <a:pt x="357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0"/>
              <p:cNvSpPr/>
              <p:nvPr/>
            </p:nvSpPr>
            <p:spPr>
              <a:xfrm>
                <a:off x="1523304" y="3180208"/>
                <a:ext cx="126716" cy="58366"/>
              </a:xfrm>
              <a:custGeom>
                <a:rect b="b" l="l" r="r" t="t"/>
                <a:pathLst>
                  <a:path extrusionOk="0" h="1742" w="3782">
                    <a:moveTo>
                      <a:pt x="0" y="1"/>
                    </a:moveTo>
                    <a:lnTo>
                      <a:pt x="720" y="1741"/>
                    </a:lnTo>
                    <a:lnTo>
                      <a:pt x="3422" y="1741"/>
                    </a:lnTo>
                    <a:lnTo>
                      <a:pt x="3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0"/>
              <p:cNvSpPr/>
              <p:nvPr/>
            </p:nvSpPr>
            <p:spPr>
              <a:xfrm>
                <a:off x="1464971" y="2349586"/>
                <a:ext cx="339908" cy="142832"/>
              </a:xfrm>
              <a:custGeom>
                <a:rect b="b" l="l" r="r" t="t"/>
                <a:pathLst>
                  <a:path extrusionOk="0" h="4263" w="10145">
                    <a:moveTo>
                      <a:pt x="7197" y="3896"/>
                    </a:moveTo>
                    <a:lnTo>
                      <a:pt x="7204" y="3903"/>
                    </a:lnTo>
                    <a:lnTo>
                      <a:pt x="7264" y="3903"/>
                    </a:lnTo>
                    <a:lnTo>
                      <a:pt x="7197" y="3896"/>
                    </a:lnTo>
                    <a:close/>
                    <a:moveTo>
                      <a:pt x="3062" y="1"/>
                    </a:moveTo>
                    <a:lnTo>
                      <a:pt x="2582" y="61"/>
                    </a:lnTo>
                    <a:lnTo>
                      <a:pt x="2161" y="121"/>
                    </a:lnTo>
                    <a:lnTo>
                      <a:pt x="1561" y="301"/>
                    </a:lnTo>
                    <a:lnTo>
                      <a:pt x="1021" y="541"/>
                    </a:lnTo>
                    <a:lnTo>
                      <a:pt x="961" y="601"/>
                    </a:lnTo>
                    <a:lnTo>
                      <a:pt x="421" y="2402"/>
                    </a:lnTo>
                    <a:lnTo>
                      <a:pt x="0" y="4263"/>
                    </a:lnTo>
                    <a:lnTo>
                      <a:pt x="60" y="4143"/>
                    </a:lnTo>
                    <a:lnTo>
                      <a:pt x="2942" y="4143"/>
                    </a:lnTo>
                    <a:lnTo>
                      <a:pt x="2642" y="3963"/>
                    </a:lnTo>
                    <a:lnTo>
                      <a:pt x="2461" y="3903"/>
                    </a:lnTo>
                    <a:lnTo>
                      <a:pt x="2341" y="3783"/>
                    </a:lnTo>
                    <a:lnTo>
                      <a:pt x="2281" y="3723"/>
                    </a:lnTo>
                    <a:lnTo>
                      <a:pt x="2401" y="3783"/>
                    </a:lnTo>
                    <a:lnTo>
                      <a:pt x="2522" y="3843"/>
                    </a:lnTo>
                    <a:lnTo>
                      <a:pt x="2702" y="3903"/>
                    </a:lnTo>
                    <a:lnTo>
                      <a:pt x="3002" y="3963"/>
                    </a:lnTo>
                    <a:lnTo>
                      <a:pt x="3362" y="4083"/>
                    </a:lnTo>
                    <a:lnTo>
                      <a:pt x="3782" y="4083"/>
                    </a:lnTo>
                    <a:lnTo>
                      <a:pt x="4082" y="4143"/>
                    </a:lnTo>
                    <a:lnTo>
                      <a:pt x="7144" y="4143"/>
                    </a:lnTo>
                    <a:lnTo>
                      <a:pt x="6663" y="3903"/>
                    </a:lnTo>
                    <a:lnTo>
                      <a:pt x="6423" y="3843"/>
                    </a:lnTo>
                    <a:lnTo>
                      <a:pt x="6663" y="3843"/>
                    </a:lnTo>
                    <a:lnTo>
                      <a:pt x="7197" y="3896"/>
                    </a:lnTo>
                    <a:lnTo>
                      <a:pt x="7197" y="3896"/>
                    </a:lnTo>
                    <a:lnTo>
                      <a:pt x="7144" y="3843"/>
                    </a:lnTo>
                    <a:lnTo>
                      <a:pt x="7204" y="3843"/>
                    </a:lnTo>
                    <a:lnTo>
                      <a:pt x="7444" y="3903"/>
                    </a:lnTo>
                    <a:lnTo>
                      <a:pt x="7744" y="3963"/>
                    </a:lnTo>
                    <a:lnTo>
                      <a:pt x="8164" y="4083"/>
                    </a:lnTo>
                    <a:lnTo>
                      <a:pt x="8224" y="4143"/>
                    </a:lnTo>
                    <a:lnTo>
                      <a:pt x="8344" y="4143"/>
                    </a:lnTo>
                    <a:lnTo>
                      <a:pt x="7864" y="3663"/>
                    </a:lnTo>
                    <a:lnTo>
                      <a:pt x="7744" y="3482"/>
                    </a:lnTo>
                    <a:lnTo>
                      <a:pt x="7984" y="3663"/>
                    </a:lnTo>
                    <a:lnTo>
                      <a:pt x="8164" y="3602"/>
                    </a:lnTo>
                    <a:lnTo>
                      <a:pt x="8884" y="3542"/>
                    </a:lnTo>
                    <a:lnTo>
                      <a:pt x="9725" y="3602"/>
                    </a:lnTo>
                    <a:lnTo>
                      <a:pt x="10145" y="3663"/>
                    </a:lnTo>
                    <a:lnTo>
                      <a:pt x="10145" y="3663"/>
                    </a:lnTo>
                    <a:lnTo>
                      <a:pt x="10085" y="3602"/>
                    </a:lnTo>
                    <a:lnTo>
                      <a:pt x="9485" y="3542"/>
                    </a:lnTo>
                    <a:lnTo>
                      <a:pt x="9004" y="3422"/>
                    </a:lnTo>
                    <a:lnTo>
                      <a:pt x="8224" y="3362"/>
                    </a:lnTo>
                    <a:lnTo>
                      <a:pt x="7504" y="3302"/>
                    </a:lnTo>
                    <a:lnTo>
                      <a:pt x="7144" y="3302"/>
                    </a:lnTo>
                    <a:lnTo>
                      <a:pt x="7504" y="3242"/>
                    </a:lnTo>
                    <a:lnTo>
                      <a:pt x="8224" y="3182"/>
                    </a:lnTo>
                    <a:lnTo>
                      <a:pt x="9064" y="3242"/>
                    </a:lnTo>
                    <a:lnTo>
                      <a:pt x="8584" y="3122"/>
                    </a:lnTo>
                    <a:lnTo>
                      <a:pt x="7684" y="3002"/>
                    </a:lnTo>
                    <a:lnTo>
                      <a:pt x="6903" y="3002"/>
                    </a:lnTo>
                    <a:lnTo>
                      <a:pt x="6663" y="3122"/>
                    </a:lnTo>
                    <a:lnTo>
                      <a:pt x="6663" y="3122"/>
                    </a:lnTo>
                    <a:lnTo>
                      <a:pt x="6903" y="2942"/>
                    </a:lnTo>
                    <a:lnTo>
                      <a:pt x="7264" y="2882"/>
                    </a:lnTo>
                    <a:lnTo>
                      <a:pt x="8584" y="2882"/>
                    </a:lnTo>
                    <a:lnTo>
                      <a:pt x="9124" y="2942"/>
                    </a:lnTo>
                    <a:lnTo>
                      <a:pt x="8944" y="2822"/>
                    </a:lnTo>
                    <a:lnTo>
                      <a:pt x="8764" y="2822"/>
                    </a:lnTo>
                    <a:lnTo>
                      <a:pt x="7984" y="2762"/>
                    </a:lnTo>
                    <a:lnTo>
                      <a:pt x="7804" y="2762"/>
                    </a:lnTo>
                    <a:lnTo>
                      <a:pt x="7444" y="2702"/>
                    </a:lnTo>
                    <a:lnTo>
                      <a:pt x="7023" y="2762"/>
                    </a:lnTo>
                    <a:lnTo>
                      <a:pt x="6603" y="2762"/>
                    </a:lnTo>
                    <a:lnTo>
                      <a:pt x="6183" y="2882"/>
                    </a:lnTo>
                    <a:lnTo>
                      <a:pt x="5823" y="3002"/>
                    </a:lnTo>
                    <a:lnTo>
                      <a:pt x="5523" y="3062"/>
                    </a:lnTo>
                    <a:lnTo>
                      <a:pt x="5523" y="3062"/>
                    </a:lnTo>
                    <a:lnTo>
                      <a:pt x="5763" y="2942"/>
                    </a:lnTo>
                    <a:lnTo>
                      <a:pt x="6123" y="2822"/>
                    </a:lnTo>
                    <a:lnTo>
                      <a:pt x="6543" y="2642"/>
                    </a:lnTo>
                    <a:lnTo>
                      <a:pt x="7023" y="2522"/>
                    </a:lnTo>
                    <a:lnTo>
                      <a:pt x="7264" y="2462"/>
                    </a:lnTo>
                    <a:lnTo>
                      <a:pt x="6843" y="2462"/>
                    </a:lnTo>
                    <a:lnTo>
                      <a:pt x="6123" y="2522"/>
                    </a:lnTo>
                    <a:lnTo>
                      <a:pt x="6063" y="2522"/>
                    </a:lnTo>
                    <a:lnTo>
                      <a:pt x="5403" y="2702"/>
                    </a:lnTo>
                    <a:lnTo>
                      <a:pt x="5163" y="2762"/>
                    </a:lnTo>
                    <a:lnTo>
                      <a:pt x="5163" y="2762"/>
                    </a:lnTo>
                    <a:lnTo>
                      <a:pt x="5343" y="2642"/>
                    </a:lnTo>
                    <a:lnTo>
                      <a:pt x="6063" y="2342"/>
                    </a:lnTo>
                    <a:lnTo>
                      <a:pt x="6423" y="2282"/>
                    </a:lnTo>
                    <a:lnTo>
                      <a:pt x="6783" y="2222"/>
                    </a:lnTo>
                    <a:lnTo>
                      <a:pt x="6903" y="2162"/>
                    </a:lnTo>
                    <a:lnTo>
                      <a:pt x="7264" y="2102"/>
                    </a:lnTo>
                    <a:lnTo>
                      <a:pt x="7083" y="2042"/>
                    </a:lnTo>
                    <a:lnTo>
                      <a:pt x="6843" y="2042"/>
                    </a:lnTo>
                    <a:lnTo>
                      <a:pt x="6543" y="1982"/>
                    </a:lnTo>
                    <a:lnTo>
                      <a:pt x="6243" y="2042"/>
                    </a:lnTo>
                    <a:lnTo>
                      <a:pt x="6003" y="2042"/>
                    </a:lnTo>
                    <a:lnTo>
                      <a:pt x="5763" y="2162"/>
                    </a:lnTo>
                    <a:lnTo>
                      <a:pt x="5643" y="2162"/>
                    </a:lnTo>
                    <a:lnTo>
                      <a:pt x="5703" y="2102"/>
                    </a:lnTo>
                    <a:lnTo>
                      <a:pt x="5943" y="2042"/>
                    </a:lnTo>
                    <a:lnTo>
                      <a:pt x="6063" y="1982"/>
                    </a:lnTo>
                    <a:lnTo>
                      <a:pt x="5883" y="1982"/>
                    </a:lnTo>
                    <a:lnTo>
                      <a:pt x="5583" y="2042"/>
                    </a:lnTo>
                    <a:lnTo>
                      <a:pt x="5283" y="2102"/>
                    </a:lnTo>
                    <a:lnTo>
                      <a:pt x="5103" y="2162"/>
                    </a:lnTo>
                    <a:lnTo>
                      <a:pt x="5283" y="2042"/>
                    </a:lnTo>
                    <a:lnTo>
                      <a:pt x="5523" y="1922"/>
                    </a:lnTo>
                    <a:lnTo>
                      <a:pt x="5823" y="1862"/>
                    </a:lnTo>
                    <a:lnTo>
                      <a:pt x="5883" y="1862"/>
                    </a:lnTo>
                    <a:lnTo>
                      <a:pt x="5943" y="1802"/>
                    </a:lnTo>
                    <a:lnTo>
                      <a:pt x="6243" y="1742"/>
                    </a:lnTo>
                    <a:lnTo>
                      <a:pt x="6543" y="1682"/>
                    </a:lnTo>
                    <a:lnTo>
                      <a:pt x="6903" y="1682"/>
                    </a:lnTo>
                    <a:lnTo>
                      <a:pt x="6483" y="1622"/>
                    </a:lnTo>
                    <a:lnTo>
                      <a:pt x="5763" y="1622"/>
                    </a:lnTo>
                    <a:lnTo>
                      <a:pt x="5103" y="1682"/>
                    </a:lnTo>
                    <a:lnTo>
                      <a:pt x="4863" y="1742"/>
                    </a:lnTo>
                    <a:lnTo>
                      <a:pt x="5103" y="1622"/>
                    </a:lnTo>
                    <a:lnTo>
                      <a:pt x="5763" y="1502"/>
                    </a:lnTo>
                    <a:lnTo>
                      <a:pt x="6123" y="1442"/>
                    </a:lnTo>
                    <a:lnTo>
                      <a:pt x="5463" y="1322"/>
                    </a:lnTo>
                    <a:lnTo>
                      <a:pt x="5103" y="1261"/>
                    </a:lnTo>
                    <a:lnTo>
                      <a:pt x="6003" y="1261"/>
                    </a:lnTo>
                    <a:lnTo>
                      <a:pt x="5643" y="1201"/>
                    </a:lnTo>
                    <a:lnTo>
                      <a:pt x="4382" y="1201"/>
                    </a:lnTo>
                    <a:lnTo>
                      <a:pt x="4562" y="1141"/>
                    </a:lnTo>
                    <a:lnTo>
                      <a:pt x="5043" y="1021"/>
                    </a:lnTo>
                    <a:lnTo>
                      <a:pt x="5103" y="1021"/>
                    </a:lnTo>
                    <a:lnTo>
                      <a:pt x="5163" y="961"/>
                    </a:lnTo>
                    <a:lnTo>
                      <a:pt x="4803" y="961"/>
                    </a:lnTo>
                    <a:lnTo>
                      <a:pt x="4382" y="1021"/>
                    </a:lnTo>
                    <a:lnTo>
                      <a:pt x="3842" y="1201"/>
                    </a:lnTo>
                    <a:lnTo>
                      <a:pt x="3722" y="1261"/>
                    </a:lnTo>
                    <a:lnTo>
                      <a:pt x="3662" y="1261"/>
                    </a:lnTo>
                    <a:lnTo>
                      <a:pt x="3842" y="1141"/>
                    </a:lnTo>
                    <a:lnTo>
                      <a:pt x="4322" y="901"/>
                    </a:lnTo>
                    <a:lnTo>
                      <a:pt x="4803" y="781"/>
                    </a:lnTo>
                    <a:lnTo>
                      <a:pt x="5163" y="721"/>
                    </a:lnTo>
                    <a:lnTo>
                      <a:pt x="4923" y="721"/>
                    </a:lnTo>
                    <a:lnTo>
                      <a:pt x="4022" y="661"/>
                    </a:lnTo>
                    <a:lnTo>
                      <a:pt x="3902" y="661"/>
                    </a:lnTo>
                    <a:lnTo>
                      <a:pt x="3602" y="721"/>
                    </a:lnTo>
                    <a:lnTo>
                      <a:pt x="3362" y="781"/>
                    </a:lnTo>
                    <a:lnTo>
                      <a:pt x="3182" y="901"/>
                    </a:lnTo>
                    <a:lnTo>
                      <a:pt x="3122" y="901"/>
                    </a:lnTo>
                    <a:lnTo>
                      <a:pt x="3182" y="841"/>
                    </a:lnTo>
                    <a:lnTo>
                      <a:pt x="3302" y="721"/>
                    </a:lnTo>
                    <a:lnTo>
                      <a:pt x="3602" y="601"/>
                    </a:lnTo>
                    <a:lnTo>
                      <a:pt x="3902" y="541"/>
                    </a:lnTo>
                    <a:lnTo>
                      <a:pt x="4082" y="541"/>
                    </a:lnTo>
                    <a:lnTo>
                      <a:pt x="4803" y="421"/>
                    </a:lnTo>
                    <a:lnTo>
                      <a:pt x="4322" y="301"/>
                    </a:lnTo>
                    <a:lnTo>
                      <a:pt x="4022" y="301"/>
                    </a:lnTo>
                    <a:lnTo>
                      <a:pt x="3662" y="361"/>
                    </a:lnTo>
                    <a:lnTo>
                      <a:pt x="3062" y="481"/>
                    </a:lnTo>
                    <a:lnTo>
                      <a:pt x="2522" y="721"/>
                    </a:lnTo>
                    <a:lnTo>
                      <a:pt x="2341" y="781"/>
                    </a:lnTo>
                    <a:lnTo>
                      <a:pt x="2522" y="661"/>
                    </a:lnTo>
                    <a:lnTo>
                      <a:pt x="3002" y="361"/>
                    </a:lnTo>
                    <a:lnTo>
                      <a:pt x="3362" y="241"/>
                    </a:lnTo>
                    <a:lnTo>
                      <a:pt x="3662" y="121"/>
                    </a:lnTo>
                    <a:lnTo>
                      <a:pt x="3422" y="61"/>
                    </a:lnTo>
                    <a:lnTo>
                      <a:pt x="3182" y="181"/>
                    </a:lnTo>
                    <a:lnTo>
                      <a:pt x="2762" y="361"/>
                    </a:lnTo>
                    <a:lnTo>
                      <a:pt x="2461" y="481"/>
                    </a:lnTo>
                    <a:lnTo>
                      <a:pt x="1921" y="661"/>
                    </a:lnTo>
                    <a:lnTo>
                      <a:pt x="1441" y="961"/>
                    </a:lnTo>
                    <a:lnTo>
                      <a:pt x="1321" y="1081"/>
                    </a:lnTo>
                    <a:lnTo>
                      <a:pt x="1261" y="1081"/>
                    </a:lnTo>
                    <a:lnTo>
                      <a:pt x="1261" y="1021"/>
                    </a:lnTo>
                    <a:lnTo>
                      <a:pt x="1381" y="901"/>
                    </a:lnTo>
                    <a:lnTo>
                      <a:pt x="1861" y="541"/>
                    </a:lnTo>
                    <a:lnTo>
                      <a:pt x="2341" y="241"/>
                    </a:lnTo>
                    <a:lnTo>
                      <a:pt x="2702" y="121"/>
                    </a:lnTo>
                    <a:lnTo>
                      <a:pt x="2942" y="61"/>
                    </a:lnTo>
                    <a:lnTo>
                      <a:pt x="3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0"/>
              <p:cNvSpPr/>
              <p:nvPr/>
            </p:nvSpPr>
            <p:spPr>
              <a:xfrm>
                <a:off x="1507188" y="2333503"/>
                <a:ext cx="12129" cy="4054"/>
              </a:xfrm>
              <a:custGeom>
                <a:rect b="b" l="l" r="r" t="t"/>
                <a:pathLst>
                  <a:path extrusionOk="0" h="121" w="362">
                    <a:moveTo>
                      <a:pt x="1" y="1"/>
                    </a:moveTo>
                    <a:lnTo>
                      <a:pt x="1" y="121"/>
                    </a:lnTo>
                    <a:lnTo>
                      <a:pt x="181" y="121"/>
                    </a:lnTo>
                    <a:lnTo>
                      <a:pt x="361" y="6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0"/>
              <p:cNvSpPr/>
              <p:nvPr/>
            </p:nvSpPr>
            <p:spPr>
              <a:xfrm>
                <a:off x="1585623" y="3316976"/>
                <a:ext cx="40273" cy="58366"/>
              </a:xfrm>
              <a:custGeom>
                <a:rect b="b" l="l" r="r" t="t"/>
                <a:pathLst>
                  <a:path extrusionOk="0" h="1742" w="1202">
                    <a:moveTo>
                      <a:pt x="1" y="0"/>
                    </a:moveTo>
                    <a:lnTo>
                      <a:pt x="961" y="1741"/>
                    </a:lnTo>
                    <a:lnTo>
                      <a:pt x="1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0"/>
              <p:cNvSpPr/>
              <p:nvPr/>
            </p:nvSpPr>
            <p:spPr>
              <a:xfrm>
                <a:off x="1497136" y="2343555"/>
                <a:ext cx="42283" cy="24191"/>
              </a:xfrm>
              <a:custGeom>
                <a:rect b="b" l="l" r="r" t="t"/>
                <a:pathLst>
                  <a:path extrusionOk="0" h="722" w="1262">
                    <a:moveTo>
                      <a:pt x="1021" y="1"/>
                    </a:moveTo>
                    <a:lnTo>
                      <a:pt x="541" y="61"/>
                    </a:lnTo>
                    <a:lnTo>
                      <a:pt x="241" y="121"/>
                    </a:lnTo>
                    <a:lnTo>
                      <a:pt x="181" y="121"/>
                    </a:lnTo>
                    <a:lnTo>
                      <a:pt x="1" y="721"/>
                    </a:lnTo>
                    <a:lnTo>
                      <a:pt x="1" y="721"/>
                    </a:lnTo>
                    <a:lnTo>
                      <a:pt x="61" y="661"/>
                    </a:lnTo>
                    <a:lnTo>
                      <a:pt x="541" y="361"/>
                    </a:lnTo>
                    <a:lnTo>
                      <a:pt x="1141" y="61"/>
                    </a:lnTo>
                    <a:lnTo>
                      <a:pt x="12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0"/>
              <p:cNvSpPr/>
              <p:nvPr/>
            </p:nvSpPr>
            <p:spPr>
              <a:xfrm>
                <a:off x="3009552" y="2377763"/>
                <a:ext cx="4054" cy="14106"/>
              </a:xfrm>
              <a:custGeom>
                <a:rect b="b" l="l" r="r" t="t"/>
                <a:pathLst>
                  <a:path extrusionOk="0" h="421" w="121">
                    <a:moveTo>
                      <a:pt x="120" y="0"/>
                    </a:moveTo>
                    <a:lnTo>
                      <a:pt x="0" y="60"/>
                    </a:lnTo>
                    <a:lnTo>
                      <a:pt x="0" y="120"/>
                    </a:lnTo>
                    <a:lnTo>
                      <a:pt x="0" y="420"/>
                    </a:lnTo>
                    <a:lnTo>
                      <a:pt x="60" y="420"/>
                    </a:lnTo>
                    <a:lnTo>
                      <a:pt x="120" y="120"/>
                    </a:lnTo>
                    <a:lnTo>
                      <a:pt x="120" y="6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0"/>
              <p:cNvSpPr/>
              <p:nvPr/>
            </p:nvSpPr>
            <p:spPr>
              <a:xfrm>
                <a:off x="3085977" y="2315411"/>
                <a:ext cx="18126" cy="16116"/>
              </a:xfrm>
              <a:custGeom>
                <a:rect b="b" l="l" r="r" t="t"/>
                <a:pathLst>
                  <a:path extrusionOk="0" h="481" w="541">
                    <a:moveTo>
                      <a:pt x="360" y="1"/>
                    </a:moveTo>
                    <a:lnTo>
                      <a:pt x="60" y="241"/>
                    </a:lnTo>
                    <a:lnTo>
                      <a:pt x="0" y="241"/>
                    </a:lnTo>
                    <a:lnTo>
                      <a:pt x="300" y="421"/>
                    </a:lnTo>
                    <a:lnTo>
                      <a:pt x="360" y="481"/>
                    </a:lnTo>
                    <a:lnTo>
                      <a:pt x="480" y="301"/>
                    </a:lnTo>
                    <a:lnTo>
                      <a:pt x="540" y="241"/>
                    </a:lnTo>
                    <a:lnTo>
                      <a:pt x="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0"/>
              <p:cNvSpPr/>
              <p:nvPr/>
            </p:nvSpPr>
            <p:spPr>
              <a:xfrm>
                <a:off x="3067851" y="2297318"/>
                <a:ext cx="2044" cy="2044"/>
              </a:xfrm>
              <a:custGeom>
                <a:rect b="b" l="l" r="r" t="t"/>
                <a:pathLst>
                  <a:path extrusionOk="0" h="61" w="61">
                    <a:moveTo>
                      <a:pt x="1" y="0"/>
                    </a:moveTo>
                    <a:lnTo>
                      <a:pt x="1" y="60"/>
                    </a:lnTo>
                    <a:lnTo>
                      <a:pt x="6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0"/>
              <p:cNvSpPr/>
              <p:nvPr/>
            </p:nvSpPr>
            <p:spPr>
              <a:xfrm>
                <a:off x="3015583" y="2295308"/>
                <a:ext cx="34" cy="2044"/>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0"/>
              <p:cNvSpPr/>
              <p:nvPr/>
            </p:nvSpPr>
            <p:spPr>
              <a:xfrm>
                <a:off x="3037696" y="2391836"/>
                <a:ext cx="2044" cy="6064"/>
              </a:xfrm>
              <a:custGeom>
                <a:rect b="b" l="l" r="r" t="t"/>
                <a:pathLst>
                  <a:path extrusionOk="0" h="181" w="61">
                    <a:moveTo>
                      <a:pt x="1" y="0"/>
                    </a:moveTo>
                    <a:lnTo>
                      <a:pt x="1" y="61"/>
                    </a:lnTo>
                    <a:lnTo>
                      <a:pt x="1" y="181"/>
                    </a:lnTo>
                    <a:lnTo>
                      <a:pt x="61" y="18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0"/>
              <p:cNvSpPr/>
              <p:nvPr/>
            </p:nvSpPr>
            <p:spPr>
              <a:xfrm>
                <a:off x="2999500" y="2379774"/>
                <a:ext cx="4054" cy="10085"/>
              </a:xfrm>
              <a:custGeom>
                <a:rect b="b" l="l" r="r" t="t"/>
                <a:pathLst>
                  <a:path extrusionOk="0" h="301" w="121">
                    <a:moveTo>
                      <a:pt x="0" y="0"/>
                    </a:moveTo>
                    <a:lnTo>
                      <a:pt x="0" y="300"/>
                    </a:lnTo>
                    <a:lnTo>
                      <a:pt x="120" y="300"/>
                    </a:lnTo>
                    <a:lnTo>
                      <a:pt x="120" y="6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0"/>
              <p:cNvSpPr/>
              <p:nvPr/>
            </p:nvSpPr>
            <p:spPr>
              <a:xfrm>
                <a:off x="3001511" y="2365702"/>
                <a:ext cx="2044" cy="2044"/>
              </a:xfrm>
              <a:custGeom>
                <a:rect b="b" l="l" r="r" t="t"/>
                <a:pathLst>
                  <a:path extrusionOk="0" h="61" w="61">
                    <a:moveTo>
                      <a:pt x="60" y="0"/>
                    </a:moveTo>
                    <a:lnTo>
                      <a:pt x="0" y="60"/>
                    </a:lnTo>
                    <a:lnTo>
                      <a:pt x="6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0"/>
              <p:cNvSpPr/>
              <p:nvPr/>
            </p:nvSpPr>
            <p:spPr>
              <a:xfrm>
                <a:off x="3063830" y="2299328"/>
                <a:ext cx="34242" cy="20137"/>
              </a:xfrm>
              <a:custGeom>
                <a:rect b="b" l="l" r="r" t="t"/>
                <a:pathLst>
                  <a:path extrusionOk="0" h="601" w="1022">
                    <a:moveTo>
                      <a:pt x="61" y="0"/>
                    </a:moveTo>
                    <a:lnTo>
                      <a:pt x="1" y="60"/>
                    </a:lnTo>
                    <a:lnTo>
                      <a:pt x="1" y="180"/>
                    </a:lnTo>
                    <a:lnTo>
                      <a:pt x="601" y="601"/>
                    </a:lnTo>
                    <a:lnTo>
                      <a:pt x="661" y="601"/>
                    </a:lnTo>
                    <a:lnTo>
                      <a:pt x="1021" y="481"/>
                    </a:lnTo>
                    <a:lnTo>
                      <a:pt x="961" y="420"/>
                    </a:lnTo>
                    <a:lnTo>
                      <a:pt x="721" y="30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0"/>
              <p:cNvSpPr/>
              <p:nvPr/>
            </p:nvSpPr>
            <p:spPr>
              <a:xfrm>
                <a:off x="3009552" y="2359671"/>
                <a:ext cx="4054" cy="10085"/>
              </a:xfrm>
              <a:custGeom>
                <a:rect b="b" l="l" r="r" t="t"/>
                <a:pathLst>
                  <a:path extrusionOk="0" h="301" w="121">
                    <a:moveTo>
                      <a:pt x="60" y="0"/>
                    </a:moveTo>
                    <a:lnTo>
                      <a:pt x="0" y="240"/>
                    </a:lnTo>
                    <a:lnTo>
                      <a:pt x="120" y="30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0"/>
              <p:cNvSpPr/>
              <p:nvPr/>
            </p:nvSpPr>
            <p:spPr>
              <a:xfrm>
                <a:off x="3013572" y="2353640"/>
                <a:ext cx="2044" cy="2044"/>
              </a:xfrm>
              <a:custGeom>
                <a:rect b="b" l="l" r="r" t="t"/>
                <a:pathLst>
                  <a:path extrusionOk="0" h="61" w="61">
                    <a:moveTo>
                      <a:pt x="0" y="0"/>
                    </a:moveTo>
                    <a:lnTo>
                      <a:pt x="0" y="60"/>
                    </a:lnTo>
                    <a:lnTo>
                      <a:pt x="6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0"/>
              <p:cNvSpPr/>
              <p:nvPr/>
            </p:nvSpPr>
            <p:spPr>
              <a:xfrm>
                <a:off x="3017593" y="2333503"/>
                <a:ext cx="6064" cy="14106"/>
              </a:xfrm>
              <a:custGeom>
                <a:rect b="b" l="l" r="r" t="t"/>
                <a:pathLst>
                  <a:path extrusionOk="0" h="421" w="181">
                    <a:moveTo>
                      <a:pt x="60" y="1"/>
                    </a:moveTo>
                    <a:lnTo>
                      <a:pt x="60" y="121"/>
                    </a:lnTo>
                    <a:lnTo>
                      <a:pt x="0" y="301"/>
                    </a:lnTo>
                    <a:lnTo>
                      <a:pt x="0" y="361"/>
                    </a:lnTo>
                    <a:lnTo>
                      <a:pt x="60" y="421"/>
                    </a:lnTo>
                    <a:lnTo>
                      <a:pt x="180" y="24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0"/>
              <p:cNvSpPr/>
              <p:nvPr/>
            </p:nvSpPr>
            <p:spPr>
              <a:xfrm>
                <a:off x="2995480" y="2353640"/>
                <a:ext cx="34" cy="0"/>
              </a:xfrm>
              <a:custGeom>
                <a:rect b="b" l="l" r="r" t="t"/>
                <a:pathLst>
                  <a:path extrusionOk="0" h="0" w="1">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0"/>
              <p:cNvSpPr/>
              <p:nvPr/>
            </p:nvSpPr>
            <p:spPr>
              <a:xfrm>
                <a:off x="2995480" y="2331493"/>
                <a:ext cx="4054" cy="10085"/>
              </a:xfrm>
              <a:custGeom>
                <a:rect b="b" l="l" r="r" t="t"/>
                <a:pathLst>
                  <a:path extrusionOk="0" h="301" w="121">
                    <a:moveTo>
                      <a:pt x="120" y="1"/>
                    </a:moveTo>
                    <a:lnTo>
                      <a:pt x="0" y="301"/>
                    </a:lnTo>
                    <a:lnTo>
                      <a:pt x="60" y="30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0"/>
              <p:cNvSpPr/>
              <p:nvPr/>
            </p:nvSpPr>
            <p:spPr>
              <a:xfrm>
                <a:off x="2969312" y="2287266"/>
                <a:ext cx="4054" cy="2044"/>
              </a:xfrm>
              <a:custGeom>
                <a:rect b="b" l="l" r="r" t="t"/>
                <a:pathLst>
                  <a:path extrusionOk="0" h="61" w="121">
                    <a:moveTo>
                      <a:pt x="1" y="0"/>
                    </a:moveTo>
                    <a:lnTo>
                      <a:pt x="121" y="60"/>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0"/>
              <p:cNvSpPr/>
              <p:nvPr/>
            </p:nvSpPr>
            <p:spPr>
              <a:xfrm>
                <a:off x="2929106" y="2355650"/>
                <a:ext cx="4054" cy="2044"/>
              </a:xfrm>
              <a:custGeom>
                <a:rect b="b" l="l" r="r" t="t"/>
                <a:pathLst>
                  <a:path extrusionOk="0" h="61" w="121">
                    <a:moveTo>
                      <a:pt x="0" y="0"/>
                    </a:moveTo>
                    <a:lnTo>
                      <a:pt x="0" y="60"/>
                    </a:lnTo>
                    <a:lnTo>
                      <a:pt x="120" y="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0"/>
              <p:cNvSpPr/>
              <p:nvPr/>
            </p:nvSpPr>
            <p:spPr>
              <a:xfrm>
                <a:off x="2919055" y="2126375"/>
                <a:ext cx="14106" cy="10085"/>
              </a:xfrm>
              <a:custGeom>
                <a:rect b="b" l="l" r="r" t="t"/>
                <a:pathLst>
                  <a:path extrusionOk="0" h="301" w="421">
                    <a:moveTo>
                      <a:pt x="60" y="0"/>
                    </a:moveTo>
                    <a:lnTo>
                      <a:pt x="0" y="300"/>
                    </a:lnTo>
                    <a:lnTo>
                      <a:pt x="420" y="240"/>
                    </a:lnTo>
                    <a:lnTo>
                      <a:pt x="42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0"/>
              <p:cNvSpPr/>
              <p:nvPr/>
            </p:nvSpPr>
            <p:spPr>
              <a:xfrm>
                <a:off x="3061820" y="2293297"/>
                <a:ext cx="4054" cy="6064"/>
              </a:xfrm>
              <a:custGeom>
                <a:rect b="b" l="l" r="r" t="t"/>
                <a:pathLst>
                  <a:path extrusionOk="0" h="181" w="121">
                    <a:moveTo>
                      <a:pt x="1" y="0"/>
                    </a:moveTo>
                    <a:lnTo>
                      <a:pt x="61" y="180"/>
                    </a:lnTo>
                    <a:lnTo>
                      <a:pt x="12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0"/>
              <p:cNvSpPr/>
              <p:nvPr/>
            </p:nvSpPr>
            <p:spPr>
              <a:xfrm>
                <a:off x="2999500" y="2397866"/>
                <a:ext cx="6064" cy="2044"/>
              </a:xfrm>
              <a:custGeom>
                <a:rect b="b" l="l" r="r" t="t"/>
                <a:pathLst>
                  <a:path extrusionOk="0" h="61" w="181">
                    <a:moveTo>
                      <a:pt x="180" y="1"/>
                    </a:moveTo>
                    <a:lnTo>
                      <a:pt x="0" y="61"/>
                    </a:lnTo>
                    <a:lnTo>
                      <a:pt x="180" y="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0"/>
              <p:cNvSpPr/>
              <p:nvPr/>
            </p:nvSpPr>
            <p:spPr>
              <a:xfrm>
                <a:off x="2961271" y="2759888"/>
                <a:ext cx="14106" cy="24157"/>
              </a:xfrm>
              <a:custGeom>
                <a:rect b="b" l="l" r="r" t="t"/>
                <a:pathLst>
                  <a:path extrusionOk="0" h="721" w="421">
                    <a:moveTo>
                      <a:pt x="121" y="0"/>
                    </a:moveTo>
                    <a:lnTo>
                      <a:pt x="1" y="480"/>
                    </a:lnTo>
                    <a:lnTo>
                      <a:pt x="1" y="721"/>
                    </a:lnTo>
                    <a:lnTo>
                      <a:pt x="421" y="721"/>
                    </a:lnTo>
                    <a:lnTo>
                      <a:pt x="301" y="540"/>
                    </a:lnTo>
                    <a:lnTo>
                      <a:pt x="121" y="120"/>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0"/>
              <p:cNvSpPr/>
              <p:nvPr/>
            </p:nvSpPr>
            <p:spPr>
              <a:xfrm>
                <a:off x="2987405" y="2761898"/>
                <a:ext cx="12129" cy="22147"/>
              </a:xfrm>
              <a:custGeom>
                <a:rect b="b" l="l" r="r" t="t"/>
                <a:pathLst>
                  <a:path extrusionOk="0" h="661" w="362">
                    <a:moveTo>
                      <a:pt x="1" y="0"/>
                    </a:moveTo>
                    <a:lnTo>
                      <a:pt x="61" y="240"/>
                    </a:lnTo>
                    <a:lnTo>
                      <a:pt x="121" y="661"/>
                    </a:lnTo>
                    <a:lnTo>
                      <a:pt x="361" y="661"/>
                    </a:lnTo>
                    <a:lnTo>
                      <a:pt x="301" y="540"/>
                    </a:lnTo>
                    <a:lnTo>
                      <a:pt x="61" y="12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0"/>
              <p:cNvSpPr/>
              <p:nvPr/>
            </p:nvSpPr>
            <p:spPr>
              <a:xfrm>
                <a:off x="3228775" y="2661316"/>
                <a:ext cx="28178" cy="40273"/>
              </a:xfrm>
              <a:custGeom>
                <a:rect b="b" l="l" r="r" t="t"/>
                <a:pathLst>
                  <a:path extrusionOk="0" h="1202" w="841">
                    <a:moveTo>
                      <a:pt x="0" y="1"/>
                    </a:moveTo>
                    <a:lnTo>
                      <a:pt x="180" y="421"/>
                    </a:lnTo>
                    <a:lnTo>
                      <a:pt x="480" y="1081"/>
                    </a:lnTo>
                    <a:lnTo>
                      <a:pt x="600" y="1201"/>
                    </a:lnTo>
                    <a:lnTo>
                      <a:pt x="840" y="1201"/>
                    </a:lnTo>
                    <a:lnTo>
                      <a:pt x="600" y="841"/>
                    </a:lnTo>
                    <a:lnTo>
                      <a:pt x="480" y="541"/>
                    </a:lnTo>
                    <a:lnTo>
                      <a:pt x="480" y="24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0"/>
              <p:cNvSpPr/>
              <p:nvPr/>
            </p:nvSpPr>
            <p:spPr>
              <a:xfrm>
                <a:off x="3206628" y="2615079"/>
                <a:ext cx="36252" cy="16116"/>
              </a:xfrm>
              <a:custGeom>
                <a:rect b="b" l="l" r="r" t="t"/>
                <a:pathLst>
                  <a:path extrusionOk="0" h="481" w="1082">
                    <a:moveTo>
                      <a:pt x="1" y="0"/>
                    </a:moveTo>
                    <a:lnTo>
                      <a:pt x="361" y="421"/>
                    </a:lnTo>
                    <a:lnTo>
                      <a:pt x="421" y="481"/>
                    </a:lnTo>
                    <a:lnTo>
                      <a:pt x="1081" y="481"/>
                    </a:lnTo>
                    <a:lnTo>
                      <a:pt x="961" y="42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0"/>
              <p:cNvSpPr/>
              <p:nvPr/>
            </p:nvSpPr>
            <p:spPr>
              <a:xfrm>
                <a:off x="2906960" y="2733721"/>
                <a:ext cx="12129" cy="50325"/>
              </a:xfrm>
              <a:custGeom>
                <a:rect b="b" l="l" r="r" t="t"/>
                <a:pathLst>
                  <a:path extrusionOk="0" h="1502" w="362">
                    <a:moveTo>
                      <a:pt x="121" y="1"/>
                    </a:moveTo>
                    <a:lnTo>
                      <a:pt x="61" y="481"/>
                    </a:lnTo>
                    <a:lnTo>
                      <a:pt x="1" y="1201"/>
                    </a:lnTo>
                    <a:lnTo>
                      <a:pt x="61" y="1502"/>
                    </a:lnTo>
                    <a:lnTo>
                      <a:pt x="361" y="1502"/>
                    </a:lnTo>
                    <a:lnTo>
                      <a:pt x="301" y="661"/>
                    </a:lnTo>
                    <a:lnTo>
                      <a:pt x="2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0"/>
              <p:cNvSpPr/>
              <p:nvPr/>
            </p:nvSpPr>
            <p:spPr>
              <a:xfrm>
                <a:off x="2949209" y="2769940"/>
                <a:ext cx="4054" cy="14106"/>
              </a:xfrm>
              <a:custGeom>
                <a:rect b="b" l="l" r="r" t="t"/>
                <a:pathLst>
                  <a:path extrusionOk="0" h="421" w="121">
                    <a:moveTo>
                      <a:pt x="0" y="0"/>
                    </a:moveTo>
                    <a:lnTo>
                      <a:pt x="0" y="421"/>
                    </a:lnTo>
                    <a:lnTo>
                      <a:pt x="120" y="421"/>
                    </a:lnTo>
                    <a:lnTo>
                      <a:pt x="60" y="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0"/>
              <p:cNvSpPr/>
              <p:nvPr/>
            </p:nvSpPr>
            <p:spPr>
              <a:xfrm>
                <a:off x="3184515" y="2590956"/>
                <a:ext cx="4054" cy="2044"/>
              </a:xfrm>
              <a:custGeom>
                <a:rect b="b" l="l" r="r" t="t"/>
                <a:pathLst>
                  <a:path extrusionOk="0" h="61" w="121">
                    <a:moveTo>
                      <a:pt x="0" y="0"/>
                    </a:moveTo>
                    <a:lnTo>
                      <a:pt x="12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0"/>
              <p:cNvSpPr/>
              <p:nvPr/>
            </p:nvSpPr>
            <p:spPr>
              <a:xfrm>
                <a:off x="2919055" y="2747826"/>
                <a:ext cx="18126" cy="36219"/>
              </a:xfrm>
              <a:custGeom>
                <a:rect b="b" l="l" r="r" t="t"/>
                <a:pathLst>
                  <a:path extrusionOk="0" h="1081" w="541">
                    <a:moveTo>
                      <a:pt x="360" y="0"/>
                    </a:moveTo>
                    <a:lnTo>
                      <a:pt x="240" y="240"/>
                    </a:lnTo>
                    <a:lnTo>
                      <a:pt x="0" y="1081"/>
                    </a:lnTo>
                    <a:lnTo>
                      <a:pt x="540" y="1081"/>
                    </a:lnTo>
                    <a:lnTo>
                      <a:pt x="420" y="480"/>
                    </a:lnTo>
                    <a:lnTo>
                      <a:pt x="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0"/>
              <p:cNvSpPr/>
              <p:nvPr/>
            </p:nvSpPr>
            <p:spPr>
              <a:xfrm>
                <a:off x="3009552" y="2397866"/>
                <a:ext cx="34" cy="2044"/>
              </a:xfrm>
              <a:custGeom>
                <a:rect b="b" l="l" r="r" t="t"/>
                <a:pathLst>
                  <a:path extrusionOk="0" h="61" w="1">
                    <a:moveTo>
                      <a:pt x="0" y="1"/>
                    </a:moveTo>
                    <a:lnTo>
                      <a:pt x="0" y="1"/>
                    </a:lnTo>
                    <a:lnTo>
                      <a:pt x="0" y="1"/>
                    </a:lnTo>
                    <a:lnTo>
                      <a:pt x="0" y="1"/>
                    </a:lnTo>
                    <a:lnTo>
                      <a:pt x="0" y="61"/>
                    </a:lnTo>
                    <a:lnTo>
                      <a:pt x="0" y="6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0"/>
              <p:cNvSpPr/>
              <p:nvPr/>
            </p:nvSpPr>
            <p:spPr>
              <a:xfrm>
                <a:off x="3019603" y="2375753"/>
                <a:ext cx="6064" cy="16116"/>
              </a:xfrm>
              <a:custGeom>
                <a:rect b="b" l="l" r="r" t="t"/>
                <a:pathLst>
                  <a:path extrusionOk="0" h="481" w="181">
                    <a:moveTo>
                      <a:pt x="180" y="0"/>
                    </a:moveTo>
                    <a:lnTo>
                      <a:pt x="60" y="300"/>
                    </a:lnTo>
                    <a:lnTo>
                      <a:pt x="0" y="300"/>
                    </a:lnTo>
                    <a:lnTo>
                      <a:pt x="0" y="420"/>
                    </a:lnTo>
                    <a:lnTo>
                      <a:pt x="0" y="480"/>
                    </a:lnTo>
                    <a:lnTo>
                      <a:pt x="60" y="480"/>
                    </a:lnTo>
                    <a:lnTo>
                      <a:pt x="180" y="240"/>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0"/>
              <p:cNvSpPr/>
              <p:nvPr/>
            </p:nvSpPr>
            <p:spPr>
              <a:xfrm>
                <a:off x="3180494" y="2615079"/>
                <a:ext cx="2044" cy="6064"/>
              </a:xfrm>
              <a:custGeom>
                <a:rect b="b" l="l" r="r" t="t"/>
                <a:pathLst>
                  <a:path extrusionOk="0" h="181" w="61">
                    <a:moveTo>
                      <a:pt x="0" y="0"/>
                    </a:moveTo>
                    <a:lnTo>
                      <a:pt x="60" y="180"/>
                    </a:lnTo>
                    <a:lnTo>
                      <a:pt x="60" y="120"/>
                    </a:lnTo>
                    <a:lnTo>
                      <a:pt x="60" y="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0"/>
              <p:cNvSpPr/>
              <p:nvPr/>
            </p:nvSpPr>
            <p:spPr>
              <a:xfrm>
                <a:off x="2908970" y="2243006"/>
                <a:ext cx="6064" cy="4054"/>
              </a:xfrm>
              <a:custGeom>
                <a:rect b="b" l="l" r="r" t="t"/>
                <a:pathLst>
                  <a:path extrusionOk="0" h="121" w="181">
                    <a:moveTo>
                      <a:pt x="61" y="1"/>
                    </a:moveTo>
                    <a:lnTo>
                      <a:pt x="1" y="61"/>
                    </a:lnTo>
                    <a:lnTo>
                      <a:pt x="121" y="121"/>
                    </a:lnTo>
                    <a:lnTo>
                      <a:pt x="181" y="121"/>
                    </a:lnTo>
                    <a:lnTo>
                      <a:pt x="121" y="6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0"/>
              <p:cNvSpPr/>
              <p:nvPr/>
            </p:nvSpPr>
            <p:spPr>
              <a:xfrm>
                <a:off x="2923075" y="2255068"/>
                <a:ext cx="2044" cy="2044"/>
              </a:xfrm>
              <a:custGeom>
                <a:rect b="b" l="l" r="r" t="t"/>
                <a:pathLst>
                  <a:path extrusionOk="0" h="61" w="61">
                    <a:moveTo>
                      <a:pt x="60" y="1"/>
                    </a:moveTo>
                    <a:lnTo>
                      <a:pt x="60" y="1"/>
                    </a:lnTo>
                    <a:lnTo>
                      <a:pt x="0" y="61"/>
                    </a:lnTo>
                    <a:lnTo>
                      <a:pt x="0" y="61"/>
                    </a:lnTo>
                    <a:lnTo>
                      <a:pt x="0" y="61"/>
                    </a:lnTo>
                    <a:lnTo>
                      <a:pt x="0" y="61"/>
                    </a:lnTo>
                    <a:lnTo>
                      <a:pt x="60" y="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0"/>
              <p:cNvSpPr/>
              <p:nvPr/>
            </p:nvSpPr>
            <p:spPr>
              <a:xfrm>
                <a:off x="3037696" y="2397866"/>
                <a:ext cx="4054" cy="12095"/>
              </a:xfrm>
              <a:custGeom>
                <a:rect b="b" l="l" r="r" t="t"/>
                <a:pathLst>
                  <a:path extrusionOk="0" h="361" w="121">
                    <a:moveTo>
                      <a:pt x="61" y="1"/>
                    </a:moveTo>
                    <a:lnTo>
                      <a:pt x="1" y="61"/>
                    </a:lnTo>
                    <a:lnTo>
                      <a:pt x="1" y="361"/>
                    </a:lnTo>
                    <a:lnTo>
                      <a:pt x="121" y="241"/>
                    </a:lnTo>
                    <a:lnTo>
                      <a:pt x="121" y="12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
              <p:cNvSpPr/>
              <p:nvPr/>
            </p:nvSpPr>
            <p:spPr>
              <a:xfrm>
                <a:off x="3166422" y="2601007"/>
                <a:ext cx="4054" cy="14106"/>
              </a:xfrm>
              <a:custGeom>
                <a:rect b="b" l="l" r="r" t="t"/>
                <a:pathLst>
                  <a:path extrusionOk="0" h="421" w="121">
                    <a:moveTo>
                      <a:pt x="0" y="0"/>
                    </a:moveTo>
                    <a:lnTo>
                      <a:pt x="60" y="420"/>
                    </a:lnTo>
                    <a:lnTo>
                      <a:pt x="120" y="18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0"/>
              <p:cNvSpPr/>
              <p:nvPr/>
            </p:nvSpPr>
            <p:spPr>
              <a:xfrm>
                <a:off x="3019603" y="2395856"/>
                <a:ext cx="2044" cy="34"/>
              </a:xfrm>
              <a:custGeom>
                <a:rect b="b" l="l" r="r" t="t"/>
                <a:pathLst>
                  <a:path extrusionOk="0" h="1" w="61">
                    <a:moveTo>
                      <a:pt x="0" y="1"/>
                    </a:moveTo>
                    <a:lnTo>
                      <a:pt x="0" y="1"/>
                    </a:lnTo>
                    <a:lnTo>
                      <a:pt x="60" y="1"/>
                    </a:lnTo>
                    <a:lnTo>
                      <a:pt x="60" y="1"/>
                    </a:lnTo>
                    <a:lnTo>
                      <a:pt x="0" y="1"/>
                    </a:lnTo>
                    <a:lnTo>
                      <a:pt x="0" y="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0"/>
              <p:cNvSpPr/>
              <p:nvPr/>
            </p:nvSpPr>
            <p:spPr>
              <a:xfrm>
                <a:off x="3152350" y="2518552"/>
                <a:ext cx="128726" cy="40240"/>
              </a:xfrm>
              <a:custGeom>
                <a:rect b="b" l="l" r="r" t="t"/>
                <a:pathLst>
                  <a:path extrusionOk="0" h="1201" w="3842">
                    <a:moveTo>
                      <a:pt x="540" y="0"/>
                    </a:moveTo>
                    <a:lnTo>
                      <a:pt x="720" y="120"/>
                    </a:lnTo>
                    <a:lnTo>
                      <a:pt x="1020" y="300"/>
                    </a:lnTo>
                    <a:lnTo>
                      <a:pt x="1321" y="420"/>
                    </a:lnTo>
                    <a:lnTo>
                      <a:pt x="1621" y="480"/>
                    </a:lnTo>
                    <a:lnTo>
                      <a:pt x="1321" y="480"/>
                    </a:lnTo>
                    <a:lnTo>
                      <a:pt x="1441" y="540"/>
                    </a:lnTo>
                    <a:lnTo>
                      <a:pt x="1801" y="720"/>
                    </a:lnTo>
                    <a:lnTo>
                      <a:pt x="2101" y="780"/>
                    </a:lnTo>
                    <a:lnTo>
                      <a:pt x="2341" y="840"/>
                    </a:lnTo>
                    <a:lnTo>
                      <a:pt x="1741" y="840"/>
                    </a:lnTo>
                    <a:lnTo>
                      <a:pt x="1381" y="720"/>
                    </a:lnTo>
                    <a:lnTo>
                      <a:pt x="1201" y="720"/>
                    </a:lnTo>
                    <a:lnTo>
                      <a:pt x="900" y="600"/>
                    </a:lnTo>
                    <a:lnTo>
                      <a:pt x="480" y="480"/>
                    </a:lnTo>
                    <a:lnTo>
                      <a:pt x="0" y="120"/>
                    </a:lnTo>
                    <a:lnTo>
                      <a:pt x="0" y="120"/>
                    </a:lnTo>
                    <a:lnTo>
                      <a:pt x="120" y="240"/>
                    </a:lnTo>
                    <a:lnTo>
                      <a:pt x="540" y="600"/>
                    </a:lnTo>
                    <a:lnTo>
                      <a:pt x="1261" y="1021"/>
                    </a:lnTo>
                    <a:lnTo>
                      <a:pt x="1741" y="1201"/>
                    </a:lnTo>
                    <a:lnTo>
                      <a:pt x="3842" y="1201"/>
                    </a:lnTo>
                    <a:lnTo>
                      <a:pt x="3121" y="0"/>
                    </a:lnTo>
                    <a:lnTo>
                      <a:pt x="1861" y="0"/>
                    </a:lnTo>
                    <a:lnTo>
                      <a:pt x="2401" y="120"/>
                    </a:lnTo>
                    <a:lnTo>
                      <a:pt x="2641" y="180"/>
                    </a:lnTo>
                    <a:lnTo>
                      <a:pt x="2341" y="180"/>
                    </a:lnTo>
                    <a:lnTo>
                      <a:pt x="1981" y="120"/>
                    </a:lnTo>
                    <a:lnTo>
                      <a:pt x="1501" y="60"/>
                    </a:lnTo>
                    <a:lnTo>
                      <a:pt x="12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0"/>
              <p:cNvSpPr/>
              <p:nvPr/>
            </p:nvSpPr>
            <p:spPr>
              <a:xfrm>
                <a:off x="3061820" y="2478312"/>
                <a:ext cx="34" cy="34"/>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0"/>
              <p:cNvSpPr/>
              <p:nvPr/>
            </p:nvSpPr>
            <p:spPr>
              <a:xfrm>
                <a:off x="3285064" y="2689494"/>
                <a:ext cx="74448" cy="12095"/>
              </a:xfrm>
              <a:custGeom>
                <a:rect b="b" l="l" r="r" t="t"/>
                <a:pathLst>
                  <a:path extrusionOk="0" h="361" w="2222">
                    <a:moveTo>
                      <a:pt x="1" y="0"/>
                    </a:moveTo>
                    <a:lnTo>
                      <a:pt x="121" y="120"/>
                    </a:lnTo>
                    <a:lnTo>
                      <a:pt x="241" y="180"/>
                    </a:lnTo>
                    <a:lnTo>
                      <a:pt x="721" y="360"/>
                    </a:lnTo>
                    <a:lnTo>
                      <a:pt x="2222" y="360"/>
                    </a:lnTo>
                    <a:lnTo>
                      <a:pt x="2042" y="60"/>
                    </a:lnTo>
                    <a:lnTo>
                      <a:pt x="1802" y="60"/>
                    </a:lnTo>
                    <a:lnTo>
                      <a:pt x="1021" y="120"/>
                    </a:lnTo>
                    <a:lnTo>
                      <a:pt x="12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0"/>
              <p:cNvSpPr/>
              <p:nvPr/>
            </p:nvSpPr>
            <p:spPr>
              <a:xfrm>
                <a:off x="3029655" y="2733721"/>
                <a:ext cx="368086" cy="50325"/>
              </a:xfrm>
              <a:custGeom>
                <a:rect b="b" l="l" r="r" t="t"/>
                <a:pathLst>
                  <a:path extrusionOk="0" h="1502" w="10986">
                    <a:moveTo>
                      <a:pt x="601" y="1"/>
                    </a:moveTo>
                    <a:lnTo>
                      <a:pt x="0" y="181"/>
                    </a:lnTo>
                    <a:lnTo>
                      <a:pt x="241" y="241"/>
                    </a:lnTo>
                    <a:lnTo>
                      <a:pt x="601" y="301"/>
                    </a:lnTo>
                    <a:lnTo>
                      <a:pt x="1021" y="361"/>
                    </a:lnTo>
                    <a:lnTo>
                      <a:pt x="1441" y="301"/>
                    </a:lnTo>
                    <a:lnTo>
                      <a:pt x="1801" y="301"/>
                    </a:lnTo>
                    <a:lnTo>
                      <a:pt x="2041" y="241"/>
                    </a:lnTo>
                    <a:lnTo>
                      <a:pt x="1861" y="361"/>
                    </a:lnTo>
                    <a:lnTo>
                      <a:pt x="1501" y="541"/>
                    </a:lnTo>
                    <a:lnTo>
                      <a:pt x="1081" y="661"/>
                    </a:lnTo>
                    <a:lnTo>
                      <a:pt x="841" y="721"/>
                    </a:lnTo>
                    <a:lnTo>
                      <a:pt x="1201" y="781"/>
                    </a:lnTo>
                    <a:lnTo>
                      <a:pt x="1681" y="901"/>
                    </a:lnTo>
                    <a:lnTo>
                      <a:pt x="2762" y="901"/>
                    </a:lnTo>
                    <a:lnTo>
                      <a:pt x="3242" y="841"/>
                    </a:lnTo>
                    <a:lnTo>
                      <a:pt x="3542" y="781"/>
                    </a:lnTo>
                    <a:lnTo>
                      <a:pt x="3662" y="721"/>
                    </a:lnTo>
                    <a:lnTo>
                      <a:pt x="3602" y="781"/>
                    </a:lnTo>
                    <a:lnTo>
                      <a:pt x="3302" y="961"/>
                    </a:lnTo>
                    <a:lnTo>
                      <a:pt x="2822" y="1141"/>
                    </a:lnTo>
                    <a:lnTo>
                      <a:pt x="2281" y="1261"/>
                    </a:lnTo>
                    <a:lnTo>
                      <a:pt x="1681" y="1321"/>
                    </a:lnTo>
                    <a:lnTo>
                      <a:pt x="1141" y="1381"/>
                    </a:lnTo>
                    <a:lnTo>
                      <a:pt x="721" y="1321"/>
                    </a:lnTo>
                    <a:lnTo>
                      <a:pt x="421" y="1261"/>
                    </a:lnTo>
                    <a:lnTo>
                      <a:pt x="60" y="1141"/>
                    </a:lnTo>
                    <a:lnTo>
                      <a:pt x="301" y="1502"/>
                    </a:lnTo>
                    <a:lnTo>
                      <a:pt x="10985" y="1502"/>
                    </a:lnTo>
                    <a:lnTo>
                      <a:pt x="10265" y="1"/>
                    </a:lnTo>
                    <a:lnTo>
                      <a:pt x="8764" y="1"/>
                    </a:lnTo>
                    <a:lnTo>
                      <a:pt x="9124" y="301"/>
                    </a:lnTo>
                    <a:lnTo>
                      <a:pt x="9364" y="481"/>
                    </a:lnTo>
                    <a:lnTo>
                      <a:pt x="9124" y="361"/>
                    </a:lnTo>
                    <a:lnTo>
                      <a:pt x="8524" y="1"/>
                    </a:lnTo>
                    <a:lnTo>
                      <a:pt x="7804" y="1"/>
                    </a:lnTo>
                    <a:lnTo>
                      <a:pt x="7924" y="121"/>
                    </a:lnTo>
                    <a:lnTo>
                      <a:pt x="77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0"/>
              <p:cNvSpPr/>
              <p:nvPr/>
            </p:nvSpPr>
            <p:spPr>
              <a:xfrm>
                <a:off x="2323738" y="2832292"/>
                <a:ext cx="1114209" cy="50291"/>
              </a:xfrm>
              <a:custGeom>
                <a:rect b="b" l="l" r="r" t="t"/>
                <a:pathLst>
                  <a:path extrusionOk="0" h="1501" w="33255">
                    <a:moveTo>
                      <a:pt x="0" y="0"/>
                    </a:moveTo>
                    <a:lnTo>
                      <a:pt x="481" y="780"/>
                    </a:lnTo>
                    <a:lnTo>
                      <a:pt x="901" y="1501"/>
                    </a:lnTo>
                    <a:lnTo>
                      <a:pt x="33255" y="1501"/>
                    </a:lnTo>
                    <a:lnTo>
                      <a:pt x="32654" y="0"/>
                    </a:lnTo>
                    <a:lnTo>
                      <a:pt x="661" y="0"/>
                    </a:lnTo>
                    <a:lnTo>
                      <a:pt x="901" y="360"/>
                    </a:lnTo>
                    <a:lnTo>
                      <a:pt x="1201" y="720"/>
                    </a:lnTo>
                    <a:lnTo>
                      <a:pt x="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0"/>
              <p:cNvSpPr/>
              <p:nvPr/>
            </p:nvSpPr>
            <p:spPr>
              <a:xfrm>
                <a:off x="3285064" y="2661316"/>
                <a:ext cx="56355" cy="6098"/>
              </a:xfrm>
              <a:custGeom>
                <a:rect b="b" l="l" r="r" t="t"/>
                <a:pathLst>
                  <a:path extrusionOk="0" h="182" w="1682">
                    <a:moveTo>
                      <a:pt x="1" y="1"/>
                    </a:moveTo>
                    <a:lnTo>
                      <a:pt x="841" y="181"/>
                    </a:lnTo>
                    <a:lnTo>
                      <a:pt x="1681" y="181"/>
                    </a:lnTo>
                    <a:lnTo>
                      <a:pt x="1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0"/>
              <p:cNvSpPr/>
              <p:nvPr/>
            </p:nvSpPr>
            <p:spPr>
              <a:xfrm>
                <a:off x="3254909" y="2665337"/>
                <a:ext cx="98572" cy="24191"/>
              </a:xfrm>
              <a:custGeom>
                <a:rect b="b" l="l" r="r" t="t"/>
                <a:pathLst>
                  <a:path extrusionOk="0" h="722" w="2942">
                    <a:moveTo>
                      <a:pt x="0" y="1"/>
                    </a:moveTo>
                    <a:lnTo>
                      <a:pt x="120" y="61"/>
                    </a:lnTo>
                    <a:lnTo>
                      <a:pt x="661" y="301"/>
                    </a:lnTo>
                    <a:lnTo>
                      <a:pt x="1081" y="481"/>
                    </a:lnTo>
                    <a:lnTo>
                      <a:pt x="1921" y="661"/>
                    </a:lnTo>
                    <a:lnTo>
                      <a:pt x="2702" y="721"/>
                    </a:lnTo>
                    <a:lnTo>
                      <a:pt x="2942" y="721"/>
                    </a:lnTo>
                    <a:lnTo>
                      <a:pt x="2581" y="61"/>
                    </a:lnTo>
                    <a:lnTo>
                      <a:pt x="2401" y="121"/>
                    </a:lnTo>
                    <a:lnTo>
                      <a:pt x="2101" y="181"/>
                    </a:lnTo>
                    <a:lnTo>
                      <a:pt x="541" y="181"/>
                    </a:lnTo>
                    <a:lnTo>
                      <a:pt x="240" y="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0"/>
              <p:cNvSpPr/>
              <p:nvPr/>
            </p:nvSpPr>
            <p:spPr>
              <a:xfrm>
                <a:off x="1776702" y="2948923"/>
                <a:ext cx="62386" cy="24157"/>
              </a:xfrm>
              <a:custGeom>
                <a:rect b="b" l="l" r="r" t="t"/>
                <a:pathLst>
                  <a:path extrusionOk="0" h="721" w="1862">
                    <a:moveTo>
                      <a:pt x="1861" y="1"/>
                    </a:moveTo>
                    <a:lnTo>
                      <a:pt x="1501" y="121"/>
                    </a:lnTo>
                    <a:lnTo>
                      <a:pt x="1201" y="181"/>
                    </a:lnTo>
                    <a:lnTo>
                      <a:pt x="721" y="241"/>
                    </a:lnTo>
                    <a:lnTo>
                      <a:pt x="181" y="241"/>
                    </a:lnTo>
                    <a:lnTo>
                      <a:pt x="0" y="721"/>
                    </a:lnTo>
                    <a:lnTo>
                      <a:pt x="0" y="721"/>
                    </a:lnTo>
                    <a:lnTo>
                      <a:pt x="120" y="661"/>
                    </a:lnTo>
                    <a:lnTo>
                      <a:pt x="661" y="541"/>
                    </a:lnTo>
                    <a:lnTo>
                      <a:pt x="1141" y="361"/>
                    </a:lnTo>
                    <a:lnTo>
                      <a:pt x="1441" y="241"/>
                    </a:lnTo>
                    <a:lnTo>
                      <a:pt x="1741" y="61"/>
                    </a:lnTo>
                    <a:lnTo>
                      <a:pt x="18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0"/>
              <p:cNvSpPr/>
              <p:nvPr/>
            </p:nvSpPr>
            <p:spPr>
              <a:xfrm>
                <a:off x="1782733" y="2932841"/>
                <a:ext cx="64397" cy="24157"/>
              </a:xfrm>
              <a:custGeom>
                <a:rect b="b" l="l" r="r" t="t"/>
                <a:pathLst>
                  <a:path extrusionOk="0" h="721" w="1922">
                    <a:moveTo>
                      <a:pt x="241" y="0"/>
                    </a:moveTo>
                    <a:lnTo>
                      <a:pt x="1" y="661"/>
                    </a:lnTo>
                    <a:lnTo>
                      <a:pt x="61" y="721"/>
                    </a:lnTo>
                    <a:lnTo>
                      <a:pt x="541" y="601"/>
                    </a:lnTo>
                    <a:lnTo>
                      <a:pt x="1201" y="421"/>
                    </a:lnTo>
                    <a:lnTo>
                      <a:pt x="1561" y="301"/>
                    </a:lnTo>
                    <a:lnTo>
                      <a:pt x="1801" y="301"/>
                    </a:lnTo>
                    <a:lnTo>
                      <a:pt x="1921" y="120"/>
                    </a:lnTo>
                    <a:lnTo>
                      <a:pt x="1381" y="301"/>
                    </a:lnTo>
                    <a:lnTo>
                      <a:pt x="901" y="361"/>
                    </a:lnTo>
                    <a:lnTo>
                      <a:pt x="781" y="361"/>
                    </a:lnTo>
                    <a:lnTo>
                      <a:pt x="901" y="301"/>
                    </a:lnTo>
                    <a:lnTo>
                      <a:pt x="1321" y="181"/>
                    </a:lnTo>
                    <a:lnTo>
                      <a:pt x="17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0"/>
              <p:cNvSpPr/>
              <p:nvPr/>
            </p:nvSpPr>
            <p:spPr>
              <a:xfrm>
                <a:off x="2050203" y="2932841"/>
                <a:ext cx="1432004" cy="74448"/>
              </a:xfrm>
              <a:custGeom>
                <a:rect b="b" l="l" r="r" t="t"/>
                <a:pathLst>
                  <a:path extrusionOk="0" h="2222" w="42740">
                    <a:moveTo>
                      <a:pt x="1141" y="0"/>
                    </a:moveTo>
                    <a:lnTo>
                      <a:pt x="1141" y="301"/>
                    </a:lnTo>
                    <a:lnTo>
                      <a:pt x="1141" y="481"/>
                    </a:lnTo>
                    <a:lnTo>
                      <a:pt x="1081" y="361"/>
                    </a:lnTo>
                    <a:lnTo>
                      <a:pt x="961" y="181"/>
                    </a:lnTo>
                    <a:lnTo>
                      <a:pt x="1081" y="541"/>
                    </a:lnTo>
                    <a:lnTo>
                      <a:pt x="1141" y="961"/>
                    </a:lnTo>
                    <a:lnTo>
                      <a:pt x="1141" y="1261"/>
                    </a:lnTo>
                    <a:lnTo>
                      <a:pt x="841" y="601"/>
                    </a:lnTo>
                    <a:lnTo>
                      <a:pt x="721" y="481"/>
                    </a:lnTo>
                    <a:lnTo>
                      <a:pt x="721" y="541"/>
                    </a:lnTo>
                    <a:lnTo>
                      <a:pt x="661" y="541"/>
                    </a:lnTo>
                    <a:lnTo>
                      <a:pt x="721" y="661"/>
                    </a:lnTo>
                    <a:lnTo>
                      <a:pt x="781" y="961"/>
                    </a:lnTo>
                    <a:lnTo>
                      <a:pt x="721" y="1261"/>
                    </a:lnTo>
                    <a:lnTo>
                      <a:pt x="661" y="1801"/>
                    </a:lnTo>
                    <a:lnTo>
                      <a:pt x="601" y="1981"/>
                    </a:lnTo>
                    <a:lnTo>
                      <a:pt x="601" y="1801"/>
                    </a:lnTo>
                    <a:lnTo>
                      <a:pt x="541" y="1261"/>
                    </a:lnTo>
                    <a:lnTo>
                      <a:pt x="361" y="781"/>
                    </a:lnTo>
                    <a:lnTo>
                      <a:pt x="301" y="661"/>
                    </a:lnTo>
                    <a:lnTo>
                      <a:pt x="241" y="661"/>
                    </a:lnTo>
                    <a:lnTo>
                      <a:pt x="301" y="721"/>
                    </a:lnTo>
                    <a:lnTo>
                      <a:pt x="361" y="961"/>
                    </a:lnTo>
                    <a:lnTo>
                      <a:pt x="361" y="1441"/>
                    </a:lnTo>
                    <a:lnTo>
                      <a:pt x="421" y="1981"/>
                    </a:lnTo>
                    <a:lnTo>
                      <a:pt x="421" y="1981"/>
                    </a:lnTo>
                    <a:lnTo>
                      <a:pt x="181" y="1441"/>
                    </a:lnTo>
                    <a:lnTo>
                      <a:pt x="121" y="1321"/>
                    </a:lnTo>
                    <a:lnTo>
                      <a:pt x="121" y="1681"/>
                    </a:lnTo>
                    <a:lnTo>
                      <a:pt x="61" y="2101"/>
                    </a:lnTo>
                    <a:lnTo>
                      <a:pt x="1" y="2221"/>
                    </a:lnTo>
                    <a:lnTo>
                      <a:pt x="42739" y="2221"/>
                    </a:lnTo>
                    <a:lnTo>
                      <a:pt x="41959" y="0"/>
                    </a:lnTo>
                    <a:lnTo>
                      <a:pt x="7324" y="0"/>
                    </a:lnTo>
                    <a:lnTo>
                      <a:pt x="7324" y="60"/>
                    </a:lnTo>
                    <a:lnTo>
                      <a:pt x="7204" y="361"/>
                    </a:lnTo>
                    <a:lnTo>
                      <a:pt x="7144" y="481"/>
                    </a:lnTo>
                    <a:lnTo>
                      <a:pt x="7144" y="361"/>
                    </a:lnTo>
                    <a:lnTo>
                      <a:pt x="7204" y="0"/>
                    </a:lnTo>
                    <a:lnTo>
                      <a:pt x="6244" y="0"/>
                    </a:lnTo>
                    <a:lnTo>
                      <a:pt x="6124" y="301"/>
                    </a:lnTo>
                    <a:lnTo>
                      <a:pt x="6064" y="421"/>
                    </a:lnTo>
                    <a:lnTo>
                      <a:pt x="6064" y="421"/>
                    </a:lnTo>
                    <a:lnTo>
                      <a:pt x="6124" y="241"/>
                    </a:lnTo>
                    <a:lnTo>
                      <a:pt x="6184" y="0"/>
                    </a:lnTo>
                    <a:lnTo>
                      <a:pt x="1442" y="0"/>
                    </a:lnTo>
                    <a:lnTo>
                      <a:pt x="1382" y="120"/>
                    </a:lnTo>
                    <a:lnTo>
                      <a:pt x="1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0"/>
              <p:cNvSpPr/>
              <p:nvPr/>
            </p:nvSpPr>
            <p:spPr>
              <a:xfrm>
                <a:off x="1764640" y="2981122"/>
                <a:ext cx="46270" cy="26167"/>
              </a:xfrm>
              <a:custGeom>
                <a:rect b="b" l="l" r="r" t="t"/>
                <a:pathLst>
                  <a:path extrusionOk="0" h="781" w="1381">
                    <a:moveTo>
                      <a:pt x="1381" y="0"/>
                    </a:moveTo>
                    <a:lnTo>
                      <a:pt x="1261" y="120"/>
                    </a:lnTo>
                    <a:lnTo>
                      <a:pt x="961" y="240"/>
                    </a:lnTo>
                    <a:lnTo>
                      <a:pt x="781" y="360"/>
                    </a:lnTo>
                    <a:lnTo>
                      <a:pt x="901" y="240"/>
                    </a:lnTo>
                    <a:lnTo>
                      <a:pt x="901" y="240"/>
                    </a:lnTo>
                    <a:lnTo>
                      <a:pt x="541" y="360"/>
                    </a:lnTo>
                    <a:lnTo>
                      <a:pt x="120" y="420"/>
                    </a:lnTo>
                    <a:lnTo>
                      <a:pt x="0" y="780"/>
                    </a:lnTo>
                    <a:lnTo>
                      <a:pt x="781" y="780"/>
                    </a:lnTo>
                    <a:lnTo>
                      <a:pt x="781" y="720"/>
                    </a:lnTo>
                    <a:lnTo>
                      <a:pt x="1141" y="360"/>
                    </a:lnTo>
                    <a:lnTo>
                      <a:pt x="1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1768661" y="2967016"/>
                <a:ext cx="52301" cy="26201"/>
              </a:xfrm>
              <a:custGeom>
                <a:rect b="b" l="l" r="r" t="t"/>
                <a:pathLst>
                  <a:path extrusionOk="0" h="782" w="1561">
                    <a:moveTo>
                      <a:pt x="1441" y="1"/>
                    </a:moveTo>
                    <a:lnTo>
                      <a:pt x="901" y="121"/>
                    </a:lnTo>
                    <a:lnTo>
                      <a:pt x="360" y="181"/>
                    </a:lnTo>
                    <a:lnTo>
                      <a:pt x="240" y="181"/>
                    </a:lnTo>
                    <a:lnTo>
                      <a:pt x="0" y="781"/>
                    </a:lnTo>
                    <a:lnTo>
                      <a:pt x="360" y="661"/>
                    </a:lnTo>
                    <a:lnTo>
                      <a:pt x="781" y="481"/>
                    </a:lnTo>
                    <a:lnTo>
                      <a:pt x="1021" y="301"/>
                    </a:lnTo>
                    <a:lnTo>
                      <a:pt x="1381" y="121"/>
                    </a:lnTo>
                    <a:lnTo>
                      <a:pt x="1501" y="61"/>
                    </a:lnTo>
                    <a:lnTo>
                      <a:pt x="15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0"/>
              <p:cNvSpPr/>
              <p:nvPr/>
            </p:nvSpPr>
            <p:spPr>
              <a:xfrm>
                <a:off x="3075925" y="2327472"/>
                <a:ext cx="160925" cy="160925"/>
              </a:xfrm>
              <a:custGeom>
                <a:rect b="b" l="l" r="r" t="t"/>
                <a:pathLst>
                  <a:path extrusionOk="0" h="4803" w="4803">
                    <a:moveTo>
                      <a:pt x="960" y="1"/>
                    </a:moveTo>
                    <a:lnTo>
                      <a:pt x="900" y="61"/>
                    </a:lnTo>
                    <a:lnTo>
                      <a:pt x="720" y="181"/>
                    </a:lnTo>
                    <a:lnTo>
                      <a:pt x="1441" y="781"/>
                    </a:lnTo>
                    <a:lnTo>
                      <a:pt x="600" y="301"/>
                    </a:lnTo>
                    <a:lnTo>
                      <a:pt x="480" y="361"/>
                    </a:lnTo>
                    <a:lnTo>
                      <a:pt x="540" y="301"/>
                    </a:lnTo>
                    <a:lnTo>
                      <a:pt x="480" y="241"/>
                    </a:lnTo>
                    <a:lnTo>
                      <a:pt x="60" y="1"/>
                    </a:lnTo>
                    <a:lnTo>
                      <a:pt x="60" y="1"/>
                    </a:lnTo>
                    <a:lnTo>
                      <a:pt x="180" y="121"/>
                    </a:lnTo>
                    <a:lnTo>
                      <a:pt x="600" y="541"/>
                    </a:lnTo>
                    <a:lnTo>
                      <a:pt x="1321" y="1141"/>
                    </a:lnTo>
                    <a:lnTo>
                      <a:pt x="2041" y="1621"/>
                    </a:lnTo>
                    <a:lnTo>
                      <a:pt x="2281" y="1801"/>
                    </a:lnTo>
                    <a:lnTo>
                      <a:pt x="2341" y="1861"/>
                    </a:lnTo>
                    <a:lnTo>
                      <a:pt x="2221" y="1801"/>
                    </a:lnTo>
                    <a:lnTo>
                      <a:pt x="1981" y="1681"/>
                    </a:lnTo>
                    <a:lnTo>
                      <a:pt x="1201" y="1261"/>
                    </a:lnTo>
                    <a:lnTo>
                      <a:pt x="1141" y="1261"/>
                    </a:lnTo>
                    <a:lnTo>
                      <a:pt x="1441" y="1501"/>
                    </a:lnTo>
                    <a:lnTo>
                      <a:pt x="1981" y="2042"/>
                    </a:lnTo>
                    <a:lnTo>
                      <a:pt x="2221" y="2342"/>
                    </a:lnTo>
                    <a:lnTo>
                      <a:pt x="2221" y="2342"/>
                    </a:lnTo>
                    <a:lnTo>
                      <a:pt x="1981" y="2102"/>
                    </a:lnTo>
                    <a:lnTo>
                      <a:pt x="1321" y="1621"/>
                    </a:lnTo>
                    <a:lnTo>
                      <a:pt x="960" y="1381"/>
                    </a:lnTo>
                    <a:lnTo>
                      <a:pt x="1501" y="1921"/>
                    </a:lnTo>
                    <a:lnTo>
                      <a:pt x="2161" y="2462"/>
                    </a:lnTo>
                    <a:lnTo>
                      <a:pt x="2461" y="2702"/>
                    </a:lnTo>
                    <a:lnTo>
                      <a:pt x="2461" y="2702"/>
                    </a:lnTo>
                    <a:lnTo>
                      <a:pt x="2101" y="2522"/>
                    </a:lnTo>
                    <a:lnTo>
                      <a:pt x="1381" y="2042"/>
                    </a:lnTo>
                    <a:lnTo>
                      <a:pt x="180" y="1141"/>
                    </a:lnTo>
                    <a:lnTo>
                      <a:pt x="0" y="1021"/>
                    </a:lnTo>
                    <a:lnTo>
                      <a:pt x="0" y="1141"/>
                    </a:lnTo>
                    <a:lnTo>
                      <a:pt x="360" y="1501"/>
                    </a:lnTo>
                    <a:lnTo>
                      <a:pt x="780" y="1921"/>
                    </a:lnTo>
                    <a:lnTo>
                      <a:pt x="1561" y="2522"/>
                    </a:lnTo>
                    <a:lnTo>
                      <a:pt x="2281" y="3062"/>
                    </a:lnTo>
                    <a:lnTo>
                      <a:pt x="2521" y="3182"/>
                    </a:lnTo>
                    <a:lnTo>
                      <a:pt x="2641" y="3242"/>
                    </a:lnTo>
                    <a:lnTo>
                      <a:pt x="2521" y="3242"/>
                    </a:lnTo>
                    <a:lnTo>
                      <a:pt x="2281" y="3122"/>
                    </a:lnTo>
                    <a:lnTo>
                      <a:pt x="1441" y="2702"/>
                    </a:lnTo>
                    <a:lnTo>
                      <a:pt x="600" y="2162"/>
                    </a:lnTo>
                    <a:lnTo>
                      <a:pt x="180" y="1801"/>
                    </a:lnTo>
                    <a:lnTo>
                      <a:pt x="240" y="1921"/>
                    </a:lnTo>
                    <a:lnTo>
                      <a:pt x="840" y="2402"/>
                    </a:lnTo>
                    <a:lnTo>
                      <a:pt x="1261" y="2762"/>
                    </a:lnTo>
                    <a:lnTo>
                      <a:pt x="2041" y="3362"/>
                    </a:lnTo>
                    <a:lnTo>
                      <a:pt x="2761" y="3842"/>
                    </a:lnTo>
                    <a:lnTo>
                      <a:pt x="3121" y="4082"/>
                    </a:lnTo>
                    <a:lnTo>
                      <a:pt x="3121" y="4082"/>
                    </a:lnTo>
                    <a:lnTo>
                      <a:pt x="2761" y="3902"/>
                    </a:lnTo>
                    <a:lnTo>
                      <a:pt x="1921" y="3482"/>
                    </a:lnTo>
                    <a:lnTo>
                      <a:pt x="1020" y="2942"/>
                    </a:lnTo>
                    <a:lnTo>
                      <a:pt x="1501" y="3362"/>
                    </a:lnTo>
                    <a:lnTo>
                      <a:pt x="2401" y="4022"/>
                    </a:lnTo>
                    <a:lnTo>
                      <a:pt x="2821" y="4323"/>
                    </a:lnTo>
                    <a:lnTo>
                      <a:pt x="3241" y="4503"/>
                    </a:lnTo>
                    <a:lnTo>
                      <a:pt x="3542" y="4563"/>
                    </a:lnTo>
                    <a:lnTo>
                      <a:pt x="3241" y="4563"/>
                    </a:lnTo>
                    <a:lnTo>
                      <a:pt x="2761" y="4443"/>
                    </a:lnTo>
                    <a:lnTo>
                      <a:pt x="2281" y="4142"/>
                    </a:lnTo>
                    <a:lnTo>
                      <a:pt x="1381" y="3602"/>
                    </a:lnTo>
                    <a:lnTo>
                      <a:pt x="840" y="3242"/>
                    </a:lnTo>
                    <a:lnTo>
                      <a:pt x="960" y="3422"/>
                    </a:lnTo>
                    <a:lnTo>
                      <a:pt x="1141" y="3542"/>
                    </a:lnTo>
                    <a:lnTo>
                      <a:pt x="1921" y="4142"/>
                    </a:lnTo>
                    <a:lnTo>
                      <a:pt x="2161" y="4262"/>
                    </a:lnTo>
                    <a:lnTo>
                      <a:pt x="2461" y="4503"/>
                    </a:lnTo>
                    <a:lnTo>
                      <a:pt x="3001" y="4803"/>
                    </a:lnTo>
                    <a:lnTo>
                      <a:pt x="4802" y="4803"/>
                    </a:lnTo>
                    <a:lnTo>
                      <a:pt x="3482" y="2942"/>
                    </a:lnTo>
                    <a:lnTo>
                      <a:pt x="2101" y="1201"/>
                    </a:lnTo>
                    <a:lnTo>
                      <a:pt x="1921" y="1321"/>
                    </a:lnTo>
                    <a:lnTo>
                      <a:pt x="1741" y="1381"/>
                    </a:lnTo>
                    <a:lnTo>
                      <a:pt x="1861" y="1261"/>
                    </a:lnTo>
                    <a:lnTo>
                      <a:pt x="2041" y="1141"/>
                    </a:lnTo>
                    <a:lnTo>
                      <a:pt x="9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0"/>
              <p:cNvSpPr/>
              <p:nvPr/>
            </p:nvSpPr>
            <p:spPr>
              <a:xfrm>
                <a:off x="3409769" y="2588946"/>
                <a:ext cx="261473" cy="42250"/>
              </a:xfrm>
              <a:custGeom>
                <a:rect b="b" l="l" r="r" t="t"/>
                <a:pathLst>
                  <a:path extrusionOk="0" h="1261" w="7804">
                    <a:moveTo>
                      <a:pt x="0" y="0"/>
                    </a:moveTo>
                    <a:lnTo>
                      <a:pt x="661" y="1261"/>
                    </a:lnTo>
                    <a:lnTo>
                      <a:pt x="7383" y="1261"/>
                    </a:lnTo>
                    <a:lnTo>
                      <a:pt x="7624" y="600"/>
                    </a:lnTo>
                    <a:lnTo>
                      <a:pt x="7804" y="0"/>
                    </a:lnTo>
                    <a:lnTo>
                      <a:pt x="7504" y="0"/>
                    </a:lnTo>
                    <a:lnTo>
                      <a:pt x="6963" y="540"/>
                    </a:lnTo>
                    <a:lnTo>
                      <a:pt x="6723" y="720"/>
                    </a:lnTo>
                    <a:lnTo>
                      <a:pt x="6603" y="780"/>
                    </a:lnTo>
                    <a:lnTo>
                      <a:pt x="6663" y="720"/>
                    </a:lnTo>
                    <a:lnTo>
                      <a:pt x="6903" y="420"/>
                    </a:lnTo>
                    <a:lnTo>
                      <a:pt x="71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0"/>
              <p:cNvSpPr/>
              <p:nvPr/>
            </p:nvSpPr>
            <p:spPr>
              <a:xfrm>
                <a:off x="3675229" y="2588946"/>
                <a:ext cx="56355" cy="42250"/>
              </a:xfrm>
              <a:custGeom>
                <a:rect b="b" l="l" r="r" t="t"/>
                <a:pathLst>
                  <a:path extrusionOk="0" h="1261" w="1682">
                    <a:moveTo>
                      <a:pt x="661" y="0"/>
                    </a:moveTo>
                    <a:lnTo>
                      <a:pt x="541" y="240"/>
                    </a:lnTo>
                    <a:lnTo>
                      <a:pt x="301" y="780"/>
                    </a:lnTo>
                    <a:lnTo>
                      <a:pt x="1" y="1261"/>
                    </a:lnTo>
                    <a:lnTo>
                      <a:pt x="1681" y="1261"/>
                    </a:lnTo>
                    <a:lnTo>
                      <a:pt x="1561" y="600"/>
                    </a:lnTo>
                    <a:lnTo>
                      <a:pt x="1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0"/>
              <p:cNvSpPr/>
              <p:nvPr/>
            </p:nvSpPr>
            <p:spPr>
              <a:xfrm>
                <a:off x="2283499" y="2733721"/>
                <a:ext cx="623495" cy="50325"/>
              </a:xfrm>
              <a:custGeom>
                <a:rect b="b" l="l" r="r" t="t"/>
                <a:pathLst>
                  <a:path extrusionOk="0" h="1502" w="18609">
                    <a:moveTo>
                      <a:pt x="301" y="1"/>
                    </a:moveTo>
                    <a:lnTo>
                      <a:pt x="481" y="121"/>
                    </a:lnTo>
                    <a:lnTo>
                      <a:pt x="601" y="241"/>
                    </a:lnTo>
                    <a:lnTo>
                      <a:pt x="841" y="481"/>
                    </a:lnTo>
                    <a:lnTo>
                      <a:pt x="1021" y="541"/>
                    </a:lnTo>
                    <a:lnTo>
                      <a:pt x="1081" y="601"/>
                    </a:lnTo>
                    <a:lnTo>
                      <a:pt x="1021" y="601"/>
                    </a:lnTo>
                    <a:lnTo>
                      <a:pt x="781" y="541"/>
                    </a:lnTo>
                    <a:lnTo>
                      <a:pt x="541" y="421"/>
                    </a:lnTo>
                    <a:lnTo>
                      <a:pt x="361" y="301"/>
                    </a:lnTo>
                    <a:lnTo>
                      <a:pt x="181" y="241"/>
                    </a:lnTo>
                    <a:lnTo>
                      <a:pt x="1" y="241"/>
                    </a:lnTo>
                    <a:lnTo>
                      <a:pt x="841" y="781"/>
                    </a:lnTo>
                    <a:lnTo>
                      <a:pt x="1562" y="1261"/>
                    </a:lnTo>
                    <a:lnTo>
                      <a:pt x="1802" y="1502"/>
                    </a:lnTo>
                    <a:lnTo>
                      <a:pt x="18609" y="1502"/>
                    </a:lnTo>
                    <a:lnTo>
                      <a:pt x="18549" y="1261"/>
                    </a:lnTo>
                    <a:lnTo>
                      <a:pt x="18429" y="901"/>
                    </a:lnTo>
                    <a:lnTo>
                      <a:pt x="18309" y="481"/>
                    </a:lnTo>
                    <a:lnTo>
                      <a:pt x="18249" y="1"/>
                    </a:lnTo>
                    <a:lnTo>
                      <a:pt x="17889" y="1"/>
                    </a:lnTo>
                    <a:lnTo>
                      <a:pt x="17769" y="541"/>
                    </a:lnTo>
                    <a:lnTo>
                      <a:pt x="17709" y="541"/>
                    </a:lnTo>
                    <a:lnTo>
                      <a:pt x="17709" y="1"/>
                    </a:lnTo>
                    <a:lnTo>
                      <a:pt x="9965" y="1"/>
                    </a:lnTo>
                    <a:lnTo>
                      <a:pt x="10025" y="121"/>
                    </a:lnTo>
                    <a:lnTo>
                      <a:pt x="10025" y="121"/>
                    </a:lnTo>
                    <a:lnTo>
                      <a:pt x="9905" y="1"/>
                    </a:lnTo>
                    <a:lnTo>
                      <a:pt x="8284" y="1"/>
                    </a:lnTo>
                    <a:lnTo>
                      <a:pt x="8344" y="301"/>
                    </a:lnTo>
                    <a:lnTo>
                      <a:pt x="8465" y="421"/>
                    </a:lnTo>
                    <a:lnTo>
                      <a:pt x="8465" y="481"/>
                    </a:lnTo>
                    <a:lnTo>
                      <a:pt x="8405" y="421"/>
                    </a:lnTo>
                    <a:lnTo>
                      <a:pt x="8344" y="301"/>
                    </a:lnTo>
                    <a:lnTo>
                      <a:pt x="8164" y="1"/>
                    </a:lnTo>
                    <a:lnTo>
                      <a:pt x="961" y="1"/>
                    </a:lnTo>
                    <a:lnTo>
                      <a:pt x="1201" y="121"/>
                    </a:lnTo>
                    <a:lnTo>
                      <a:pt x="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2876805" y="2070054"/>
                <a:ext cx="14106" cy="48281"/>
              </a:xfrm>
              <a:custGeom>
                <a:rect b="b" l="l" r="r" t="t"/>
                <a:pathLst>
                  <a:path extrusionOk="0" h="1441" w="421">
                    <a:moveTo>
                      <a:pt x="421" y="0"/>
                    </a:moveTo>
                    <a:lnTo>
                      <a:pt x="241" y="361"/>
                    </a:lnTo>
                    <a:lnTo>
                      <a:pt x="121" y="841"/>
                    </a:lnTo>
                    <a:lnTo>
                      <a:pt x="1" y="1441"/>
                    </a:lnTo>
                    <a:lnTo>
                      <a:pt x="361" y="1441"/>
                    </a:lnTo>
                    <a:lnTo>
                      <a:pt x="361" y="1321"/>
                    </a:lnTo>
                    <a:lnTo>
                      <a:pt x="361" y="240"/>
                    </a:lnTo>
                    <a:lnTo>
                      <a:pt x="4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0"/>
              <p:cNvSpPr/>
              <p:nvPr/>
            </p:nvSpPr>
            <p:spPr>
              <a:xfrm>
                <a:off x="2896908" y="2124365"/>
                <a:ext cx="16116" cy="16116"/>
              </a:xfrm>
              <a:custGeom>
                <a:rect b="b" l="l" r="r" t="t"/>
                <a:pathLst>
                  <a:path extrusionOk="0" h="481" w="481">
                    <a:moveTo>
                      <a:pt x="61" y="0"/>
                    </a:moveTo>
                    <a:lnTo>
                      <a:pt x="1" y="480"/>
                    </a:lnTo>
                    <a:lnTo>
                      <a:pt x="1" y="480"/>
                    </a:lnTo>
                    <a:lnTo>
                      <a:pt x="361" y="420"/>
                    </a:lnTo>
                    <a:lnTo>
                      <a:pt x="481" y="360"/>
                    </a:lnTo>
                    <a:lnTo>
                      <a:pt x="481" y="60"/>
                    </a:lnTo>
                    <a:lnTo>
                      <a:pt x="421" y="60"/>
                    </a:lnTo>
                    <a:lnTo>
                      <a:pt x="421" y="240"/>
                    </a:lnTo>
                    <a:lnTo>
                      <a:pt x="36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0"/>
              <p:cNvSpPr/>
              <p:nvPr/>
            </p:nvSpPr>
            <p:spPr>
              <a:xfrm>
                <a:off x="3196577" y="2588946"/>
                <a:ext cx="126749" cy="42250"/>
              </a:xfrm>
              <a:custGeom>
                <a:rect b="b" l="l" r="r" t="t"/>
                <a:pathLst>
                  <a:path extrusionOk="0" h="1261" w="3783">
                    <a:moveTo>
                      <a:pt x="301" y="0"/>
                    </a:moveTo>
                    <a:lnTo>
                      <a:pt x="661" y="180"/>
                    </a:lnTo>
                    <a:lnTo>
                      <a:pt x="1081" y="360"/>
                    </a:lnTo>
                    <a:lnTo>
                      <a:pt x="1741" y="540"/>
                    </a:lnTo>
                    <a:lnTo>
                      <a:pt x="1981" y="600"/>
                    </a:lnTo>
                    <a:lnTo>
                      <a:pt x="1741" y="600"/>
                    </a:lnTo>
                    <a:lnTo>
                      <a:pt x="1021" y="540"/>
                    </a:lnTo>
                    <a:lnTo>
                      <a:pt x="481" y="420"/>
                    </a:lnTo>
                    <a:lnTo>
                      <a:pt x="1" y="240"/>
                    </a:lnTo>
                    <a:lnTo>
                      <a:pt x="241" y="420"/>
                    </a:lnTo>
                    <a:lnTo>
                      <a:pt x="1381" y="1080"/>
                    </a:lnTo>
                    <a:lnTo>
                      <a:pt x="1801" y="1261"/>
                    </a:lnTo>
                    <a:lnTo>
                      <a:pt x="3782" y="1261"/>
                    </a:lnTo>
                    <a:lnTo>
                      <a:pt x="3062" y="0"/>
                    </a:lnTo>
                    <a:lnTo>
                      <a:pt x="781" y="0"/>
                    </a:lnTo>
                    <a:lnTo>
                      <a:pt x="961" y="120"/>
                    </a:lnTo>
                    <a:lnTo>
                      <a:pt x="1201" y="240"/>
                    </a:lnTo>
                    <a:lnTo>
                      <a:pt x="961" y="180"/>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0"/>
              <p:cNvSpPr/>
              <p:nvPr/>
            </p:nvSpPr>
            <p:spPr>
              <a:xfrm>
                <a:off x="2866754" y="2120345"/>
                <a:ext cx="24157" cy="28178"/>
              </a:xfrm>
              <a:custGeom>
                <a:rect b="b" l="l" r="r" t="t"/>
                <a:pathLst>
                  <a:path extrusionOk="0" h="841" w="721">
                    <a:moveTo>
                      <a:pt x="0" y="0"/>
                    </a:moveTo>
                    <a:lnTo>
                      <a:pt x="0" y="420"/>
                    </a:lnTo>
                    <a:lnTo>
                      <a:pt x="0" y="720"/>
                    </a:lnTo>
                    <a:lnTo>
                      <a:pt x="0" y="840"/>
                    </a:lnTo>
                    <a:lnTo>
                      <a:pt x="240" y="780"/>
                    </a:lnTo>
                    <a:lnTo>
                      <a:pt x="721" y="660"/>
                    </a:lnTo>
                    <a:lnTo>
                      <a:pt x="661" y="120"/>
                    </a:lnTo>
                    <a:lnTo>
                      <a:pt x="301" y="60"/>
                    </a:lnTo>
                    <a:lnTo>
                      <a:pt x="240" y="60"/>
                    </a:lnTo>
                    <a:lnTo>
                      <a:pt x="240" y="240"/>
                    </a:lnTo>
                    <a:lnTo>
                      <a:pt x="240" y="540"/>
                    </a:lnTo>
                    <a:lnTo>
                      <a:pt x="240" y="660"/>
                    </a:lnTo>
                    <a:lnTo>
                      <a:pt x="180" y="540"/>
                    </a:lnTo>
                    <a:lnTo>
                      <a:pt x="120" y="24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0"/>
              <p:cNvSpPr/>
              <p:nvPr/>
            </p:nvSpPr>
            <p:spPr>
              <a:xfrm>
                <a:off x="2906960" y="2413949"/>
                <a:ext cx="124739" cy="74448"/>
              </a:xfrm>
              <a:custGeom>
                <a:rect b="b" l="l" r="r" t="t"/>
                <a:pathLst>
                  <a:path extrusionOk="0" h="2222" w="3723">
                    <a:moveTo>
                      <a:pt x="121" y="1"/>
                    </a:moveTo>
                    <a:lnTo>
                      <a:pt x="121" y="181"/>
                    </a:lnTo>
                    <a:lnTo>
                      <a:pt x="301" y="301"/>
                    </a:lnTo>
                    <a:lnTo>
                      <a:pt x="721" y="601"/>
                    </a:lnTo>
                    <a:lnTo>
                      <a:pt x="1081" y="781"/>
                    </a:lnTo>
                    <a:lnTo>
                      <a:pt x="1502" y="961"/>
                    </a:lnTo>
                    <a:lnTo>
                      <a:pt x="1922" y="1141"/>
                    </a:lnTo>
                    <a:lnTo>
                      <a:pt x="2282" y="1201"/>
                    </a:lnTo>
                    <a:lnTo>
                      <a:pt x="2582" y="1261"/>
                    </a:lnTo>
                    <a:lnTo>
                      <a:pt x="2282" y="1321"/>
                    </a:lnTo>
                    <a:lnTo>
                      <a:pt x="1442" y="1321"/>
                    </a:lnTo>
                    <a:lnTo>
                      <a:pt x="901" y="1261"/>
                    </a:lnTo>
                    <a:lnTo>
                      <a:pt x="481" y="1081"/>
                    </a:lnTo>
                    <a:lnTo>
                      <a:pt x="121" y="961"/>
                    </a:lnTo>
                    <a:lnTo>
                      <a:pt x="301" y="1081"/>
                    </a:lnTo>
                    <a:lnTo>
                      <a:pt x="481" y="1201"/>
                    </a:lnTo>
                    <a:lnTo>
                      <a:pt x="781" y="1381"/>
                    </a:lnTo>
                    <a:lnTo>
                      <a:pt x="1141" y="1561"/>
                    </a:lnTo>
                    <a:lnTo>
                      <a:pt x="1622" y="1742"/>
                    </a:lnTo>
                    <a:lnTo>
                      <a:pt x="2042" y="1862"/>
                    </a:lnTo>
                    <a:lnTo>
                      <a:pt x="2462" y="1922"/>
                    </a:lnTo>
                    <a:lnTo>
                      <a:pt x="2882" y="1922"/>
                    </a:lnTo>
                    <a:lnTo>
                      <a:pt x="2762" y="1982"/>
                    </a:lnTo>
                    <a:lnTo>
                      <a:pt x="2462" y="2042"/>
                    </a:lnTo>
                    <a:lnTo>
                      <a:pt x="2042" y="2102"/>
                    </a:lnTo>
                    <a:lnTo>
                      <a:pt x="1562" y="2102"/>
                    </a:lnTo>
                    <a:lnTo>
                      <a:pt x="1021" y="1982"/>
                    </a:lnTo>
                    <a:lnTo>
                      <a:pt x="541" y="1862"/>
                    </a:lnTo>
                    <a:lnTo>
                      <a:pt x="181" y="1742"/>
                    </a:lnTo>
                    <a:lnTo>
                      <a:pt x="1" y="1621"/>
                    </a:lnTo>
                    <a:lnTo>
                      <a:pt x="1" y="1802"/>
                    </a:lnTo>
                    <a:lnTo>
                      <a:pt x="601" y="1982"/>
                    </a:lnTo>
                    <a:lnTo>
                      <a:pt x="841" y="2042"/>
                    </a:lnTo>
                    <a:lnTo>
                      <a:pt x="1081" y="2102"/>
                    </a:lnTo>
                    <a:lnTo>
                      <a:pt x="1321" y="2162"/>
                    </a:lnTo>
                    <a:lnTo>
                      <a:pt x="1502" y="2222"/>
                    </a:lnTo>
                    <a:lnTo>
                      <a:pt x="3122" y="2222"/>
                    </a:lnTo>
                    <a:lnTo>
                      <a:pt x="3662" y="2102"/>
                    </a:lnTo>
                    <a:lnTo>
                      <a:pt x="3722" y="2042"/>
                    </a:lnTo>
                    <a:lnTo>
                      <a:pt x="3662" y="1982"/>
                    </a:lnTo>
                    <a:lnTo>
                      <a:pt x="3542" y="1802"/>
                    </a:lnTo>
                    <a:lnTo>
                      <a:pt x="3362" y="1441"/>
                    </a:lnTo>
                    <a:lnTo>
                      <a:pt x="3242" y="1021"/>
                    </a:lnTo>
                    <a:lnTo>
                      <a:pt x="3242" y="661"/>
                    </a:lnTo>
                    <a:lnTo>
                      <a:pt x="3242" y="301"/>
                    </a:lnTo>
                    <a:lnTo>
                      <a:pt x="2942" y="361"/>
                    </a:lnTo>
                    <a:lnTo>
                      <a:pt x="2522" y="421"/>
                    </a:lnTo>
                    <a:lnTo>
                      <a:pt x="2042" y="421"/>
                    </a:lnTo>
                    <a:lnTo>
                      <a:pt x="1021" y="301"/>
                    </a:lnTo>
                    <a:lnTo>
                      <a:pt x="661" y="241"/>
                    </a:lnTo>
                    <a:lnTo>
                      <a:pt x="421" y="12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0"/>
              <p:cNvSpPr/>
              <p:nvPr/>
            </p:nvSpPr>
            <p:spPr>
              <a:xfrm>
                <a:off x="2967302" y="2540665"/>
                <a:ext cx="18126" cy="18126"/>
              </a:xfrm>
              <a:custGeom>
                <a:rect b="b" l="l" r="r" t="t"/>
                <a:pathLst>
                  <a:path extrusionOk="0" h="541" w="541">
                    <a:moveTo>
                      <a:pt x="541" y="0"/>
                    </a:moveTo>
                    <a:lnTo>
                      <a:pt x="121" y="361"/>
                    </a:lnTo>
                    <a:lnTo>
                      <a:pt x="1" y="541"/>
                    </a:lnTo>
                    <a:lnTo>
                      <a:pt x="181" y="361"/>
                    </a:lnTo>
                    <a:lnTo>
                      <a:pt x="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0"/>
              <p:cNvSpPr/>
              <p:nvPr/>
            </p:nvSpPr>
            <p:spPr>
              <a:xfrm>
                <a:off x="2949209" y="2315411"/>
                <a:ext cx="38229" cy="22147"/>
              </a:xfrm>
              <a:custGeom>
                <a:rect b="b" l="l" r="r" t="t"/>
                <a:pathLst>
                  <a:path extrusionOk="0" h="661" w="1141">
                    <a:moveTo>
                      <a:pt x="60" y="1"/>
                    </a:moveTo>
                    <a:lnTo>
                      <a:pt x="0" y="121"/>
                    </a:lnTo>
                    <a:lnTo>
                      <a:pt x="361" y="241"/>
                    </a:lnTo>
                    <a:lnTo>
                      <a:pt x="781" y="481"/>
                    </a:lnTo>
                    <a:lnTo>
                      <a:pt x="1081" y="661"/>
                    </a:lnTo>
                    <a:lnTo>
                      <a:pt x="1141" y="481"/>
                    </a:lnTo>
                    <a:lnTo>
                      <a:pt x="1141" y="421"/>
                    </a:lnTo>
                    <a:lnTo>
                      <a:pt x="901" y="421"/>
                    </a:lnTo>
                    <a:lnTo>
                      <a:pt x="901" y="361"/>
                    </a:lnTo>
                    <a:lnTo>
                      <a:pt x="421" y="24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0"/>
              <p:cNvSpPr/>
              <p:nvPr/>
            </p:nvSpPr>
            <p:spPr>
              <a:xfrm>
                <a:off x="2921065" y="2542675"/>
                <a:ext cx="4054" cy="34"/>
              </a:xfrm>
              <a:custGeom>
                <a:rect b="b" l="l" r="r" t="t"/>
                <a:pathLst>
                  <a:path extrusionOk="0" h="1" w="121">
                    <a:moveTo>
                      <a:pt x="0" y="0"/>
                    </a:moveTo>
                    <a:lnTo>
                      <a:pt x="0" y="0"/>
                    </a:lnTo>
                    <a:lnTo>
                      <a:pt x="0" y="0"/>
                    </a:lnTo>
                    <a:lnTo>
                      <a:pt x="0" y="0"/>
                    </a:lnTo>
                    <a:lnTo>
                      <a:pt x="120" y="0"/>
                    </a:lnTo>
                    <a:lnTo>
                      <a:pt x="12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0"/>
              <p:cNvSpPr/>
              <p:nvPr/>
            </p:nvSpPr>
            <p:spPr>
              <a:xfrm>
                <a:off x="3041717" y="2424000"/>
                <a:ext cx="4054" cy="14139"/>
              </a:xfrm>
              <a:custGeom>
                <a:rect b="b" l="l" r="r" t="t"/>
                <a:pathLst>
                  <a:path extrusionOk="0" h="422" w="121">
                    <a:moveTo>
                      <a:pt x="61" y="1"/>
                    </a:moveTo>
                    <a:lnTo>
                      <a:pt x="61" y="61"/>
                    </a:lnTo>
                    <a:lnTo>
                      <a:pt x="1" y="241"/>
                    </a:lnTo>
                    <a:lnTo>
                      <a:pt x="61" y="421"/>
                    </a:lnTo>
                    <a:lnTo>
                      <a:pt x="121" y="181"/>
                    </a:lnTo>
                    <a:lnTo>
                      <a:pt x="121" y="6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0"/>
              <p:cNvSpPr/>
              <p:nvPr/>
            </p:nvSpPr>
            <p:spPr>
              <a:xfrm>
                <a:off x="2989415" y="2361681"/>
                <a:ext cx="6098" cy="6064"/>
              </a:xfrm>
              <a:custGeom>
                <a:rect b="b" l="l" r="r" t="t"/>
                <a:pathLst>
                  <a:path extrusionOk="0" h="181" w="182">
                    <a:moveTo>
                      <a:pt x="181" y="0"/>
                    </a:moveTo>
                    <a:lnTo>
                      <a:pt x="61" y="60"/>
                    </a:lnTo>
                    <a:lnTo>
                      <a:pt x="1" y="120"/>
                    </a:lnTo>
                    <a:lnTo>
                      <a:pt x="181" y="18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0"/>
              <p:cNvSpPr/>
              <p:nvPr/>
            </p:nvSpPr>
            <p:spPr>
              <a:xfrm>
                <a:off x="2915001" y="2522572"/>
                <a:ext cx="20170" cy="6064"/>
              </a:xfrm>
              <a:custGeom>
                <a:rect b="b" l="l" r="r" t="t"/>
                <a:pathLst>
                  <a:path extrusionOk="0" h="181" w="602">
                    <a:moveTo>
                      <a:pt x="1" y="0"/>
                    </a:moveTo>
                    <a:lnTo>
                      <a:pt x="61" y="180"/>
                    </a:lnTo>
                    <a:lnTo>
                      <a:pt x="121" y="120"/>
                    </a:lnTo>
                    <a:lnTo>
                      <a:pt x="601" y="0"/>
                    </a:lnTo>
                    <a:lnTo>
                      <a:pt x="18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0"/>
              <p:cNvSpPr/>
              <p:nvPr/>
            </p:nvSpPr>
            <p:spPr>
              <a:xfrm>
                <a:off x="2965292" y="2407918"/>
                <a:ext cx="50325" cy="16116"/>
              </a:xfrm>
              <a:custGeom>
                <a:rect b="b" l="l" r="r" t="t"/>
                <a:pathLst>
                  <a:path extrusionOk="0" h="481" w="1502">
                    <a:moveTo>
                      <a:pt x="1261" y="1"/>
                    </a:moveTo>
                    <a:lnTo>
                      <a:pt x="1021" y="61"/>
                    </a:lnTo>
                    <a:lnTo>
                      <a:pt x="1081" y="181"/>
                    </a:lnTo>
                    <a:lnTo>
                      <a:pt x="1081" y="241"/>
                    </a:lnTo>
                    <a:lnTo>
                      <a:pt x="1021" y="181"/>
                    </a:lnTo>
                    <a:lnTo>
                      <a:pt x="1021" y="61"/>
                    </a:lnTo>
                    <a:lnTo>
                      <a:pt x="901" y="121"/>
                    </a:lnTo>
                    <a:lnTo>
                      <a:pt x="481" y="121"/>
                    </a:lnTo>
                    <a:lnTo>
                      <a:pt x="1" y="181"/>
                    </a:lnTo>
                    <a:lnTo>
                      <a:pt x="361" y="241"/>
                    </a:lnTo>
                    <a:lnTo>
                      <a:pt x="781" y="421"/>
                    </a:lnTo>
                    <a:lnTo>
                      <a:pt x="1201" y="481"/>
                    </a:lnTo>
                    <a:lnTo>
                      <a:pt x="1501" y="481"/>
                    </a:lnTo>
                    <a:lnTo>
                      <a:pt x="1501" y="361"/>
                    </a:lnTo>
                    <a:lnTo>
                      <a:pt x="1501" y="241"/>
                    </a:lnTo>
                    <a:lnTo>
                      <a:pt x="1501" y="181"/>
                    </a:lnTo>
                    <a:lnTo>
                      <a:pt x="1441" y="1"/>
                    </a:lnTo>
                    <a:lnTo>
                      <a:pt x="1381" y="1"/>
                    </a:lnTo>
                    <a:lnTo>
                      <a:pt x="1321" y="121"/>
                    </a:lnTo>
                    <a:lnTo>
                      <a:pt x="1381" y="241"/>
                    </a:lnTo>
                    <a:lnTo>
                      <a:pt x="1381" y="241"/>
                    </a:lnTo>
                    <a:lnTo>
                      <a:pt x="1321" y="181"/>
                    </a:lnTo>
                    <a:lnTo>
                      <a:pt x="1321" y="121"/>
                    </a:lnTo>
                    <a:lnTo>
                      <a:pt x="1261" y="61"/>
                    </a:lnTo>
                    <a:lnTo>
                      <a:pt x="12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0"/>
              <p:cNvSpPr/>
              <p:nvPr/>
            </p:nvSpPr>
            <p:spPr>
              <a:xfrm>
                <a:off x="3051768" y="2444137"/>
                <a:ext cx="4054" cy="18126"/>
              </a:xfrm>
              <a:custGeom>
                <a:rect b="b" l="l" r="r" t="t"/>
                <a:pathLst>
                  <a:path extrusionOk="0" h="541" w="121">
                    <a:moveTo>
                      <a:pt x="1" y="0"/>
                    </a:moveTo>
                    <a:lnTo>
                      <a:pt x="1" y="300"/>
                    </a:lnTo>
                    <a:lnTo>
                      <a:pt x="1" y="540"/>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0"/>
              <p:cNvSpPr/>
              <p:nvPr/>
            </p:nvSpPr>
            <p:spPr>
              <a:xfrm>
                <a:off x="1812887" y="2832292"/>
                <a:ext cx="80479" cy="50291"/>
              </a:xfrm>
              <a:custGeom>
                <a:rect b="b" l="l" r="r" t="t"/>
                <a:pathLst>
                  <a:path extrusionOk="0" h="1501" w="2402">
                    <a:moveTo>
                      <a:pt x="721" y="0"/>
                    </a:moveTo>
                    <a:lnTo>
                      <a:pt x="1" y="1501"/>
                    </a:lnTo>
                    <a:lnTo>
                      <a:pt x="1021" y="1501"/>
                    </a:lnTo>
                    <a:lnTo>
                      <a:pt x="1201" y="1441"/>
                    </a:lnTo>
                    <a:lnTo>
                      <a:pt x="1622" y="1141"/>
                    </a:lnTo>
                    <a:lnTo>
                      <a:pt x="2102" y="841"/>
                    </a:lnTo>
                    <a:lnTo>
                      <a:pt x="2342" y="600"/>
                    </a:lnTo>
                    <a:lnTo>
                      <a:pt x="2402" y="480"/>
                    </a:lnTo>
                    <a:lnTo>
                      <a:pt x="2402" y="480"/>
                    </a:lnTo>
                    <a:lnTo>
                      <a:pt x="2102" y="720"/>
                    </a:lnTo>
                    <a:lnTo>
                      <a:pt x="1862" y="901"/>
                    </a:lnTo>
                    <a:lnTo>
                      <a:pt x="1622" y="961"/>
                    </a:lnTo>
                    <a:lnTo>
                      <a:pt x="1562" y="961"/>
                    </a:lnTo>
                    <a:lnTo>
                      <a:pt x="1081" y="1141"/>
                    </a:lnTo>
                    <a:lnTo>
                      <a:pt x="961" y="1141"/>
                    </a:lnTo>
                    <a:lnTo>
                      <a:pt x="1081" y="1081"/>
                    </a:lnTo>
                    <a:lnTo>
                      <a:pt x="1502" y="901"/>
                    </a:lnTo>
                    <a:lnTo>
                      <a:pt x="1622" y="780"/>
                    </a:lnTo>
                    <a:lnTo>
                      <a:pt x="1562" y="780"/>
                    </a:lnTo>
                    <a:lnTo>
                      <a:pt x="1922" y="540"/>
                    </a:lnTo>
                    <a:lnTo>
                      <a:pt x="2102" y="360"/>
                    </a:lnTo>
                    <a:lnTo>
                      <a:pt x="2282" y="240"/>
                    </a:lnTo>
                    <a:lnTo>
                      <a:pt x="2342" y="120"/>
                    </a:lnTo>
                    <a:lnTo>
                      <a:pt x="2102" y="240"/>
                    </a:lnTo>
                    <a:lnTo>
                      <a:pt x="1982" y="300"/>
                    </a:lnTo>
                    <a:lnTo>
                      <a:pt x="1442" y="540"/>
                    </a:lnTo>
                    <a:lnTo>
                      <a:pt x="841" y="720"/>
                    </a:lnTo>
                    <a:lnTo>
                      <a:pt x="661" y="720"/>
                    </a:lnTo>
                    <a:lnTo>
                      <a:pt x="841" y="660"/>
                    </a:lnTo>
                    <a:lnTo>
                      <a:pt x="1381" y="420"/>
                    </a:lnTo>
                    <a:lnTo>
                      <a:pt x="1442" y="420"/>
                    </a:lnTo>
                    <a:lnTo>
                      <a:pt x="1742" y="240"/>
                    </a:lnTo>
                    <a:lnTo>
                      <a:pt x="2042" y="0"/>
                    </a:lnTo>
                    <a:lnTo>
                      <a:pt x="1862" y="0"/>
                    </a:lnTo>
                    <a:lnTo>
                      <a:pt x="1622" y="120"/>
                    </a:lnTo>
                    <a:lnTo>
                      <a:pt x="1261" y="240"/>
                    </a:lnTo>
                    <a:lnTo>
                      <a:pt x="961" y="300"/>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0"/>
              <p:cNvSpPr/>
              <p:nvPr/>
            </p:nvSpPr>
            <p:spPr>
              <a:xfrm>
                <a:off x="3069861" y="2468260"/>
                <a:ext cx="2044" cy="4054"/>
              </a:xfrm>
              <a:custGeom>
                <a:rect b="b" l="l" r="r" t="t"/>
                <a:pathLst>
                  <a:path extrusionOk="0" h="121" w="61">
                    <a:moveTo>
                      <a:pt x="1" y="0"/>
                    </a:moveTo>
                    <a:lnTo>
                      <a:pt x="61" y="121"/>
                    </a:lnTo>
                    <a:lnTo>
                      <a:pt x="6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0"/>
              <p:cNvSpPr/>
              <p:nvPr/>
            </p:nvSpPr>
            <p:spPr>
              <a:xfrm>
                <a:off x="1601739" y="2661316"/>
                <a:ext cx="2044" cy="34"/>
              </a:xfrm>
              <a:custGeom>
                <a:rect b="b" l="l" r="r" t="t"/>
                <a:pathLst>
                  <a:path extrusionOk="0" h="1" w="61">
                    <a:moveTo>
                      <a:pt x="0" y="1"/>
                    </a:moveTo>
                    <a:lnTo>
                      <a:pt x="0" y="1"/>
                    </a:lnTo>
                    <a:lnTo>
                      <a:pt x="0" y="1"/>
                    </a:lnTo>
                    <a:lnTo>
                      <a:pt x="0" y="1"/>
                    </a:lnTo>
                    <a:lnTo>
                      <a:pt x="60" y="1"/>
                    </a:lnTo>
                    <a:lnTo>
                      <a:pt x="0" y="1"/>
                    </a:lnTo>
                    <a:lnTo>
                      <a:pt x="0" y="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0"/>
              <p:cNvSpPr/>
              <p:nvPr/>
            </p:nvSpPr>
            <p:spPr>
              <a:xfrm>
                <a:off x="1674143" y="2699546"/>
                <a:ext cx="2044" cy="2044"/>
              </a:xfrm>
              <a:custGeom>
                <a:rect b="b" l="l" r="r" t="t"/>
                <a:pathLst>
                  <a:path extrusionOk="0" h="61" w="61">
                    <a:moveTo>
                      <a:pt x="60" y="0"/>
                    </a:moveTo>
                    <a:lnTo>
                      <a:pt x="0" y="60"/>
                    </a:lnTo>
                    <a:lnTo>
                      <a:pt x="6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0"/>
              <p:cNvSpPr/>
              <p:nvPr/>
            </p:nvSpPr>
            <p:spPr>
              <a:xfrm>
                <a:off x="1690226" y="2685473"/>
                <a:ext cx="8075" cy="16116"/>
              </a:xfrm>
              <a:custGeom>
                <a:rect b="b" l="l" r="r" t="t"/>
                <a:pathLst>
                  <a:path extrusionOk="0" h="481" w="241">
                    <a:moveTo>
                      <a:pt x="120" y="0"/>
                    </a:moveTo>
                    <a:lnTo>
                      <a:pt x="0" y="60"/>
                    </a:lnTo>
                    <a:lnTo>
                      <a:pt x="180" y="480"/>
                    </a:lnTo>
                    <a:lnTo>
                      <a:pt x="240" y="480"/>
                    </a:lnTo>
                    <a:lnTo>
                      <a:pt x="120" y="18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0"/>
              <p:cNvSpPr/>
              <p:nvPr/>
            </p:nvSpPr>
            <p:spPr>
              <a:xfrm>
                <a:off x="1567530" y="2661316"/>
                <a:ext cx="32232" cy="22180"/>
              </a:xfrm>
              <a:custGeom>
                <a:rect b="b" l="l" r="r" t="t"/>
                <a:pathLst>
                  <a:path extrusionOk="0" h="662" w="962">
                    <a:moveTo>
                      <a:pt x="121" y="1"/>
                    </a:moveTo>
                    <a:lnTo>
                      <a:pt x="1" y="481"/>
                    </a:lnTo>
                    <a:lnTo>
                      <a:pt x="1" y="661"/>
                    </a:lnTo>
                    <a:lnTo>
                      <a:pt x="721" y="301"/>
                    </a:lnTo>
                    <a:lnTo>
                      <a:pt x="361" y="301"/>
                    </a:lnTo>
                    <a:lnTo>
                      <a:pt x="601" y="241"/>
                    </a:lnTo>
                    <a:lnTo>
                      <a:pt x="961" y="6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0"/>
              <p:cNvSpPr/>
              <p:nvPr/>
            </p:nvSpPr>
            <p:spPr>
              <a:xfrm>
                <a:off x="2711893" y="2518552"/>
                <a:ext cx="112644" cy="40240"/>
              </a:xfrm>
              <a:custGeom>
                <a:rect b="b" l="l" r="r" t="t"/>
                <a:pathLst>
                  <a:path extrusionOk="0" h="1201" w="3362">
                    <a:moveTo>
                      <a:pt x="0" y="0"/>
                    </a:moveTo>
                    <a:lnTo>
                      <a:pt x="421" y="720"/>
                    </a:lnTo>
                    <a:lnTo>
                      <a:pt x="721" y="1201"/>
                    </a:lnTo>
                    <a:lnTo>
                      <a:pt x="3302" y="1201"/>
                    </a:lnTo>
                    <a:lnTo>
                      <a:pt x="3362" y="961"/>
                    </a:lnTo>
                    <a:lnTo>
                      <a:pt x="3242" y="840"/>
                    </a:lnTo>
                    <a:lnTo>
                      <a:pt x="3242" y="901"/>
                    </a:lnTo>
                    <a:lnTo>
                      <a:pt x="3182" y="961"/>
                    </a:lnTo>
                    <a:lnTo>
                      <a:pt x="3182" y="901"/>
                    </a:lnTo>
                    <a:lnTo>
                      <a:pt x="3242" y="780"/>
                    </a:lnTo>
                    <a:lnTo>
                      <a:pt x="3062" y="600"/>
                    </a:lnTo>
                    <a:lnTo>
                      <a:pt x="2642" y="0"/>
                    </a:lnTo>
                    <a:lnTo>
                      <a:pt x="1741" y="0"/>
                    </a:lnTo>
                    <a:lnTo>
                      <a:pt x="1921" y="180"/>
                    </a:lnTo>
                    <a:lnTo>
                      <a:pt x="2101" y="300"/>
                    </a:lnTo>
                    <a:lnTo>
                      <a:pt x="2101" y="300"/>
                    </a:lnTo>
                    <a:lnTo>
                      <a:pt x="1921" y="240"/>
                    </a:lnTo>
                    <a:lnTo>
                      <a:pt x="1741" y="120"/>
                    </a:lnTo>
                    <a:lnTo>
                      <a:pt x="1561" y="0"/>
                    </a:lnTo>
                    <a:lnTo>
                      <a:pt x="721" y="0"/>
                    </a:lnTo>
                    <a:lnTo>
                      <a:pt x="841" y="180"/>
                    </a:lnTo>
                    <a:lnTo>
                      <a:pt x="1021" y="480"/>
                    </a:lnTo>
                    <a:lnTo>
                      <a:pt x="1141" y="600"/>
                    </a:lnTo>
                    <a:lnTo>
                      <a:pt x="1021" y="540"/>
                    </a:lnTo>
                    <a:lnTo>
                      <a:pt x="721" y="240"/>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0"/>
              <p:cNvSpPr/>
              <p:nvPr/>
            </p:nvSpPr>
            <p:spPr>
              <a:xfrm>
                <a:off x="2810432" y="2518552"/>
                <a:ext cx="14106" cy="20137"/>
              </a:xfrm>
              <a:custGeom>
                <a:rect b="b" l="l" r="r" t="t"/>
                <a:pathLst>
                  <a:path extrusionOk="0" h="601" w="421">
                    <a:moveTo>
                      <a:pt x="1" y="0"/>
                    </a:moveTo>
                    <a:lnTo>
                      <a:pt x="241" y="540"/>
                    </a:lnTo>
                    <a:lnTo>
                      <a:pt x="301" y="600"/>
                    </a:lnTo>
                    <a:lnTo>
                      <a:pt x="361" y="60"/>
                    </a:lnTo>
                    <a:lnTo>
                      <a:pt x="421" y="0"/>
                    </a:lnTo>
                    <a:lnTo>
                      <a:pt x="301" y="0"/>
                    </a:lnTo>
                    <a:lnTo>
                      <a:pt x="301" y="6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2649541" y="2518552"/>
                <a:ext cx="42283" cy="40240"/>
              </a:xfrm>
              <a:custGeom>
                <a:rect b="b" l="l" r="r" t="t"/>
                <a:pathLst>
                  <a:path extrusionOk="0" h="1201" w="1262">
                    <a:moveTo>
                      <a:pt x="1" y="0"/>
                    </a:moveTo>
                    <a:lnTo>
                      <a:pt x="121" y="600"/>
                    </a:lnTo>
                    <a:lnTo>
                      <a:pt x="241" y="1201"/>
                    </a:lnTo>
                    <a:lnTo>
                      <a:pt x="1261" y="1201"/>
                    </a:lnTo>
                    <a:lnTo>
                      <a:pt x="901" y="901"/>
                    </a:lnTo>
                    <a:lnTo>
                      <a:pt x="601" y="54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0"/>
              <p:cNvSpPr/>
              <p:nvPr/>
            </p:nvSpPr>
            <p:spPr>
              <a:xfrm>
                <a:off x="2679695" y="2518552"/>
                <a:ext cx="40273" cy="40240"/>
              </a:xfrm>
              <a:custGeom>
                <a:rect b="b" l="l" r="r" t="t"/>
                <a:pathLst>
                  <a:path extrusionOk="0" h="1201" w="1202">
                    <a:moveTo>
                      <a:pt x="1" y="0"/>
                    </a:moveTo>
                    <a:lnTo>
                      <a:pt x="121" y="300"/>
                    </a:lnTo>
                    <a:lnTo>
                      <a:pt x="361" y="780"/>
                    </a:lnTo>
                    <a:lnTo>
                      <a:pt x="601" y="1201"/>
                    </a:lnTo>
                    <a:lnTo>
                      <a:pt x="1201" y="1201"/>
                    </a:lnTo>
                    <a:lnTo>
                      <a:pt x="1021" y="961"/>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0"/>
              <p:cNvSpPr/>
              <p:nvPr/>
            </p:nvSpPr>
            <p:spPr>
              <a:xfrm>
                <a:off x="1971768" y="2743806"/>
                <a:ext cx="4054" cy="8075"/>
              </a:xfrm>
              <a:custGeom>
                <a:rect b="b" l="l" r="r" t="t"/>
                <a:pathLst>
                  <a:path extrusionOk="0" h="241" w="121">
                    <a:moveTo>
                      <a:pt x="1" y="0"/>
                    </a:moveTo>
                    <a:lnTo>
                      <a:pt x="1" y="60"/>
                    </a:lnTo>
                    <a:lnTo>
                      <a:pt x="1" y="120"/>
                    </a:lnTo>
                    <a:lnTo>
                      <a:pt x="61" y="240"/>
                    </a:lnTo>
                    <a:lnTo>
                      <a:pt x="121" y="240"/>
                    </a:lnTo>
                    <a:lnTo>
                      <a:pt x="6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0"/>
              <p:cNvSpPr/>
              <p:nvPr/>
            </p:nvSpPr>
            <p:spPr>
              <a:xfrm>
                <a:off x="2830535" y="2588946"/>
                <a:ext cx="12129" cy="42250"/>
              </a:xfrm>
              <a:custGeom>
                <a:rect b="b" l="l" r="r" t="t"/>
                <a:pathLst>
                  <a:path extrusionOk="0" h="1261" w="362">
                    <a:moveTo>
                      <a:pt x="301" y="0"/>
                    </a:moveTo>
                    <a:lnTo>
                      <a:pt x="61" y="900"/>
                    </a:lnTo>
                    <a:lnTo>
                      <a:pt x="1" y="1261"/>
                    </a:lnTo>
                    <a:lnTo>
                      <a:pt x="361" y="1261"/>
                    </a:lnTo>
                    <a:lnTo>
                      <a:pt x="301" y="60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0"/>
              <p:cNvSpPr/>
              <p:nvPr/>
            </p:nvSpPr>
            <p:spPr>
              <a:xfrm>
                <a:off x="2953230" y="2588946"/>
                <a:ext cx="16116" cy="12095"/>
              </a:xfrm>
              <a:custGeom>
                <a:rect b="b" l="l" r="r" t="t"/>
                <a:pathLst>
                  <a:path extrusionOk="0" h="361" w="481">
                    <a:moveTo>
                      <a:pt x="481" y="0"/>
                    </a:moveTo>
                    <a:lnTo>
                      <a:pt x="121" y="240"/>
                    </a:lnTo>
                    <a:lnTo>
                      <a:pt x="0" y="360"/>
                    </a:lnTo>
                    <a:lnTo>
                      <a:pt x="0" y="360"/>
                    </a:lnTo>
                    <a:lnTo>
                      <a:pt x="181" y="240"/>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0"/>
              <p:cNvSpPr/>
              <p:nvPr/>
            </p:nvSpPr>
            <p:spPr>
              <a:xfrm>
                <a:off x="2665623" y="2588946"/>
                <a:ext cx="158914" cy="42250"/>
              </a:xfrm>
              <a:custGeom>
                <a:rect b="b" l="l" r="r" t="t"/>
                <a:pathLst>
                  <a:path extrusionOk="0" h="1261" w="4743">
                    <a:moveTo>
                      <a:pt x="1" y="0"/>
                    </a:moveTo>
                    <a:lnTo>
                      <a:pt x="361" y="780"/>
                    </a:lnTo>
                    <a:lnTo>
                      <a:pt x="661" y="1201"/>
                    </a:lnTo>
                    <a:lnTo>
                      <a:pt x="661" y="1261"/>
                    </a:lnTo>
                    <a:lnTo>
                      <a:pt x="4683" y="1261"/>
                    </a:lnTo>
                    <a:lnTo>
                      <a:pt x="4683" y="840"/>
                    </a:lnTo>
                    <a:lnTo>
                      <a:pt x="4743" y="0"/>
                    </a:lnTo>
                    <a:lnTo>
                      <a:pt x="2822" y="0"/>
                    </a:lnTo>
                    <a:lnTo>
                      <a:pt x="3122" y="240"/>
                    </a:lnTo>
                    <a:lnTo>
                      <a:pt x="3302" y="360"/>
                    </a:lnTo>
                    <a:lnTo>
                      <a:pt x="3062" y="300"/>
                    </a:lnTo>
                    <a:lnTo>
                      <a:pt x="26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0"/>
              <p:cNvSpPr/>
              <p:nvPr/>
            </p:nvSpPr>
            <p:spPr>
              <a:xfrm>
                <a:off x="3007542" y="2588946"/>
                <a:ext cx="6064" cy="4054"/>
              </a:xfrm>
              <a:custGeom>
                <a:rect b="b" l="l" r="r" t="t"/>
                <a:pathLst>
                  <a:path extrusionOk="0" h="121" w="181">
                    <a:moveTo>
                      <a:pt x="120" y="0"/>
                    </a:moveTo>
                    <a:lnTo>
                      <a:pt x="0" y="120"/>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0"/>
              <p:cNvSpPr/>
              <p:nvPr/>
            </p:nvSpPr>
            <p:spPr>
              <a:xfrm>
                <a:off x="3011562" y="2588946"/>
                <a:ext cx="20137" cy="14106"/>
              </a:xfrm>
              <a:custGeom>
                <a:rect b="b" l="l" r="r" t="t"/>
                <a:pathLst>
                  <a:path extrusionOk="0" h="421" w="601">
                    <a:moveTo>
                      <a:pt x="300" y="0"/>
                    </a:moveTo>
                    <a:lnTo>
                      <a:pt x="0" y="420"/>
                    </a:lnTo>
                    <a:lnTo>
                      <a:pt x="540" y="60"/>
                    </a:lnTo>
                    <a:lnTo>
                      <a:pt x="6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2440369" y="2661316"/>
                <a:ext cx="108657" cy="40273"/>
              </a:xfrm>
              <a:custGeom>
                <a:rect b="b" l="l" r="r" t="t"/>
                <a:pathLst>
                  <a:path extrusionOk="0" h="1202" w="3243">
                    <a:moveTo>
                      <a:pt x="661" y="1"/>
                    </a:moveTo>
                    <a:lnTo>
                      <a:pt x="1" y="1201"/>
                    </a:lnTo>
                    <a:lnTo>
                      <a:pt x="3242" y="1201"/>
                    </a:lnTo>
                    <a:lnTo>
                      <a:pt x="3242" y="1141"/>
                    </a:lnTo>
                    <a:lnTo>
                      <a:pt x="3122" y="241"/>
                    </a:lnTo>
                    <a:lnTo>
                      <a:pt x="3122" y="1"/>
                    </a:lnTo>
                    <a:lnTo>
                      <a:pt x="2402" y="1"/>
                    </a:lnTo>
                    <a:lnTo>
                      <a:pt x="2402" y="541"/>
                    </a:lnTo>
                    <a:lnTo>
                      <a:pt x="2402" y="721"/>
                    </a:lnTo>
                    <a:lnTo>
                      <a:pt x="2342" y="541"/>
                    </a:lnTo>
                    <a:lnTo>
                      <a:pt x="2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2631448" y="2588946"/>
                <a:ext cx="54345" cy="42250"/>
              </a:xfrm>
              <a:custGeom>
                <a:rect b="b" l="l" r="r" t="t"/>
                <a:pathLst>
                  <a:path extrusionOk="0" h="1261" w="1622">
                    <a:moveTo>
                      <a:pt x="0" y="0"/>
                    </a:moveTo>
                    <a:lnTo>
                      <a:pt x="0" y="300"/>
                    </a:lnTo>
                    <a:lnTo>
                      <a:pt x="0" y="1261"/>
                    </a:lnTo>
                    <a:lnTo>
                      <a:pt x="1621" y="1261"/>
                    </a:lnTo>
                    <a:lnTo>
                      <a:pt x="1261" y="840"/>
                    </a:lnTo>
                    <a:lnTo>
                      <a:pt x="961" y="480"/>
                    </a:lnTo>
                    <a:lnTo>
                      <a:pt x="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0"/>
              <p:cNvSpPr/>
              <p:nvPr/>
            </p:nvSpPr>
            <p:spPr>
              <a:xfrm>
                <a:off x="2098484" y="2864457"/>
                <a:ext cx="6064" cy="18126"/>
              </a:xfrm>
              <a:custGeom>
                <a:rect b="b" l="l" r="r" t="t"/>
                <a:pathLst>
                  <a:path extrusionOk="0" h="541" w="181">
                    <a:moveTo>
                      <a:pt x="1" y="1"/>
                    </a:moveTo>
                    <a:lnTo>
                      <a:pt x="61" y="541"/>
                    </a:lnTo>
                    <a:lnTo>
                      <a:pt x="181" y="54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0"/>
              <p:cNvSpPr/>
              <p:nvPr/>
            </p:nvSpPr>
            <p:spPr>
              <a:xfrm>
                <a:off x="2593219" y="2661316"/>
                <a:ext cx="277589" cy="40273"/>
              </a:xfrm>
              <a:custGeom>
                <a:rect b="b" l="l" r="r" t="t"/>
                <a:pathLst>
                  <a:path extrusionOk="0" h="1202" w="8285">
                    <a:moveTo>
                      <a:pt x="1" y="1"/>
                    </a:moveTo>
                    <a:lnTo>
                      <a:pt x="61" y="61"/>
                    </a:lnTo>
                    <a:lnTo>
                      <a:pt x="181" y="661"/>
                    </a:lnTo>
                    <a:lnTo>
                      <a:pt x="361" y="1201"/>
                    </a:lnTo>
                    <a:lnTo>
                      <a:pt x="8284" y="1201"/>
                    </a:lnTo>
                    <a:lnTo>
                      <a:pt x="8284" y="781"/>
                    </a:lnTo>
                    <a:lnTo>
                      <a:pt x="8284" y="661"/>
                    </a:lnTo>
                    <a:lnTo>
                      <a:pt x="8104" y="361"/>
                    </a:lnTo>
                    <a:lnTo>
                      <a:pt x="7864" y="1"/>
                    </a:lnTo>
                    <a:lnTo>
                      <a:pt x="7804" y="1"/>
                    </a:lnTo>
                    <a:lnTo>
                      <a:pt x="7804" y="601"/>
                    </a:lnTo>
                    <a:lnTo>
                      <a:pt x="7924" y="1021"/>
                    </a:lnTo>
                    <a:lnTo>
                      <a:pt x="7984" y="1141"/>
                    </a:lnTo>
                    <a:lnTo>
                      <a:pt x="7864" y="1021"/>
                    </a:lnTo>
                    <a:lnTo>
                      <a:pt x="7744" y="661"/>
                    </a:lnTo>
                    <a:lnTo>
                      <a:pt x="7564" y="1"/>
                    </a:lnTo>
                    <a:lnTo>
                      <a:pt x="6964" y="1"/>
                    </a:lnTo>
                    <a:lnTo>
                      <a:pt x="6964" y="181"/>
                    </a:lnTo>
                    <a:lnTo>
                      <a:pt x="6904" y="1"/>
                    </a:lnTo>
                    <a:lnTo>
                      <a:pt x="1381" y="1"/>
                    </a:lnTo>
                    <a:lnTo>
                      <a:pt x="1441" y="181"/>
                    </a:lnTo>
                    <a:lnTo>
                      <a:pt x="1321" y="1"/>
                    </a:lnTo>
                    <a:lnTo>
                      <a:pt x="1201" y="1"/>
                    </a:lnTo>
                    <a:lnTo>
                      <a:pt x="1321" y="361"/>
                    </a:lnTo>
                    <a:lnTo>
                      <a:pt x="1502" y="661"/>
                    </a:lnTo>
                    <a:lnTo>
                      <a:pt x="1622" y="841"/>
                    </a:lnTo>
                    <a:lnTo>
                      <a:pt x="1682" y="1081"/>
                    </a:lnTo>
                    <a:lnTo>
                      <a:pt x="1562" y="901"/>
                    </a:lnTo>
                    <a:lnTo>
                      <a:pt x="1381" y="721"/>
                    </a:lnTo>
                    <a:lnTo>
                      <a:pt x="1201" y="42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0"/>
              <p:cNvSpPr/>
              <p:nvPr/>
            </p:nvSpPr>
            <p:spPr>
              <a:xfrm>
                <a:off x="2526879" y="2588946"/>
                <a:ext cx="16116" cy="42250"/>
              </a:xfrm>
              <a:custGeom>
                <a:rect b="b" l="l" r="r" t="t"/>
                <a:pathLst>
                  <a:path extrusionOk="0" h="1261" w="481">
                    <a:moveTo>
                      <a:pt x="480" y="0"/>
                    </a:moveTo>
                    <a:lnTo>
                      <a:pt x="240" y="540"/>
                    </a:lnTo>
                    <a:lnTo>
                      <a:pt x="0" y="1261"/>
                    </a:lnTo>
                    <a:lnTo>
                      <a:pt x="480" y="1261"/>
                    </a:lnTo>
                    <a:lnTo>
                      <a:pt x="480" y="540"/>
                    </a:lnTo>
                    <a:lnTo>
                      <a:pt x="4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0"/>
              <p:cNvSpPr/>
              <p:nvPr/>
            </p:nvSpPr>
            <p:spPr>
              <a:xfrm>
                <a:off x="1925531" y="2832292"/>
                <a:ext cx="66407" cy="50291"/>
              </a:xfrm>
              <a:custGeom>
                <a:rect b="b" l="l" r="r" t="t"/>
                <a:pathLst>
                  <a:path extrusionOk="0" h="1501" w="1982">
                    <a:moveTo>
                      <a:pt x="541" y="0"/>
                    </a:moveTo>
                    <a:lnTo>
                      <a:pt x="541" y="60"/>
                    </a:lnTo>
                    <a:lnTo>
                      <a:pt x="360" y="660"/>
                    </a:lnTo>
                    <a:lnTo>
                      <a:pt x="180" y="1081"/>
                    </a:lnTo>
                    <a:lnTo>
                      <a:pt x="120" y="1201"/>
                    </a:lnTo>
                    <a:lnTo>
                      <a:pt x="0" y="1441"/>
                    </a:lnTo>
                    <a:lnTo>
                      <a:pt x="0" y="1501"/>
                    </a:lnTo>
                    <a:lnTo>
                      <a:pt x="1201" y="1501"/>
                    </a:lnTo>
                    <a:lnTo>
                      <a:pt x="901" y="1201"/>
                    </a:lnTo>
                    <a:lnTo>
                      <a:pt x="781" y="1021"/>
                    </a:lnTo>
                    <a:lnTo>
                      <a:pt x="781" y="1021"/>
                    </a:lnTo>
                    <a:lnTo>
                      <a:pt x="961" y="1201"/>
                    </a:lnTo>
                    <a:lnTo>
                      <a:pt x="1201" y="1381"/>
                    </a:lnTo>
                    <a:lnTo>
                      <a:pt x="1561" y="1501"/>
                    </a:lnTo>
                    <a:lnTo>
                      <a:pt x="1741" y="1501"/>
                    </a:lnTo>
                    <a:lnTo>
                      <a:pt x="1441" y="1201"/>
                    </a:lnTo>
                    <a:lnTo>
                      <a:pt x="1441" y="1201"/>
                    </a:lnTo>
                    <a:lnTo>
                      <a:pt x="1981" y="1501"/>
                    </a:lnTo>
                    <a:lnTo>
                      <a:pt x="1441" y="1021"/>
                    </a:lnTo>
                    <a:lnTo>
                      <a:pt x="901" y="420"/>
                    </a:lnTo>
                    <a:lnTo>
                      <a:pt x="841" y="300"/>
                    </a:lnTo>
                    <a:lnTo>
                      <a:pt x="841" y="360"/>
                    </a:lnTo>
                    <a:lnTo>
                      <a:pt x="781" y="480"/>
                    </a:lnTo>
                    <a:lnTo>
                      <a:pt x="721" y="660"/>
                    </a:lnTo>
                    <a:lnTo>
                      <a:pt x="661" y="720"/>
                    </a:lnTo>
                    <a:lnTo>
                      <a:pt x="661" y="660"/>
                    </a:lnTo>
                    <a:lnTo>
                      <a:pt x="721" y="480"/>
                    </a:lnTo>
                    <a:lnTo>
                      <a:pt x="781" y="180"/>
                    </a:lnTo>
                    <a:lnTo>
                      <a:pt x="781" y="60"/>
                    </a:lnTo>
                    <a:lnTo>
                      <a:pt x="7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1963727" y="2765919"/>
                <a:ext cx="6064" cy="18126"/>
              </a:xfrm>
              <a:custGeom>
                <a:rect b="b" l="l" r="r" t="t"/>
                <a:pathLst>
                  <a:path extrusionOk="0" h="541" w="181">
                    <a:moveTo>
                      <a:pt x="1" y="0"/>
                    </a:moveTo>
                    <a:lnTo>
                      <a:pt x="1" y="120"/>
                    </a:lnTo>
                    <a:lnTo>
                      <a:pt x="1" y="300"/>
                    </a:lnTo>
                    <a:lnTo>
                      <a:pt x="61" y="541"/>
                    </a:lnTo>
                    <a:lnTo>
                      <a:pt x="181" y="541"/>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1953675" y="2775970"/>
                <a:ext cx="4054" cy="8075"/>
              </a:xfrm>
              <a:custGeom>
                <a:rect b="b" l="l" r="r" t="t"/>
                <a:pathLst>
                  <a:path extrusionOk="0" h="241" w="121">
                    <a:moveTo>
                      <a:pt x="61" y="0"/>
                    </a:moveTo>
                    <a:lnTo>
                      <a:pt x="1" y="60"/>
                    </a:lnTo>
                    <a:lnTo>
                      <a:pt x="1" y="120"/>
                    </a:lnTo>
                    <a:lnTo>
                      <a:pt x="61" y="241"/>
                    </a:lnTo>
                    <a:lnTo>
                      <a:pt x="121" y="241"/>
                    </a:lnTo>
                    <a:lnTo>
                      <a:pt x="121" y="180"/>
                    </a:lnTo>
                    <a:lnTo>
                      <a:pt x="6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2016028" y="2876519"/>
                <a:ext cx="10085" cy="6064"/>
              </a:xfrm>
              <a:custGeom>
                <a:rect b="b" l="l" r="r" t="t"/>
                <a:pathLst>
                  <a:path extrusionOk="0" h="181" w="301">
                    <a:moveTo>
                      <a:pt x="0" y="1"/>
                    </a:moveTo>
                    <a:lnTo>
                      <a:pt x="241" y="181"/>
                    </a:lnTo>
                    <a:lnTo>
                      <a:pt x="301" y="181"/>
                    </a:lnTo>
                    <a:lnTo>
                      <a:pt x="241" y="12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p:cNvSpPr/>
              <p:nvPr/>
            </p:nvSpPr>
            <p:spPr>
              <a:xfrm>
                <a:off x="1897353" y="2755867"/>
                <a:ext cx="30222" cy="28178"/>
              </a:xfrm>
              <a:custGeom>
                <a:rect b="b" l="l" r="r" t="t"/>
                <a:pathLst>
                  <a:path extrusionOk="0" h="841" w="902">
                    <a:moveTo>
                      <a:pt x="901" y="0"/>
                    </a:moveTo>
                    <a:lnTo>
                      <a:pt x="661" y="240"/>
                    </a:lnTo>
                    <a:lnTo>
                      <a:pt x="181" y="660"/>
                    </a:lnTo>
                    <a:lnTo>
                      <a:pt x="1" y="841"/>
                    </a:lnTo>
                    <a:lnTo>
                      <a:pt x="181" y="841"/>
                    </a:lnTo>
                    <a:lnTo>
                      <a:pt x="541" y="420"/>
                    </a:lnTo>
                    <a:lnTo>
                      <a:pt x="901" y="60"/>
                    </a:lnTo>
                    <a:lnTo>
                      <a:pt x="9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a:off x="2615366" y="2598997"/>
                <a:ext cx="8075" cy="32198"/>
              </a:xfrm>
              <a:custGeom>
                <a:rect b="b" l="l" r="r" t="t"/>
                <a:pathLst>
                  <a:path extrusionOk="0" h="961" w="241">
                    <a:moveTo>
                      <a:pt x="0" y="0"/>
                    </a:moveTo>
                    <a:lnTo>
                      <a:pt x="120" y="600"/>
                    </a:lnTo>
                    <a:lnTo>
                      <a:pt x="180" y="961"/>
                    </a:lnTo>
                    <a:lnTo>
                      <a:pt x="240" y="96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a:off x="2565075" y="2621110"/>
                <a:ext cx="2044" cy="10085"/>
              </a:xfrm>
              <a:custGeom>
                <a:rect b="b" l="l" r="r" t="t"/>
                <a:pathLst>
                  <a:path extrusionOk="0" h="301" w="61">
                    <a:moveTo>
                      <a:pt x="1" y="0"/>
                    </a:moveTo>
                    <a:lnTo>
                      <a:pt x="1" y="301"/>
                    </a:lnTo>
                    <a:lnTo>
                      <a:pt x="61" y="30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a:off x="2587188" y="2588946"/>
                <a:ext cx="20170" cy="42250"/>
              </a:xfrm>
              <a:custGeom>
                <a:rect b="b" l="l" r="r" t="t"/>
                <a:pathLst>
                  <a:path extrusionOk="0" h="1261" w="602">
                    <a:moveTo>
                      <a:pt x="1" y="0"/>
                    </a:moveTo>
                    <a:lnTo>
                      <a:pt x="1" y="180"/>
                    </a:lnTo>
                    <a:lnTo>
                      <a:pt x="1" y="540"/>
                    </a:lnTo>
                    <a:lnTo>
                      <a:pt x="61" y="1261"/>
                    </a:lnTo>
                    <a:lnTo>
                      <a:pt x="601" y="1261"/>
                    </a:lnTo>
                    <a:lnTo>
                      <a:pt x="541" y="1080"/>
                    </a:lnTo>
                    <a:lnTo>
                      <a:pt x="301" y="54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2480608" y="2588946"/>
                <a:ext cx="42250" cy="42250"/>
              </a:xfrm>
              <a:custGeom>
                <a:rect b="b" l="l" r="r" t="t"/>
                <a:pathLst>
                  <a:path extrusionOk="0" h="1261" w="1261">
                    <a:moveTo>
                      <a:pt x="841" y="0"/>
                    </a:moveTo>
                    <a:lnTo>
                      <a:pt x="120" y="1141"/>
                    </a:lnTo>
                    <a:lnTo>
                      <a:pt x="0" y="1261"/>
                    </a:lnTo>
                    <a:lnTo>
                      <a:pt x="1081" y="1261"/>
                    </a:lnTo>
                    <a:lnTo>
                      <a:pt x="1201" y="420"/>
                    </a:lnTo>
                    <a:lnTo>
                      <a:pt x="12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2557033" y="2661316"/>
                <a:ext cx="40240" cy="40273"/>
              </a:xfrm>
              <a:custGeom>
                <a:rect b="b" l="l" r="r" t="t"/>
                <a:pathLst>
                  <a:path extrusionOk="0" h="1202" w="1201">
                    <a:moveTo>
                      <a:pt x="120" y="1"/>
                    </a:moveTo>
                    <a:lnTo>
                      <a:pt x="60" y="241"/>
                    </a:lnTo>
                    <a:lnTo>
                      <a:pt x="0" y="1141"/>
                    </a:lnTo>
                    <a:lnTo>
                      <a:pt x="0" y="1201"/>
                    </a:lnTo>
                    <a:lnTo>
                      <a:pt x="1201" y="1201"/>
                    </a:lnTo>
                    <a:lnTo>
                      <a:pt x="961" y="721"/>
                    </a:lnTo>
                    <a:lnTo>
                      <a:pt x="721" y="181"/>
                    </a:lnTo>
                    <a:lnTo>
                      <a:pt x="6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0"/>
              <p:cNvSpPr/>
              <p:nvPr/>
            </p:nvSpPr>
            <p:spPr>
              <a:xfrm>
                <a:off x="1981853" y="2733721"/>
                <a:ext cx="4054" cy="2044"/>
              </a:xfrm>
              <a:custGeom>
                <a:rect b="b" l="l" r="r" t="t"/>
                <a:pathLst>
                  <a:path extrusionOk="0" h="61" w="121">
                    <a:moveTo>
                      <a:pt x="0" y="1"/>
                    </a:moveTo>
                    <a:lnTo>
                      <a:pt x="0" y="61"/>
                    </a:lnTo>
                    <a:lnTo>
                      <a:pt x="120" y="6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0"/>
              <p:cNvSpPr/>
              <p:nvPr/>
            </p:nvSpPr>
            <p:spPr>
              <a:xfrm>
                <a:off x="1977832" y="2745816"/>
                <a:ext cx="4054" cy="6064"/>
              </a:xfrm>
              <a:custGeom>
                <a:rect b="b" l="l" r="r" t="t"/>
                <a:pathLst>
                  <a:path extrusionOk="0" h="181" w="121">
                    <a:moveTo>
                      <a:pt x="0" y="0"/>
                    </a:moveTo>
                    <a:lnTo>
                      <a:pt x="0" y="180"/>
                    </a:lnTo>
                    <a:lnTo>
                      <a:pt x="120" y="18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0"/>
              <p:cNvSpPr/>
              <p:nvPr/>
            </p:nvSpPr>
            <p:spPr>
              <a:xfrm>
                <a:off x="1985874" y="2733721"/>
                <a:ext cx="8075" cy="2044"/>
              </a:xfrm>
              <a:custGeom>
                <a:rect b="b" l="l" r="r" t="t"/>
                <a:pathLst>
                  <a:path extrusionOk="0" h="61" w="241">
                    <a:moveTo>
                      <a:pt x="0" y="1"/>
                    </a:moveTo>
                    <a:lnTo>
                      <a:pt x="0" y="61"/>
                    </a:lnTo>
                    <a:lnTo>
                      <a:pt x="2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0"/>
              <p:cNvSpPr/>
              <p:nvPr/>
            </p:nvSpPr>
            <p:spPr>
              <a:xfrm>
                <a:off x="2852681" y="2345565"/>
                <a:ext cx="10085" cy="12129"/>
              </a:xfrm>
              <a:custGeom>
                <a:rect b="b" l="l" r="r" t="t"/>
                <a:pathLst>
                  <a:path extrusionOk="0" h="362" w="301">
                    <a:moveTo>
                      <a:pt x="120" y="1"/>
                    </a:moveTo>
                    <a:lnTo>
                      <a:pt x="0" y="181"/>
                    </a:lnTo>
                    <a:lnTo>
                      <a:pt x="180" y="361"/>
                    </a:lnTo>
                    <a:lnTo>
                      <a:pt x="300" y="121"/>
                    </a:lnTo>
                    <a:lnTo>
                      <a:pt x="180" y="6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a:off x="1969758" y="2733721"/>
                <a:ext cx="2044" cy="4054"/>
              </a:xfrm>
              <a:custGeom>
                <a:rect b="b" l="l" r="r" t="t"/>
                <a:pathLst>
                  <a:path extrusionOk="0" h="121" w="61">
                    <a:moveTo>
                      <a:pt x="1" y="1"/>
                    </a:moveTo>
                    <a:lnTo>
                      <a:pt x="61" y="12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0"/>
              <p:cNvSpPr/>
              <p:nvPr/>
            </p:nvSpPr>
            <p:spPr>
              <a:xfrm>
                <a:off x="1977832" y="2735731"/>
                <a:ext cx="0" cy="2044"/>
              </a:xfrm>
              <a:custGeom>
                <a:rect b="b" l="l" r="r" t="t"/>
                <a:pathLst>
                  <a:path extrusionOk="0" h="61" w="0">
                    <a:moveTo>
                      <a:pt x="0" y="1"/>
                    </a:moveTo>
                    <a:lnTo>
                      <a:pt x="0" y="1"/>
                    </a:lnTo>
                    <a:lnTo>
                      <a:pt x="0" y="61"/>
                    </a:lnTo>
                    <a:lnTo>
                      <a:pt x="0" y="61"/>
                    </a:lnTo>
                    <a:lnTo>
                      <a:pt x="0" y="61"/>
                    </a:lnTo>
                    <a:lnTo>
                      <a:pt x="0" y="6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0"/>
              <p:cNvSpPr/>
              <p:nvPr/>
            </p:nvSpPr>
            <p:spPr>
              <a:xfrm>
                <a:off x="1989894" y="2681453"/>
                <a:ext cx="4054" cy="2044"/>
              </a:xfrm>
              <a:custGeom>
                <a:rect b="b" l="l" r="r" t="t"/>
                <a:pathLst>
                  <a:path extrusionOk="0" h="61" w="121">
                    <a:moveTo>
                      <a:pt x="60" y="0"/>
                    </a:moveTo>
                    <a:lnTo>
                      <a:pt x="0" y="60"/>
                    </a:lnTo>
                    <a:lnTo>
                      <a:pt x="12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0"/>
              <p:cNvSpPr/>
              <p:nvPr/>
            </p:nvSpPr>
            <p:spPr>
              <a:xfrm>
                <a:off x="1921511" y="2697535"/>
                <a:ext cx="12095" cy="4054"/>
              </a:xfrm>
              <a:custGeom>
                <a:rect b="b" l="l" r="r" t="t"/>
                <a:pathLst>
                  <a:path extrusionOk="0" h="121" w="361">
                    <a:moveTo>
                      <a:pt x="240" y="0"/>
                    </a:moveTo>
                    <a:lnTo>
                      <a:pt x="0" y="120"/>
                    </a:lnTo>
                    <a:lnTo>
                      <a:pt x="360" y="120"/>
                    </a:lnTo>
                    <a:lnTo>
                      <a:pt x="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p:nvPr/>
            </p:nvSpPr>
            <p:spPr>
              <a:xfrm>
                <a:off x="2001956" y="2699546"/>
                <a:ext cx="6064" cy="2044"/>
              </a:xfrm>
              <a:custGeom>
                <a:rect b="b" l="l" r="r" t="t"/>
                <a:pathLst>
                  <a:path extrusionOk="0" h="61" w="181">
                    <a:moveTo>
                      <a:pt x="120" y="0"/>
                    </a:moveTo>
                    <a:lnTo>
                      <a:pt x="0" y="60"/>
                    </a:lnTo>
                    <a:lnTo>
                      <a:pt x="180" y="60"/>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0"/>
              <p:cNvSpPr/>
              <p:nvPr/>
            </p:nvSpPr>
            <p:spPr>
              <a:xfrm>
                <a:off x="2038141" y="2779991"/>
                <a:ext cx="4054" cy="4054"/>
              </a:xfrm>
              <a:custGeom>
                <a:rect b="b" l="l" r="r" t="t"/>
                <a:pathLst>
                  <a:path extrusionOk="0" h="121" w="121">
                    <a:moveTo>
                      <a:pt x="121" y="0"/>
                    </a:moveTo>
                    <a:lnTo>
                      <a:pt x="1" y="121"/>
                    </a:lnTo>
                    <a:lnTo>
                      <a:pt x="61" y="121"/>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0"/>
              <p:cNvSpPr/>
              <p:nvPr/>
            </p:nvSpPr>
            <p:spPr>
              <a:xfrm>
                <a:off x="2078381" y="2701556"/>
                <a:ext cx="34" cy="34"/>
              </a:xfrm>
              <a:custGeom>
                <a:rect b="b" l="l" r="r" t="t"/>
                <a:pathLst>
                  <a:path extrusionOk="0" h="1" w="1">
                    <a:moveTo>
                      <a:pt x="0" y="0"/>
                    </a:move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0"/>
              <p:cNvSpPr/>
              <p:nvPr/>
            </p:nvSpPr>
            <p:spPr>
              <a:xfrm>
                <a:off x="1977832" y="2757878"/>
                <a:ext cx="4054" cy="34"/>
              </a:xfrm>
              <a:custGeom>
                <a:rect b="b" l="l" r="r" t="t"/>
                <a:pathLst>
                  <a:path extrusionOk="0" h="1" w="121">
                    <a:moveTo>
                      <a:pt x="0" y="0"/>
                    </a:moveTo>
                    <a:lnTo>
                      <a:pt x="0" y="0"/>
                    </a:lnTo>
                    <a:lnTo>
                      <a:pt x="120" y="0"/>
                    </a:lnTo>
                    <a:lnTo>
                      <a:pt x="120" y="0"/>
                    </a:lnTo>
                    <a:lnTo>
                      <a:pt x="120" y="0"/>
                    </a:lnTo>
                    <a:lnTo>
                      <a:pt x="12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0"/>
              <p:cNvSpPr/>
              <p:nvPr/>
            </p:nvSpPr>
            <p:spPr>
              <a:xfrm>
                <a:off x="2180940" y="2665337"/>
                <a:ext cx="34" cy="34"/>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0"/>
              <p:cNvSpPr/>
              <p:nvPr/>
            </p:nvSpPr>
            <p:spPr>
              <a:xfrm>
                <a:off x="2084412" y="2733721"/>
                <a:ext cx="16116" cy="36252"/>
              </a:xfrm>
              <a:custGeom>
                <a:rect b="b" l="l" r="r" t="t"/>
                <a:pathLst>
                  <a:path extrusionOk="0" h="1082" w="481">
                    <a:moveTo>
                      <a:pt x="240" y="1"/>
                    </a:moveTo>
                    <a:lnTo>
                      <a:pt x="180" y="61"/>
                    </a:lnTo>
                    <a:lnTo>
                      <a:pt x="60" y="361"/>
                    </a:lnTo>
                    <a:lnTo>
                      <a:pt x="60" y="421"/>
                    </a:lnTo>
                    <a:lnTo>
                      <a:pt x="0" y="361"/>
                    </a:lnTo>
                    <a:lnTo>
                      <a:pt x="0" y="421"/>
                    </a:lnTo>
                    <a:lnTo>
                      <a:pt x="60" y="601"/>
                    </a:lnTo>
                    <a:lnTo>
                      <a:pt x="240" y="901"/>
                    </a:lnTo>
                    <a:lnTo>
                      <a:pt x="300" y="1081"/>
                    </a:lnTo>
                    <a:lnTo>
                      <a:pt x="421" y="541"/>
                    </a:lnTo>
                    <a:lnTo>
                      <a:pt x="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0"/>
              <p:cNvSpPr/>
              <p:nvPr/>
            </p:nvSpPr>
            <p:spPr>
              <a:xfrm>
                <a:off x="2261385" y="2697535"/>
                <a:ext cx="12095" cy="4054"/>
              </a:xfrm>
              <a:custGeom>
                <a:rect b="b" l="l" r="r" t="t"/>
                <a:pathLst>
                  <a:path extrusionOk="0" h="121" w="361">
                    <a:moveTo>
                      <a:pt x="1" y="0"/>
                    </a:moveTo>
                    <a:lnTo>
                      <a:pt x="241" y="120"/>
                    </a:lnTo>
                    <a:lnTo>
                      <a:pt x="361" y="1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0"/>
              <p:cNvSpPr/>
              <p:nvPr/>
            </p:nvSpPr>
            <p:spPr>
              <a:xfrm>
                <a:off x="1973778" y="2763909"/>
                <a:ext cx="30222" cy="10085"/>
              </a:xfrm>
              <a:custGeom>
                <a:rect b="b" l="l" r="r" t="t"/>
                <a:pathLst>
                  <a:path extrusionOk="0" h="301" w="902">
                    <a:moveTo>
                      <a:pt x="1" y="0"/>
                    </a:moveTo>
                    <a:lnTo>
                      <a:pt x="1" y="120"/>
                    </a:lnTo>
                    <a:lnTo>
                      <a:pt x="1" y="240"/>
                    </a:lnTo>
                    <a:lnTo>
                      <a:pt x="1" y="300"/>
                    </a:lnTo>
                    <a:lnTo>
                      <a:pt x="181" y="300"/>
                    </a:lnTo>
                    <a:lnTo>
                      <a:pt x="721" y="60"/>
                    </a:lnTo>
                    <a:lnTo>
                      <a:pt x="901" y="0"/>
                    </a:lnTo>
                    <a:lnTo>
                      <a:pt x="301" y="0"/>
                    </a:lnTo>
                    <a:lnTo>
                      <a:pt x="241" y="60"/>
                    </a:lnTo>
                    <a:lnTo>
                      <a:pt x="241" y="0"/>
                    </a:lnTo>
                    <a:lnTo>
                      <a:pt x="121" y="0"/>
                    </a:lnTo>
                    <a:lnTo>
                      <a:pt x="121" y="60"/>
                    </a:lnTo>
                    <a:lnTo>
                      <a:pt x="121" y="180"/>
                    </a:lnTo>
                    <a:lnTo>
                      <a:pt x="121" y="240"/>
                    </a:lnTo>
                    <a:lnTo>
                      <a:pt x="61" y="180"/>
                    </a:lnTo>
                    <a:lnTo>
                      <a:pt x="61" y="120"/>
                    </a:lnTo>
                    <a:lnTo>
                      <a:pt x="6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0"/>
              <p:cNvSpPr/>
              <p:nvPr/>
            </p:nvSpPr>
            <p:spPr>
              <a:xfrm>
                <a:off x="1973778" y="2759888"/>
                <a:ext cx="68417" cy="24157"/>
              </a:xfrm>
              <a:custGeom>
                <a:rect b="b" l="l" r="r" t="t"/>
                <a:pathLst>
                  <a:path extrusionOk="0" h="721" w="2042">
                    <a:moveTo>
                      <a:pt x="1982" y="0"/>
                    </a:moveTo>
                    <a:lnTo>
                      <a:pt x="1802" y="120"/>
                    </a:lnTo>
                    <a:lnTo>
                      <a:pt x="1382" y="240"/>
                    </a:lnTo>
                    <a:lnTo>
                      <a:pt x="781" y="420"/>
                    </a:lnTo>
                    <a:lnTo>
                      <a:pt x="481" y="480"/>
                    </a:lnTo>
                    <a:lnTo>
                      <a:pt x="181" y="480"/>
                    </a:lnTo>
                    <a:lnTo>
                      <a:pt x="1" y="420"/>
                    </a:lnTo>
                    <a:lnTo>
                      <a:pt x="61" y="721"/>
                    </a:lnTo>
                    <a:lnTo>
                      <a:pt x="1261" y="721"/>
                    </a:lnTo>
                    <a:lnTo>
                      <a:pt x="1622" y="420"/>
                    </a:lnTo>
                    <a:lnTo>
                      <a:pt x="1862" y="180"/>
                    </a:lnTo>
                    <a:lnTo>
                      <a:pt x="2042" y="120"/>
                    </a:lnTo>
                    <a:lnTo>
                      <a:pt x="19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0"/>
              <p:cNvSpPr/>
              <p:nvPr/>
            </p:nvSpPr>
            <p:spPr>
              <a:xfrm>
                <a:off x="2215148" y="2661316"/>
                <a:ext cx="239360" cy="40273"/>
              </a:xfrm>
              <a:custGeom>
                <a:rect b="b" l="l" r="r" t="t"/>
                <a:pathLst>
                  <a:path extrusionOk="0" h="1202" w="7144">
                    <a:moveTo>
                      <a:pt x="0" y="1"/>
                    </a:moveTo>
                    <a:lnTo>
                      <a:pt x="300" y="181"/>
                    </a:lnTo>
                    <a:lnTo>
                      <a:pt x="540" y="301"/>
                    </a:lnTo>
                    <a:lnTo>
                      <a:pt x="660" y="301"/>
                    </a:lnTo>
                    <a:lnTo>
                      <a:pt x="900" y="421"/>
                    </a:lnTo>
                    <a:lnTo>
                      <a:pt x="1981" y="1021"/>
                    </a:lnTo>
                    <a:lnTo>
                      <a:pt x="2521" y="1201"/>
                    </a:lnTo>
                    <a:lnTo>
                      <a:pt x="6663" y="1201"/>
                    </a:lnTo>
                    <a:lnTo>
                      <a:pt x="71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0"/>
              <p:cNvSpPr/>
              <p:nvPr/>
            </p:nvSpPr>
            <p:spPr>
              <a:xfrm>
                <a:off x="2088432" y="2761898"/>
                <a:ext cx="4054" cy="8075"/>
              </a:xfrm>
              <a:custGeom>
                <a:rect b="b" l="l" r="r" t="t"/>
                <a:pathLst>
                  <a:path extrusionOk="0" h="241" w="121">
                    <a:moveTo>
                      <a:pt x="0" y="0"/>
                    </a:moveTo>
                    <a:lnTo>
                      <a:pt x="0" y="60"/>
                    </a:lnTo>
                    <a:lnTo>
                      <a:pt x="120" y="240"/>
                    </a:lnTo>
                    <a:lnTo>
                      <a:pt x="60" y="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0"/>
              <p:cNvSpPr/>
              <p:nvPr/>
            </p:nvSpPr>
            <p:spPr>
              <a:xfrm>
                <a:off x="2251334" y="2832292"/>
                <a:ext cx="14106" cy="50291"/>
              </a:xfrm>
              <a:custGeom>
                <a:rect b="b" l="l" r="r" t="t"/>
                <a:pathLst>
                  <a:path extrusionOk="0" h="1501" w="421">
                    <a:moveTo>
                      <a:pt x="301" y="0"/>
                    </a:moveTo>
                    <a:lnTo>
                      <a:pt x="241" y="600"/>
                    </a:lnTo>
                    <a:lnTo>
                      <a:pt x="61" y="1201"/>
                    </a:lnTo>
                    <a:lnTo>
                      <a:pt x="1" y="1501"/>
                    </a:lnTo>
                    <a:lnTo>
                      <a:pt x="421" y="1501"/>
                    </a:lnTo>
                    <a:lnTo>
                      <a:pt x="361" y="780"/>
                    </a:lnTo>
                    <a:lnTo>
                      <a:pt x="361" y="600"/>
                    </a:lnTo>
                    <a:lnTo>
                      <a:pt x="361" y="360"/>
                    </a:lnTo>
                    <a:lnTo>
                      <a:pt x="301" y="12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0"/>
              <p:cNvSpPr/>
              <p:nvPr/>
            </p:nvSpPr>
            <p:spPr>
              <a:xfrm>
                <a:off x="1917490" y="2858426"/>
                <a:ext cx="34" cy="2044"/>
              </a:xfrm>
              <a:custGeom>
                <a:rect b="b" l="l" r="r" t="t"/>
                <a:pathLst>
                  <a:path extrusionOk="0" h="61" w="1">
                    <a:moveTo>
                      <a:pt x="0" y="61"/>
                    </a:moveTo>
                    <a:lnTo>
                      <a:pt x="0" y="61"/>
                    </a:lnTo>
                    <a:lnTo>
                      <a:pt x="0" y="61"/>
                    </a:lnTo>
                    <a:lnTo>
                      <a:pt x="0" y="61"/>
                    </a:lnTo>
                    <a:lnTo>
                      <a:pt x="0" y="0"/>
                    </a:lnTo>
                    <a:lnTo>
                      <a:pt x="0" y="0"/>
                    </a:lnTo>
                    <a:lnTo>
                      <a:pt x="0" y="0"/>
                    </a:lnTo>
                    <a:lnTo>
                      <a:pt x="0" y="0"/>
                    </a:lnTo>
                    <a:lnTo>
                      <a:pt x="0" y="0"/>
                    </a:lnTo>
                    <a:lnTo>
                      <a:pt x="0" y="0"/>
                    </a:lnTo>
                    <a:lnTo>
                      <a:pt x="0" y="61"/>
                    </a:lnTo>
                    <a:lnTo>
                      <a:pt x="0" y="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0"/>
              <p:cNvSpPr/>
              <p:nvPr/>
            </p:nvSpPr>
            <p:spPr>
              <a:xfrm>
                <a:off x="1867199" y="2874509"/>
                <a:ext cx="12095" cy="8075"/>
              </a:xfrm>
              <a:custGeom>
                <a:rect b="b" l="l" r="r" t="t"/>
                <a:pathLst>
                  <a:path extrusionOk="0" h="241" w="361">
                    <a:moveTo>
                      <a:pt x="361" y="1"/>
                    </a:moveTo>
                    <a:lnTo>
                      <a:pt x="1" y="241"/>
                    </a:lnTo>
                    <a:lnTo>
                      <a:pt x="61" y="241"/>
                    </a:lnTo>
                    <a:lnTo>
                      <a:pt x="3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0"/>
              <p:cNvSpPr/>
              <p:nvPr/>
            </p:nvSpPr>
            <p:spPr>
              <a:xfrm>
                <a:off x="1929552" y="2840334"/>
                <a:ext cx="6064" cy="28178"/>
              </a:xfrm>
              <a:custGeom>
                <a:rect b="b" l="l" r="r" t="t"/>
                <a:pathLst>
                  <a:path extrusionOk="0" h="841" w="181">
                    <a:moveTo>
                      <a:pt x="180" y="0"/>
                    </a:moveTo>
                    <a:lnTo>
                      <a:pt x="120" y="180"/>
                    </a:lnTo>
                    <a:lnTo>
                      <a:pt x="60" y="300"/>
                    </a:lnTo>
                    <a:lnTo>
                      <a:pt x="0" y="841"/>
                    </a:lnTo>
                    <a:lnTo>
                      <a:pt x="0" y="841"/>
                    </a:lnTo>
                    <a:lnTo>
                      <a:pt x="120" y="360"/>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0"/>
              <p:cNvSpPr/>
              <p:nvPr/>
            </p:nvSpPr>
            <p:spPr>
              <a:xfrm>
                <a:off x="1923521" y="2844354"/>
                <a:ext cx="34" cy="4054"/>
              </a:xfrm>
              <a:custGeom>
                <a:rect b="b" l="l" r="r" t="t"/>
                <a:pathLst>
                  <a:path extrusionOk="0" h="121" w="1">
                    <a:moveTo>
                      <a:pt x="0" y="0"/>
                    </a:moveTo>
                    <a:lnTo>
                      <a:pt x="0" y="0"/>
                    </a:lnTo>
                    <a:lnTo>
                      <a:pt x="0" y="60"/>
                    </a:lnTo>
                    <a:lnTo>
                      <a:pt x="0" y="60"/>
                    </a:lnTo>
                    <a:lnTo>
                      <a:pt x="0" y="120"/>
                    </a:lnTo>
                    <a:lnTo>
                      <a:pt x="0" y="12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0"/>
              <p:cNvSpPr/>
              <p:nvPr/>
            </p:nvSpPr>
            <p:spPr>
              <a:xfrm>
                <a:off x="3029655" y="2484343"/>
                <a:ext cx="8075" cy="4054"/>
              </a:xfrm>
              <a:custGeom>
                <a:rect b="b" l="l" r="r" t="t"/>
                <a:pathLst>
                  <a:path extrusionOk="0" h="121" w="241">
                    <a:moveTo>
                      <a:pt x="181" y="1"/>
                    </a:moveTo>
                    <a:lnTo>
                      <a:pt x="0" y="61"/>
                    </a:lnTo>
                    <a:lnTo>
                      <a:pt x="0" y="121"/>
                    </a:lnTo>
                    <a:lnTo>
                      <a:pt x="241" y="121"/>
                    </a:lnTo>
                    <a:lnTo>
                      <a:pt x="241" y="6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0"/>
              <p:cNvSpPr/>
              <p:nvPr/>
            </p:nvSpPr>
            <p:spPr>
              <a:xfrm>
                <a:off x="2066319" y="2588946"/>
                <a:ext cx="418343" cy="42250"/>
              </a:xfrm>
              <a:custGeom>
                <a:rect b="b" l="l" r="r" t="t"/>
                <a:pathLst>
                  <a:path extrusionOk="0" h="1261" w="12486">
                    <a:moveTo>
                      <a:pt x="0" y="0"/>
                    </a:moveTo>
                    <a:lnTo>
                      <a:pt x="180" y="60"/>
                    </a:lnTo>
                    <a:lnTo>
                      <a:pt x="720" y="180"/>
                    </a:lnTo>
                    <a:lnTo>
                      <a:pt x="1141" y="240"/>
                    </a:lnTo>
                    <a:lnTo>
                      <a:pt x="1501" y="180"/>
                    </a:lnTo>
                    <a:lnTo>
                      <a:pt x="1501" y="180"/>
                    </a:lnTo>
                    <a:lnTo>
                      <a:pt x="1141" y="300"/>
                    </a:lnTo>
                    <a:lnTo>
                      <a:pt x="660" y="360"/>
                    </a:lnTo>
                    <a:lnTo>
                      <a:pt x="1141" y="360"/>
                    </a:lnTo>
                    <a:lnTo>
                      <a:pt x="1201" y="420"/>
                    </a:lnTo>
                    <a:lnTo>
                      <a:pt x="1381" y="360"/>
                    </a:lnTo>
                    <a:lnTo>
                      <a:pt x="1321" y="420"/>
                    </a:lnTo>
                    <a:lnTo>
                      <a:pt x="1381" y="420"/>
                    </a:lnTo>
                    <a:lnTo>
                      <a:pt x="1981" y="360"/>
                    </a:lnTo>
                    <a:lnTo>
                      <a:pt x="1741" y="480"/>
                    </a:lnTo>
                    <a:lnTo>
                      <a:pt x="1801" y="480"/>
                    </a:lnTo>
                    <a:lnTo>
                      <a:pt x="2281" y="540"/>
                    </a:lnTo>
                    <a:lnTo>
                      <a:pt x="2461" y="600"/>
                    </a:lnTo>
                    <a:lnTo>
                      <a:pt x="2521" y="660"/>
                    </a:lnTo>
                    <a:lnTo>
                      <a:pt x="3362" y="660"/>
                    </a:lnTo>
                    <a:lnTo>
                      <a:pt x="2461" y="960"/>
                    </a:lnTo>
                    <a:lnTo>
                      <a:pt x="2701" y="960"/>
                    </a:lnTo>
                    <a:lnTo>
                      <a:pt x="3121" y="1020"/>
                    </a:lnTo>
                    <a:lnTo>
                      <a:pt x="3422" y="1141"/>
                    </a:lnTo>
                    <a:lnTo>
                      <a:pt x="3602" y="1261"/>
                    </a:lnTo>
                    <a:lnTo>
                      <a:pt x="11945" y="1261"/>
                    </a:lnTo>
                    <a:lnTo>
                      <a:pt x="12065" y="960"/>
                    </a:lnTo>
                    <a:lnTo>
                      <a:pt x="12485" y="0"/>
                    </a:lnTo>
                    <a:lnTo>
                      <a:pt x="11825" y="0"/>
                    </a:lnTo>
                    <a:lnTo>
                      <a:pt x="10985" y="900"/>
                    </a:lnTo>
                    <a:lnTo>
                      <a:pt x="11345" y="360"/>
                    </a:lnTo>
                    <a:lnTo>
                      <a:pt x="11525" y="0"/>
                    </a:lnTo>
                    <a:lnTo>
                      <a:pt x="6843" y="0"/>
                    </a:lnTo>
                    <a:lnTo>
                      <a:pt x="6843" y="120"/>
                    </a:lnTo>
                    <a:lnTo>
                      <a:pt x="6783" y="300"/>
                    </a:lnTo>
                    <a:lnTo>
                      <a:pt x="6783" y="120"/>
                    </a:lnTo>
                    <a:lnTo>
                      <a:pt x="6783" y="0"/>
                    </a:lnTo>
                    <a:lnTo>
                      <a:pt x="4862" y="0"/>
                    </a:lnTo>
                    <a:lnTo>
                      <a:pt x="4802" y="120"/>
                    </a:lnTo>
                    <a:lnTo>
                      <a:pt x="4742" y="180"/>
                    </a:lnTo>
                    <a:lnTo>
                      <a:pt x="4742" y="60"/>
                    </a:lnTo>
                    <a:lnTo>
                      <a:pt x="4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a:off x="3019603" y="2518552"/>
                <a:ext cx="38229" cy="40240"/>
              </a:xfrm>
              <a:custGeom>
                <a:rect b="b" l="l" r="r" t="t"/>
                <a:pathLst>
                  <a:path extrusionOk="0" h="1201" w="1141">
                    <a:moveTo>
                      <a:pt x="661" y="0"/>
                    </a:moveTo>
                    <a:lnTo>
                      <a:pt x="541" y="120"/>
                    </a:lnTo>
                    <a:lnTo>
                      <a:pt x="541" y="180"/>
                    </a:lnTo>
                    <a:lnTo>
                      <a:pt x="360" y="480"/>
                    </a:lnTo>
                    <a:lnTo>
                      <a:pt x="0" y="1201"/>
                    </a:lnTo>
                    <a:lnTo>
                      <a:pt x="120" y="1201"/>
                    </a:lnTo>
                    <a:lnTo>
                      <a:pt x="661" y="720"/>
                    </a:lnTo>
                    <a:lnTo>
                      <a:pt x="1021" y="240"/>
                    </a:lnTo>
                    <a:lnTo>
                      <a:pt x="1141" y="120"/>
                    </a:lnTo>
                    <a:lnTo>
                      <a:pt x="10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0"/>
              <p:cNvSpPr/>
              <p:nvPr/>
            </p:nvSpPr>
            <p:spPr>
              <a:xfrm>
                <a:off x="1863178" y="2733721"/>
                <a:ext cx="66407" cy="50325"/>
              </a:xfrm>
              <a:custGeom>
                <a:rect b="b" l="l" r="r" t="t"/>
                <a:pathLst>
                  <a:path extrusionOk="0" h="1502" w="1982">
                    <a:moveTo>
                      <a:pt x="1261" y="361"/>
                    </a:moveTo>
                    <a:lnTo>
                      <a:pt x="1101" y="521"/>
                    </a:lnTo>
                    <a:lnTo>
                      <a:pt x="1101" y="521"/>
                    </a:lnTo>
                    <a:lnTo>
                      <a:pt x="1261" y="421"/>
                    </a:lnTo>
                    <a:lnTo>
                      <a:pt x="1261" y="361"/>
                    </a:lnTo>
                    <a:close/>
                    <a:moveTo>
                      <a:pt x="961" y="1"/>
                    </a:moveTo>
                    <a:lnTo>
                      <a:pt x="721" y="421"/>
                    </a:lnTo>
                    <a:lnTo>
                      <a:pt x="781" y="481"/>
                    </a:lnTo>
                    <a:lnTo>
                      <a:pt x="661" y="421"/>
                    </a:lnTo>
                    <a:lnTo>
                      <a:pt x="1" y="1502"/>
                    </a:lnTo>
                    <a:lnTo>
                      <a:pt x="841" y="1502"/>
                    </a:lnTo>
                    <a:lnTo>
                      <a:pt x="1141" y="1261"/>
                    </a:lnTo>
                    <a:lnTo>
                      <a:pt x="1561" y="781"/>
                    </a:lnTo>
                    <a:lnTo>
                      <a:pt x="1801" y="481"/>
                    </a:lnTo>
                    <a:lnTo>
                      <a:pt x="1981" y="241"/>
                    </a:lnTo>
                    <a:lnTo>
                      <a:pt x="1981" y="121"/>
                    </a:lnTo>
                    <a:lnTo>
                      <a:pt x="1861" y="241"/>
                    </a:lnTo>
                    <a:lnTo>
                      <a:pt x="1201" y="901"/>
                    </a:lnTo>
                    <a:lnTo>
                      <a:pt x="721" y="1261"/>
                    </a:lnTo>
                    <a:lnTo>
                      <a:pt x="1081" y="841"/>
                    </a:lnTo>
                    <a:lnTo>
                      <a:pt x="1381" y="481"/>
                    </a:lnTo>
                    <a:lnTo>
                      <a:pt x="1201" y="661"/>
                    </a:lnTo>
                    <a:lnTo>
                      <a:pt x="781" y="1021"/>
                    </a:lnTo>
                    <a:lnTo>
                      <a:pt x="661" y="1141"/>
                    </a:lnTo>
                    <a:lnTo>
                      <a:pt x="661" y="1141"/>
                    </a:lnTo>
                    <a:lnTo>
                      <a:pt x="781" y="961"/>
                    </a:lnTo>
                    <a:lnTo>
                      <a:pt x="1081" y="541"/>
                    </a:lnTo>
                    <a:lnTo>
                      <a:pt x="1101" y="521"/>
                    </a:lnTo>
                    <a:lnTo>
                      <a:pt x="1101" y="521"/>
                    </a:lnTo>
                    <a:lnTo>
                      <a:pt x="781" y="721"/>
                    </a:lnTo>
                    <a:lnTo>
                      <a:pt x="601" y="841"/>
                    </a:lnTo>
                    <a:lnTo>
                      <a:pt x="601" y="841"/>
                    </a:lnTo>
                    <a:lnTo>
                      <a:pt x="721" y="721"/>
                    </a:lnTo>
                    <a:lnTo>
                      <a:pt x="1141" y="301"/>
                    </a:lnTo>
                    <a:lnTo>
                      <a:pt x="1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0"/>
              <p:cNvSpPr/>
              <p:nvPr/>
            </p:nvSpPr>
            <p:spPr>
              <a:xfrm>
                <a:off x="1820929" y="2661316"/>
                <a:ext cx="20170" cy="40273"/>
              </a:xfrm>
              <a:custGeom>
                <a:rect b="b" l="l" r="r" t="t"/>
                <a:pathLst>
                  <a:path extrusionOk="0" h="1202" w="602">
                    <a:moveTo>
                      <a:pt x="1" y="1"/>
                    </a:moveTo>
                    <a:lnTo>
                      <a:pt x="61" y="301"/>
                    </a:lnTo>
                    <a:lnTo>
                      <a:pt x="181" y="1021"/>
                    </a:lnTo>
                    <a:lnTo>
                      <a:pt x="241" y="1201"/>
                    </a:lnTo>
                    <a:lnTo>
                      <a:pt x="601" y="1201"/>
                    </a:lnTo>
                    <a:lnTo>
                      <a:pt x="481" y="1021"/>
                    </a:lnTo>
                    <a:lnTo>
                      <a:pt x="241" y="48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0"/>
              <p:cNvSpPr/>
              <p:nvPr/>
            </p:nvSpPr>
            <p:spPr>
              <a:xfrm>
                <a:off x="1847096" y="2870488"/>
                <a:ext cx="30188" cy="12095"/>
              </a:xfrm>
              <a:custGeom>
                <a:rect b="b" l="l" r="r" t="t"/>
                <a:pathLst>
                  <a:path extrusionOk="0" h="361" w="901">
                    <a:moveTo>
                      <a:pt x="901" y="1"/>
                    </a:moveTo>
                    <a:lnTo>
                      <a:pt x="661" y="121"/>
                    </a:lnTo>
                    <a:lnTo>
                      <a:pt x="180" y="301"/>
                    </a:lnTo>
                    <a:lnTo>
                      <a:pt x="0" y="361"/>
                    </a:lnTo>
                    <a:lnTo>
                      <a:pt x="541" y="36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0"/>
              <p:cNvSpPr/>
              <p:nvPr/>
            </p:nvSpPr>
            <p:spPr>
              <a:xfrm>
                <a:off x="2040152" y="2993183"/>
                <a:ext cx="4054" cy="14106"/>
              </a:xfrm>
              <a:custGeom>
                <a:rect b="b" l="l" r="r" t="t"/>
                <a:pathLst>
                  <a:path extrusionOk="0" h="421" w="121">
                    <a:moveTo>
                      <a:pt x="61" y="0"/>
                    </a:moveTo>
                    <a:lnTo>
                      <a:pt x="61" y="120"/>
                    </a:lnTo>
                    <a:lnTo>
                      <a:pt x="1" y="420"/>
                    </a:lnTo>
                    <a:lnTo>
                      <a:pt x="121" y="420"/>
                    </a:lnTo>
                    <a:lnTo>
                      <a:pt x="121" y="30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0"/>
              <p:cNvSpPr/>
              <p:nvPr/>
            </p:nvSpPr>
            <p:spPr>
              <a:xfrm>
                <a:off x="2291573" y="2844354"/>
                <a:ext cx="18126" cy="38229"/>
              </a:xfrm>
              <a:custGeom>
                <a:rect b="b" l="l" r="r" t="t"/>
                <a:pathLst>
                  <a:path extrusionOk="0" h="1141" w="541">
                    <a:moveTo>
                      <a:pt x="0" y="0"/>
                    </a:moveTo>
                    <a:lnTo>
                      <a:pt x="60" y="300"/>
                    </a:lnTo>
                    <a:lnTo>
                      <a:pt x="120" y="1141"/>
                    </a:lnTo>
                    <a:lnTo>
                      <a:pt x="540" y="1141"/>
                    </a:lnTo>
                    <a:lnTo>
                      <a:pt x="420" y="721"/>
                    </a:lnTo>
                    <a:lnTo>
                      <a:pt x="180" y="30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0"/>
              <p:cNvSpPr/>
              <p:nvPr/>
            </p:nvSpPr>
            <p:spPr>
              <a:xfrm>
                <a:off x="2072350" y="2946913"/>
                <a:ext cx="2044" cy="2044"/>
              </a:xfrm>
              <a:custGeom>
                <a:rect b="b" l="l" r="r" t="t"/>
                <a:pathLst>
                  <a:path extrusionOk="0" h="61" w="61">
                    <a:moveTo>
                      <a:pt x="0" y="1"/>
                    </a:moveTo>
                    <a:lnTo>
                      <a:pt x="0" y="61"/>
                    </a:lnTo>
                    <a:lnTo>
                      <a:pt x="60" y="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0"/>
              <p:cNvSpPr/>
              <p:nvPr/>
            </p:nvSpPr>
            <p:spPr>
              <a:xfrm>
                <a:off x="2299614" y="2832292"/>
                <a:ext cx="48281" cy="50291"/>
              </a:xfrm>
              <a:custGeom>
                <a:rect b="b" l="l" r="r" t="t"/>
                <a:pathLst>
                  <a:path extrusionOk="0" h="1501" w="1441">
                    <a:moveTo>
                      <a:pt x="0" y="0"/>
                    </a:moveTo>
                    <a:lnTo>
                      <a:pt x="240" y="540"/>
                    </a:lnTo>
                    <a:lnTo>
                      <a:pt x="360" y="1081"/>
                    </a:lnTo>
                    <a:lnTo>
                      <a:pt x="420" y="1501"/>
                    </a:lnTo>
                    <a:lnTo>
                      <a:pt x="1441" y="1501"/>
                    </a:lnTo>
                    <a:lnTo>
                      <a:pt x="961" y="961"/>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1885292" y="2874509"/>
                <a:ext cx="4054" cy="4054"/>
              </a:xfrm>
              <a:custGeom>
                <a:rect b="b" l="l" r="r" t="t"/>
                <a:pathLst>
                  <a:path extrusionOk="0" h="121" w="121">
                    <a:moveTo>
                      <a:pt x="61" y="1"/>
                    </a:moveTo>
                    <a:lnTo>
                      <a:pt x="1" y="121"/>
                    </a:lnTo>
                    <a:lnTo>
                      <a:pt x="1" y="121"/>
                    </a:lnTo>
                    <a:lnTo>
                      <a:pt x="61" y="6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0"/>
              <p:cNvSpPr/>
              <p:nvPr/>
            </p:nvSpPr>
            <p:spPr>
              <a:xfrm>
                <a:off x="1971768" y="2844354"/>
                <a:ext cx="38263" cy="30188"/>
              </a:xfrm>
              <a:custGeom>
                <a:rect b="b" l="l" r="r" t="t"/>
                <a:pathLst>
                  <a:path extrusionOk="0" h="901" w="1142">
                    <a:moveTo>
                      <a:pt x="1" y="0"/>
                    </a:moveTo>
                    <a:lnTo>
                      <a:pt x="61" y="60"/>
                    </a:lnTo>
                    <a:lnTo>
                      <a:pt x="541" y="481"/>
                    </a:lnTo>
                    <a:lnTo>
                      <a:pt x="1141" y="901"/>
                    </a:lnTo>
                    <a:lnTo>
                      <a:pt x="721" y="601"/>
                    </a:lnTo>
                    <a:lnTo>
                      <a:pt x="181" y="1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0"/>
              <p:cNvSpPr/>
              <p:nvPr/>
            </p:nvSpPr>
            <p:spPr>
              <a:xfrm>
                <a:off x="1973778" y="3001225"/>
                <a:ext cx="16149" cy="6064"/>
              </a:xfrm>
              <a:custGeom>
                <a:rect b="b" l="l" r="r" t="t"/>
                <a:pathLst>
                  <a:path extrusionOk="0" h="181" w="482">
                    <a:moveTo>
                      <a:pt x="481" y="0"/>
                    </a:moveTo>
                    <a:lnTo>
                      <a:pt x="241" y="60"/>
                    </a:lnTo>
                    <a:lnTo>
                      <a:pt x="61" y="120"/>
                    </a:lnTo>
                    <a:lnTo>
                      <a:pt x="1" y="180"/>
                    </a:lnTo>
                    <a:lnTo>
                      <a:pt x="361" y="180"/>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0"/>
              <p:cNvSpPr/>
              <p:nvPr/>
            </p:nvSpPr>
            <p:spPr>
              <a:xfrm>
                <a:off x="1792784" y="2932841"/>
                <a:ext cx="203174" cy="74448"/>
              </a:xfrm>
              <a:custGeom>
                <a:rect b="b" l="l" r="r" t="t"/>
                <a:pathLst>
                  <a:path extrusionOk="0" h="2222" w="6064">
                    <a:moveTo>
                      <a:pt x="2222" y="0"/>
                    </a:moveTo>
                    <a:lnTo>
                      <a:pt x="2222" y="120"/>
                    </a:lnTo>
                    <a:lnTo>
                      <a:pt x="2222" y="301"/>
                    </a:lnTo>
                    <a:lnTo>
                      <a:pt x="2342" y="0"/>
                    </a:lnTo>
                    <a:close/>
                    <a:moveTo>
                      <a:pt x="2222" y="301"/>
                    </a:moveTo>
                    <a:lnTo>
                      <a:pt x="2192" y="436"/>
                    </a:lnTo>
                    <a:lnTo>
                      <a:pt x="2192" y="436"/>
                    </a:lnTo>
                    <a:lnTo>
                      <a:pt x="2222" y="361"/>
                    </a:lnTo>
                    <a:lnTo>
                      <a:pt x="2222" y="301"/>
                    </a:lnTo>
                    <a:close/>
                    <a:moveTo>
                      <a:pt x="2642" y="0"/>
                    </a:moveTo>
                    <a:lnTo>
                      <a:pt x="2582" y="120"/>
                    </a:lnTo>
                    <a:lnTo>
                      <a:pt x="2282" y="481"/>
                    </a:lnTo>
                    <a:lnTo>
                      <a:pt x="2102" y="841"/>
                    </a:lnTo>
                    <a:lnTo>
                      <a:pt x="2192" y="436"/>
                    </a:lnTo>
                    <a:lnTo>
                      <a:pt x="2192" y="436"/>
                    </a:lnTo>
                    <a:lnTo>
                      <a:pt x="2102" y="661"/>
                    </a:lnTo>
                    <a:lnTo>
                      <a:pt x="1981" y="961"/>
                    </a:lnTo>
                    <a:lnTo>
                      <a:pt x="1921" y="1021"/>
                    </a:lnTo>
                    <a:lnTo>
                      <a:pt x="1921" y="1021"/>
                    </a:lnTo>
                    <a:lnTo>
                      <a:pt x="1981" y="901"/>
                    </a:lnTo>
                    <a:lnTo>
                      <a:pt x="1981" y="661"/>
                    </a:lnTo>
                    <a:lnTo>
                      <a:pt x="2042" y="541"/>
                    </a:lnTo>
                    <a:lnTo>
                      <a:pt x="1861" y="781"/>
                    </a:lnTo>
                    <a:lnTo>
                      <a:pt x="1681" y="1141"/>
                    </a:lnTo>
                    <a:lnTo>
                      <a:pt x="1381" y="1501"/>
                    </a:lnTo>
                    <a:lnTo>
                      <a:pt x="1321" y="1561"/>
                    </a:lnTo>
                    <a:lnTo>
                      <a:pt x="1261" y="1621"/>
                    </a:lnTo>
                    <a:lnTo>
                      <a:pt x="1261" y="1561"/>
                    </a:lnTo>
                    <a:lnTo>
                      <a:pt x="1381" y="1441"/>
                    </a:lnTo>
                    <a:lnTo>
                      <a:pt x="1621" y="1081"/>
                    </a:lnTo>
                    <a:lnTo>
                      <a:pt x="1741" y="601"/>
                    </a:lnTo>
                    <a:lnTo>
                      <a:pt x="1861" y="361"/>
                    </a:lnTo>
                    <a:lnTo>
                      <a:pt x="1861" y="241"/>
                    </a:lnTo>
                    <a:lnTo>
                      <a:pt x="1561" y="541"/>
                    </a:lnTo>
                    <a:lnTo>
                      <a:pt x="1561" y="721"/>
                    </a:lnTo>
                    <a:lnTo>
                      <a:pt x="1501" y="901"/>
                    </a:lnTo>
                    <a:lnTo>
                      <a:pt x="1381" y="1201"/>
                    </a:lnTo>
                    <a:lnTo>
                      <a:pt x="1141" y="1501"/>
                    </a:lnTo>
                    <a:lnTo>
                      <a:pt x="721" y="1981"/>
                    </a:lnTo>
                    <a:lnTo>
                      <a:pt x="1021" y="1441"/>
                    </a:lnTo>
                    <a:lnTo>
                      <a:pt x="1201" y="1081"/>
                    </a:lnTo>
                    <a:lnTo>
                      <a:pt x="1261" y="961"/>
                    </a:lnTo>
                    <a:lnTo>
                      <a:pt x="1141" y="1081"/>
                    </a:lnTo>
                    <a:lnTo>
                      <a:pt x="1021" y="1321"/>
                    </a:lnTo>
                    <a:lnTo>
                      <a:pt x="361" y="1861"/>
                    </a:lnTo>
                    <a:lnTo>
                      <a:pt x="1" y="2221"/>
                    </a:lnTo>
                    <a:lnTo>
                      <a:pt x="4082" y="2221"/>
                    </a:lnTo>
                    <a:lnTo>
                      <a:pt x="3782" y="2101"/>
                    </a:lnTo>
                    <a:lnTo>
                      <a:pt x="3602" y="2041"/>
                    </a:lnTo>
                    <a:lnTo>
                      <a:pt x="4443" y="2041"/>
                    </a:lnTo>
                    <a:lnTo>
                      <a:pt x="4803" y="1981"/>
                    </a:lnTo>
                    <a:lnTo>
                      <a:pt x="5103" y="1861"/>
                    </a:lnTo>
                    <a:lnTo>
                      <a:pt x="5343" y="1801"/>
                    </a:lnTo>
                    <a:lnTo>
                      <a:pt x="5223" y="1801"/>
                    </a:lnTo>
                    <a:lnTo>
                      <a:pt x="4683" y="1681"/>
                    </a:lnTo>
                    <a:lnTo>
                      <a:pt x="4503" y="1621"/>
                    </a:lnTo>
                    <a:lnTo>
                      <a:pt x="4443" y="1561"/>
                    </a:lnTo>
                    <a:lnTo>
                      <a:pt x="4563" y="1561"/>
                    </a:lnTo>
                    <a:lnTo>
                      <a:pt x="4683" y="1621"/>
                    </a:lnTo>
                    <a:lnTo>
                      <a:pt x="5223" y="1561"/>
                    </a:lnTo>
                    <a:lnTo>
                      <a:pt x="5703" y="1441"/>
                    </a:lnTo>
                    <a:lnTo>
                      <a:pt x="5883" y="1381"/>
                    </a:lnTo>
                    <a:lnTo>
                      <a:pt x="5283" y="1261"/>
                    </a:lnTo>
                    <a:lnTo>
                      <a:pt x="4743" y="1021"/>
                    </a:lnTo>
                    <a:lnTo>
                      <a:pt x="4563" y="901"/>
                    </a:lnTo>
                    <a:lnTo>
                      <a:pt x="4803" y="961"/>
                    </a:lnTo>
                    <a:lnTo>
                      <a:pt x="5343" y="1021"/>
                    </a:lnTo>
                    <a:lnTo>
                      <a:pt x="5763" y="1021"/>
                    </a:lnTo>
                    <a:lnTo>
                      <a:pt x="5583" y="961"/>
                    </a:lnTo>
                    <a:lnTo>
                      <a:pt x="5223" y="841"/>
                    </a:lnTo>
                    <a:lnTo>
                      <a:pt x="4803" y="721"/>
                    </a:lnTo>
                    <a:lnTo>
                      <a:pt x="4443" y="481"/>
                    </a:lnTo>
                    <a:lnTo>
                      <a:pt x="4202" y="241"/>
                    </a:lnTo>
                    <a:lnTo>
                      <a:pt x="4022" y="60"/>
                    </a:lnTo>
                    <a:lnTo>
                      <a:pt x="4262" y="181"/>
                    </a:lnTo>
                    <a:lnTo>
                      <a:pt x="4503" y="361"/>
                    </a:lnTo>
                    <a:lnTo>
                      <a:pt x="4923" y="481"/>
                    </a:lnTo>
                    <a:lnTo>
                      <a:pt x="5283" y="601"/>
                    </a:lnTo>
                    <a:lnTo>
                      <a:pt x="6063" y="601"/>
                    </a:lnTo>
                    <a:lnTo>
                      <a:pt x="5883" y="541"/>
                    </a:lnTo>
                    <a:lnTo>
                      <a:pt x="5463" y="421"/>
                    </a:lnTo>
                    <a:lnTo>
                      <a:pt x="5103" y="241"/>
                    </a:lnTo>
                    <a:lnTo>
                      <a:pt x="4743" y="0"/>
                    </a:lnTo>
                    <a:lnTo>
                      <a:pt x="3002" y="0"/>
                    </a:lnTo>
                    <a:lnTo>
                      <a:pt x="2822" y="241"/>
                    </a:lnTo>
                    <a:lnTo>
                      <a:pt x="2762" y="301"/>
                    </a:lnTo>
                    <a:lnTo>
                      <a:pt x="2702" y="421"/>
                    </a:lnTo>
                    <a:lnTo>
                      <a:pt x="2642" y="541"/>
                    </a:lnTo>
                    <a:lnTo>
                      <a:pt x="2582" y="601"/>
                    </a:lnTo>
                    <a:lnTo>
                      <a:pt x="2582" y="541"/>
                    </a:lnTo>
                    <a:lnTo>
                      <a:pt x="2642" y="421"/>
                    </a:lnTo>
                    <a:lnTo>
                      <a:pt x="2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0"/>
              <p:cNvSpPr/>
              <p:nvPr/>
            </p:nvSpPr>
            <p:spPr>
              <a:xfrm>
                <a:off x="2009997" y="2991173"/>
                <a:ext cx="8075" cy="16116"/>
              </a:xfrm>
              <a:custGeom>
                <a:rect b="b" l="l" r="r" t="t"/>
                <a:pathLst>
                  <a:path extrusionOk="0" h="481" w="241">
                    <a:moveTo>
                      <a:pt x="241" y="0"/>
                    </a:moveTo>
                    <a:lnTo>
                      <a:pt x="180" y="60"/>
                    </a:lnTo>
                    <a:lnTo>
                      <a:pt x="60" y="360"/>
                    </a:lnTo>
                    <a:lnTo>
                      <a:pt x="0" y="480"/>
                    </a:lnTo>
                    <a:lnTo>
                      <a:pt x="180" y="480"/>
                    </a:lnTo>
                    <a:lnTo>
                      <a:pt x="241" y="12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0"/>
              <p:cNvSpPr/>
              <p:nvPr/>
            </p:nvSpPr>
            <p:spPr>
              <a:xfrm>
                <a:off x="2026080" y="2987152"/>
                <a:ext cx="10085" cy="20137"/>
              </a:xfrm>
              <a:custGeom>
                <a:rect b="b" l="l" r="r" t="t"/>
                <a:pathLst>
                  <a:path extrusionOk="0" h="601" w="301">
                    <a:moveTo>
                      <a:pt x="181" y="0"/>
                    </a:moveTo>
                    <a:lnTo>
                      <a:pt x="181" y="60"/>
                    </a:lnTo>
                    <a:lnTo>
                      <a:pt x="121" y="360"/>
                    </a:lnTo>
                    <a:lnTo>
                      <a:pt x="1" y="600"/>
                    </a:lnTo>
                    <a:lnTo>
                      <a:pt x="301" y="600"/>
                    </a:lnTo>
                    <a:lnTo>
                      <a:pt x="301" y="30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0"/>
              <p:cNvSpPr/>
              <p:nvPr/>
            </p:nvSpPr>
            <p:spPr>
              <a:xfrm>
                <a:off x="2094463" y="2733721"/>
                <a:ext cx="30188" cy="50325"/>
              </a:xfrm>
              <a:custGeom>
                <a:rect b="b" l="l" r="r" t="t"/>
                <a:pathLst>
                  <a:path extrusionOk="0" h="1502" w="901">
                    <a:moveTo>
                      <a:pt x="841" y="1"/>
                    </a:moveTo>
                    <a:lnTo>
                      <a:pt x="781" y="61"/>
                    </a:lnTo>
                    <a:lnTo>
                      <a:pt x="421" y="601"/>
                    </a:lnTo>
                    <a:lnTo>
                      <a:pt x="301" y="781"/>
                    </a:lnTo>
                    <a:lnTo>
                      <a:pt x="61" y="1261"/>
                    </a:lnTo>
                    <a:lnTo>
                      <a:pt x="181" y="1441"/>
                    </a:lnTo>
                    <a:lnTo>
                      <a:pt x="0" y="1321"/>
                    </a:lnTo>
                    <a:lnTo>
                      <a:pt x="0" y="1381"/>
                    </a:lnTo>
                    <a:lnTo>
                      <a:pt x="61" y="1502"/>
                    </a:lnTo>
                    <a:lnTo>
                      <a:pt x="781" y="1502"/>
                    </a:lnTo>
                    <a:lnTo>
                      <a:pt x="781" y="1381"/>
                    </a:lnTo>
                    <a:lnTo>
                      <a:pt x="841" y="1081"/>
                    </a:lnTo>
                    <a:lnTo>
                      <a:pt x="901" y="481"/>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0"/>
              <p:cNvSpPr/>
              <p:nvPr/>
            </p:nvSpPr>
            <p:spPr>
              <a:xfrm>
                <a:off x="2106525" y="2832292"/>
                <a:ext cx="108657" cy="50291"/>
              </a:xfrm>
              <a:custGeom>
                <a:rect b="b" l="l" r="r" t="t"/>
                <a:pathLst>
                  <a:path extrusionOk="0" h="1501" w="3243">
                    <a:moveTo>
                      <a:pt x="181" y="0"/>
                    </a:moveTo>
                    <a:lnTo>
                      <a:pt x="61" y="120"/>
                    </a:lnTo>
                    <a:lnTo>
                      <a:pt x="121" y="240"/>
                    </a:lnTo>
                    <a:lnTo>
                      <a:pt x="61" y="240"/>
                    </a:lnTo>
                    <a:lnTo>
                      <a:pt x="61" y="180"/>
                    </a:lnTo>
                    <a:lnTo>
                      <a:pt x="1" y="240"/>
                    </a:lnTo>
                    <a:lnTo>
                      <a:pt x="121" y="540"/>
                    </a:lnTo>
                    <a:lnTo>
                      <a:pt x="181" y="720"/>
                    </a:lnTo>
                    <a:lnTo>
                      <a:pt x="61" y="600"/>
                    </a:lnTo>
                    <a:lnTo>
                      <a:pt x="1" y="540"/>
                    </a:lnTo>
                    <a:lnTo>
                      <a:pt x="1" y="540"/>
                    </a:lnTo>
                    <a:lnTo>
                      <a:pt x="181" y="1501"/>
                    </a:lnTo>
                    <a:lnTo>
                      <a:pt x="2822" y="1501"/>
                    </a:lnTo>
                    <a:lnTo>
                      <a:pt x="3002" y="1141"/>
                    </a:lnTo>
                    <a:lnTo>
                      <a:pt x="3122" y="720"/>
                    </a:lnTo>
                    <a:lnTo>
                      <a:pt x="3242" y="120"/>
                    </a:lnTo>
                    <a:lnTo>
                      <a:pt x="3242" y="0"/>
                    </a:lnTo>
                    <a:lnTo>
                      <a:pt x="2702" y="0"/>
                    </a:lnTo>
                    <a:lnTo>
                      <a:pt x="2462" y="300"/>
                    </a:lnTo>
                    <a:lnTo>
                      <a:pt x="2282" y="480"/>
                    </a:lnTo>
                    <a:lnTo>
                      <a:pt x="2402" y="240"/>
                    </a:lnTo>
                    <a:lnTo>
                      <a:pt x="2522" y="0"/>
                    </a:lnTo>
                    <a:lnTo>
                      <a:pt x="2162" y="0"/>
                    </a:lnTo>
                    <a:lnTo>
                      <a:pt x="1801" y="480"/>
                    </a:lnTo>
                    <a:lnTo>
                      <a:pt x="1441" y="841"/>
                    </a:lnTo>
                    <a:lnTo>
                      <a:pt x="1201" y="1081"/>
                    </a:lnTo>
                    <a:lnTo>
                      <a:pt x="1081" y="1141"/>
                    </a:lnTo>
                    <a:lnTo>
                      <a:pt x="1141" y="1021"/>
                    </a:lnTo>
                    <a:lnTo>
                      <a:pt x="1381" y="780"/>
                    </a:lnTo>
                    <a:lnTo>
                      <a:pt x="1621" y="480"/>
                    </a:lnTo>
                    <a:lnTo>
                      <a:pt x="18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0"/>
              <p:cNvSpPr/>
              <p:nvPr/>
            </p:nvSpPr>
            <p:spPr>
              <a:xfrm>
                <a:off x="3071905" y="2661316"/>
                <a:ext cx="168966" cy="40273"/>
              </a:xfrm>
              <a:custGeom>
                <a:rect b="b" l="l" r="r" t="t"/>
                <a:pathLst>
                  <a:path extrusionOk="0" h="1202" w="5043">
                    <a:moveTo>
                      <a:pt x="1321" y="1"/>
                    </a:moveTo>
                    <a:lnTo>
                      <a:pt x="1080" y="301"/>
                    </a:lnTo>
                    <a:lnTo>
                      <a:pt x="720" y="721"/>
                    </a:lnTo>
                    <a:lnTo>
                      <a:pt x="180" y="1081"/>
                    </a:lnTo>
                    <a:lnTo>
                      <a:pt x="0" y="1201"/>
                    </a:lnTo>
                    <a:lnTo>
                      <a:pt x="5042" y="1201"/>
                    </a:lnTo>
                    <a:lnTo>
                      <a:pt x="4682" y="721"/>
                    </a:lnTo>
                    <a:lnTo>
                      <a:pt x="4442" y="301"/>
                    </a:lnTo>
                    <a:lnTo>
                      <a:pt x="4502" y="481"/>
                    </a:lnTo>
                    <a:lnTo>
                      <a:pt x="4622" y="961"/>
                    </a:lnTo>
                    <a:lnTo>
                      <a:pt x="4682" y="1081"/>
                    </a:lnTo>
                    <a:lnTo>
                      <a:pt x="4562" y="961"/>
                    </a:lnTo>
                    <a:lnTo>
                      <a:pt x="4442" y="781"/>
                    </a:lnTo>
                    <a:lnTo>
                      <a:pt x="4322" y="541"/>
                    </a:lnTo>
                    <a:lnTo>
                      <a:pt x="4142" y="61"/>
                    </a:lnTo>
                    <a:lnTo>
                      <a:pt x="4082" y="1"/>
                    </a:lnTo>
                    <a:lnTo>
                      <a:pt x="4022" y="1"/>
                    </a:lnTo>
                    <a:lnTo>
                      <a:pt x="4082" y="61"/>
                    </a:lnTo>
                    <a:lnTo>
                      <a:pt x="4322" y="841"/>
                    </a:lnTo>
                    <a:lnTo>
                      <a:pt x="4022" y="301"/>
                    </a:lnTo>
                    <a:lnTo>
                      <a:pt x="3662" y="1"/>
                    </a:lnTo>
                    <a:lnTo>
                      <a:pt x="3301" y="1"/>
                    </a:lnTo>
                    <a:lnTo>
                      <a:pt x="3421" y="301"/>
                    </a:lnTo>
                    <a:lnTo>
                      <a:pt x="3241" y="121"/>
                    </a:lnTo>
                    <a:lnTo>
                      <a:pt x="3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0"/>
              <p:cNvSpPr/>
              <p:nvPr/>
            </p:nvSpPr>
            <p:spPr>
              <a:xfrm>
                <a:off x="2203053" y="2832292"/>
                <a:ext cx="34242" cy="50291"/>
              </a:xfrm>
              <a:custGeom>
                <a:rect b="b" l="l" r="r" t="t"/>
                <a:pathLst>
                  <a:path extrusionOk="0" h="1501" w="1022">
                    <a:moveTo>
                      <a:pt x="661" y="0"/>
                    </a:moveTo>
                    <a:lnTo>
                      <a:pt x="661" y="180"/>
                    </a:lnTo>
                    <a:lnTo>
                      <a:pt x="421" y="780"/>
                    </a:lnTo>
                    <a:lnTo>
                      <a:pt x="181" y="1201"/>
                    </a:lnTo>
                    <a:lnTo>
                      <a:pt x="1" y="1501"/>
                    </a:lnTo>
                    <a:lnTo>
                      <a:pt x="1021" y="1501"/>
                    </a:lnTo>
                    <a:lnTo>
                      <a:pt x="961" y="720"/>
                    </a:lnTo>
                    <a:lnTo>
                      <a:pt x="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0"/>
              <p:cNvSpPr/>
              <p:nvPr/>
            </p:nvSpPr>
            <p:spPr>
              <a:xfrm>
                <a:off x="2874795" y="2695525"/>
                <a:ext cx="4054" cy="6064"/>
              </a:xfrm>
              <a:custGeom>
                <a:rect b="b" l="l" r="r" t="t"/>
                <a:pathLst>
                  <a:path extrusionOk="0" h="181" w="121">
                    <a:moveTo>
                      <a:pt x="121" y="0"/>
                    </a:moveTo>
                    <a:lnTo>
                      <a:pt x="0" y="180"/>
                    </a:lnTo>
                    <a:lnTo>
                      <a:pt x="121" y="180"/>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0"/>
              <p:cNvSpPr/>
              <p:nvPr/>
            </p:nvSpPr>
            <p:spPr>
              <a:xfrm>
                <a:off x="2287519" y="2759888"/>
                <a:ext cx="54345" cy="24157"/>
              </a:xfrm>
              <a:custGeom>
                <a:rect b="b" l="l" r="r" t="t"/>
                <a:pathLst>
                  <a:path extrusionOk="0" h="721" w="1622">
                    <a:moveTo>
                      <a:pt x="1" y="0"/>
                    </a:moveTo>
                    <a:lnTo>
                      <a:pt x="421" y="300"/>
                    </a:lnTo>
                    <a:lnTo>
                      <a:pt x="1021" y="721"/>
                    </a:lnTo>
                    <a:lnTo>
                      <a:pt x="1622" y="721"/>
                    </a:lnTo>
                    <a:lnTo>
                      <a:pt x="1382" y="600"/>
                    </a:lnTo>
                    <a:lnTo>
                      <a:pt x="601" y="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0"/>
              <p:cNvSpPr/>
              <p:nvPr/>
            </p:nvSpPr>
            <p:spPr>
              <a:xfrm>
                <a:off x="2042162" y="2842344"/>
                <a:ext cx="2044" cy="2044"/>
              </a:xfrm>
              <a:custGeom>
                <a:rect b="b" l="l" r="r" t="t"/>
                <a:pathLst>
                  <a:path extrusionOk="0" h="61" w="61">
                    <a:moveTo>
                      <a:pt x="61" y="60"/>
                    </a:moveTo>
                    <a:lnTo>
                      <a:pt x="61" y="60"/>
                    </a:lnTo>
                    <a:lnTo>
                      <a:pt x="1" y="0"/>
                    </a:lnTo>
                    <a:lnTo>
                      <a:pt x="1" y="0"/>
                    </a:lnTo>
                    <a:lnTo>
                      <a:pt x="61" y="60"/>
                    </a:lnTo>
                    <a:lnTo>
                      <a:pt x="61" y="60"/>
                    </a:lnTo>
                    <a:lnTo>
                      <a:pt x="61" y="60"/>
                    </a:lnTo>
                    <a:lnTo>
                      <a:pt x="61"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0"/>
              <p:cNvSpPr/>
              <p:nvPr/>
            </p:nvSpPr>
            <p:spPr>
              <a:xfrm>
                <a:off x="2001956" y="2846364"/>
                <a:ext cx="12095" cy="10085"/>
              </a:xfrm>
              <a:custGeom>
                <a:rect b="b" l="l" r="r" t="t"/>
                <a:pathLst>
                  <a:path extrusionOk="0" h="301" w="361">
                    <a:moveTo>
                      <a:pt x="0" y="0"/>
                    </a:moveTo>
                    <a:lnTo>
                      <a:pt x="300" y="240"/>
                    </a:lnTo>
                    <a:lnTo>
                      <a:pt x="360" y="300"/>
                    </a:lnTo>
                    <a:lnTo>
                      <a:pt x="360" y="300"/>
                    </a:lnTo>
                    <a:lnTo>
                      <a:pt x="300" y="18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0"/>
              <p:cNvSpPr/>
              <p:nvPr/>
            </p:nvSpPr>
            <p:spPr>
              <a:xfrm>
                <a:off x="2241282" y="2856416"/>
                <a:ext cx="4054" cy="26167"/>
              </a:xfrm>
              <a:custGeom>
                <a:rect b="b" l="l" r="r" t="t"/>
                <a:pathLst>
                  <a:path extrusionOk="0" h="781" w="121">
                    <a:moveTo>
                      <a:pt x="120" y="0"/>
                    </a:moveTo>
                    <a:lnTo>
                      <a:pt x="60" y="421"/>
                    </a:lnTo>
                    <a:lnTo>
                      <a:pt x="0" y="781"/>
                    </a:lnTo>
                    <a:lnTo>
                      <a:pt x="60" y="781"/>
                    </a:lnTo>
                    <a:lnTo>
                      <a:pt x="120" y="421"/>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0"/>
              <p:cNvSpPr/>
              <p:nvPr/>
            </p:nvSpPr>
            <p:spPr>
              <a:xfrm>
                <a:off x="3037696" y="2480322"/>
                <a:ext cx="6064" cy="8075"/>
              </a:xfrm>
              <a:custGeom>
                <a:rect b="b" l="l" r="r" t="t"/>
                <a:pathLst>
                  <a:path extrusionOk="0" h="241" w="181">
                    <a:moveTo>
                      <a:pt x="121" y="1"/>
                    </a:moveTo>
                    <a:lnTo>
                      <a:pt x="1" y="61"/>
                    </a:lnTo>
                    <a:lnTo>
                      <a:pt x="1" y="181"/>
                    </a:lnTo>
                    <a:lnTo>
                      <a:pt x="61" y="241"/>
                    </a:lnTo>
                    <a:lnTo>
                      <a:pt x="181" y="24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0"/>
              <p:cNvSpPr/>
              <p:nvPr/>
            </p:nvSpPr>
            <p:spPr>
              <a:xfrm>
                <a:off x="3085977" y="2518552"/>
                <a:ext cx="14106" cy="40240"/>
              </a:xfrm>
              <a:custGeom>
                <a:rect b="b" l="l" r="r" t="t"/>
                <a:pathLst>
                  <a:path extrusionOk="0" h="1201" w="421">
                    <a:moveTo>
                      <a:pt x="0" y="0"/>
                    </a:moveTo>
                    <a:lnTo>
                      <a:pt x="120" y="540"/>
                    </a:lnTo>
                    <a:lnTo>
                      <a:pt x="420" y="1201"/>
                    </a:lnTo>
                    <a:lnTo>
                      <a:pt x="240" y="720"/>
                    </a:lnTo>
                    <a:lnTo>
                      <a:pt x="180" y="420"/>
                    </a:lnTo>
                    <a:lnTo>
                      <a:pt x="180" y="360"/>
                    </a:lnTo>
                    <a:lnTo>
                      <a:pt x="120" y="30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0"/>
              <p:cNvSpPr/>
              <p:nvPr/>
            </p:nvSpPr>
            <p:spPr>
              <a:xfrm>
                <a:off x="3037696" y="2518552"/>
                <a:ext cx="60376" cy="40240"/>
              </a:xfrm>
              <a:custGeom>
                <a:rect b="b" l="l" r="r" t="t"/>
                <a:pathLst>
                  <a:path extrusionOk="0" h="1201" w="1802">
                    <a:moveTo>
                      <a:pt x="721" y="0"/>
                    </a:moveTo>
                    <a:lnTo>
                      <a:pt x="841" y="480"/>
                    </a:lnTo>
                    <a:lnTo>
                      <a:pt x="901" y="660"/>
                    </a:lnTo>
                    <a:lnTo>
                      <a:pt x="781" y="480"/>
                    </a:lnTo>
                    <a:lnTo>
                      <a:pt x="661" y="240"/>
                    </a:lnTo>
                    <a:lnTo>
                      <a:pt x="661" y="180"/>
                    </a:lnTo>
                    <a:lnTo>
                      <a:pt x="601" y="300"/>
                    </a:lnTo>
                    <a:lnTo>
                      <a:pt x="1" y="1201"/>
                    </a:lnTo>
                    <a:lnTo>
                      <a:pt x="841" y="1201"/>
                    </a:lnTo>
                    <a:lnTo>
                      <a:pt x="901" y="1141"/>
                    </a:lnTo>
                    <a:lnTo>
                      <a:pt x="901" y="1201"/>
                    </a:lnTo>
                    <a:lnTo>
                      <a:pt x="1801" y="1201"/>
                    </a:lnTo>
                    <a:lnTo>
                      <a:pt x="1381" y="600"/>
                    </a:lnTo>
                    <a:lnTo>
                      <a:pt x="11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0"/>
              <p:cNvSpPr/>
              <p:nvPr/>
            </p:nvSpPr>
            <p:spPr>
              <a:xfrm>
                <a:off x="3001511" y="2588946"/>
                <a:ext cx="152883" cy="42250"/>
              </a:xfrm>
              <a:custGeom>
                <a:rect b="b" l="l" r="r" t="t"/>
                <a:pathLst>
                  <a:path extrusionOk="0" h="1261" w="4563">
                    <a:moveTo>
                      <a:pt x="1381" y="0"/>
                    </a:moveTo>
                    <a:lnTo>
                      <a:pt x="1021" y="360"/>
                    </a:lnTo>
                    <a:lnTo>
                      <a:pt x="120" y="1141"/>
                    </a:lnTo>
                    <a:lnTo>
                      <a:pt x="0" y="1261"/>
                    </a:lnTo>
                    <a:lnTo>
                      <a:pt x="180" y="1261"/>
                    </a:lnTo>
                    <a:lnTo>
                      <a:pt x="840" y="960"/>
                    </a:lnTo>
                    <a:lnTo>
                      <a:pt x="1321" y="720"/>
                    </a:lnTo>
                    <a:lnTo>
                      <a:pt x="1681" y="420"/>
                    </a:lnTo>
                    <a:lnTo>
                      <a:pt x="1921" y="180"/>
                    </a:lnTo>
                    <a:lnTo>
                      <a:pt x="2041" y="60"/>
                    </a:lnTo>
                    <a:lnTo>
                      <a:pt x="1981" y="180"/>
                    </a:lnTo>
                    <a:lnTo>
                      <a:pt x="1801" y="480"/>
                    </a:lnTo>
                    <a:lnTo>
                      <a:pt x="1441" y="840"/>
                    </a:lnTo>
                    <a:lnTo>
                      <a:pt x="1021" y="1261"/>
                    </a:lnTo>
                    <a:lnTo>
                      <a:pt x="4562" y="1261"/>
                    </a:lnTo>
                    <a:lnTo>
                      <a:pt x="4322" y="720"/>
                    </a:lnTo>
                    <a:lnTo>
                      <a:pt x="4262" y="420"/>
                    </a:lnTo>
                    <a:lnTo>
                      <a:pt x="4082" y="240"/>
                    </a:lnTo>
                    <a:lnTo>
                      <a:pt x="3962" y="60"/>
                    </a:lnTo>
                    <a:lnTo>
                      <a:pt x="3902" y="0"/>
                    </a:lnTo>
                    <a:lnTo>
                      <a:pt x="4082" y="360"/>
                    </a:lnTo>
                    <a:lnTo>
                      <a:pt x="4202" y="540"/>
                    </a:lnTo>
                    <a:lnTo>
                      <a:pt x="4262" y="660"/>
                    </a:lnTo>
                    <a:lnTo>
                      <a:pt x="4202" y="600"/>
                    </a:lnTo>
                    <a:lnTo>
                      <a:pt x="4022" y="420"/>
                    </a:lnTo>
                    <a:lnTo>
                      <a:pt x="3722" y="0"/>
                    </a:lnTo>
                    <a:lnTo>
                      <a:pt x="3482" y="0"/>
                    </a:lnTo>
                    <a:lnTo>
                      <a:pt x="3602" y="240"/>
                    </a:lnTo>
                    <a:lnTo>
                      <a:pt x="3722" y="480"/>
                    </a:lnTo>
                    <a:lnTo>
                      <a:pt x="3722" y="480"/>
                    </a:lnTo>
                    <a:lnTo>
                      <a:pt x="3542" y="300"/>
                    </a:lnTo>
                    <a:lnTo>
                      <a:pt x="3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0"/>
              <p:cNvSpPr/>
              <p:nvPr/>
            </p:nvSpPr>
            <p:spPr>
              <a:xfrm>
                <a:off x="3104070" y="2522572"/>
                <a:ext cx="34" cy="6064"/>
              </a:xfrm>
              <a:custGeom>
                <a:rect b="b" l="l" r="r" t="t"/>
                <a:pathLst>
                  <a:path extrusionOk="0" h="181" w="1">
                    <a:moveTo>
                      <a:pt x="0" y="0"/>
                    </a:moveTo>
                    <a:lnTo>
                      <a:pt x="0" y="0"/>
                    </a:lnTo>
                    <a:lnTo>
                      <a:pt x="0" y="180"/>
                    </a:lnTo>
                    <a:lnTo>
                      <a:pt x="0" y="180"/>
                    </a:lnTo>
                    <a:lnTo>
                      <a:pt x="0" y="60"/>
                    </a:lnTo>
                    <a:lnTo>
                      <a:pt x="0" y="6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0"/>
              <p:cNvSpPr/>
              <p:nvPr/>
            </p:nvSpPr>
            <p:spPr>
              <a:xfrm>
                <a:off x="3037696" y="2446147"/>
                <a:ext cx="4054" cy="34209"/>
              </a:xfrm>
              <a:custGeom>
                <a:rect b="b" l="l" r="r" t="t"/>
                <a:pathLst>
                  <a:path extrusionOk="0" h="1021" w="121">
                    <a:moveTo>
                      <a:pt x="61" y="0"/>
                    </a:moveTo>
                    <a:lnTo>
                      <a:pt x="1" y="480"/>
                    </a:lnTo>
                    <a:lnTo>
                      <a:pt x="1" y="1021"/>
                    </a:lnTo>
                    <a:lnTo>
                      <a:pt x="121" y="1021"/>
                    </a:lnTo>
                    <a:lnTo>
                      <a:pt x="121" y="961"/>
                    </a:lnTo>
                    <a:lnTo>
                      <a:pt x="61" y="540"/>
                    </a:lnTo>
                    <a:lnTo>
                      <a:pt x="61" y="240"/>
                    </a:lnTo>
                    <a:lnTo>
                      <a:pt x="61" y="12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0"/>
              <p:cNvSpPr/>
              <p:nvPr/>
            </p:nvSpPr>
            <p:spPr>
              <a:xfrm>
                <a:off x="3108090" y="2556747"/>
                <a:ext cx="2044" cy="2044"/>
              </a:xfrm>
              <a:custGeom>
                <a:rect b="b" l="l" r="r" t="t"/>
                <a:pathLst>
                  <a:path extrusionOk="0" h="61" w="61">
                    <a:moveTo>
                      <a:pt x="0" y="1"/>
                    </a:moveTo>
                    <a:lnTo>
                      <a:pt x="0" y="61"/>
                    </a:lnTo>
                    <a:lnTo>
                      <a:pt x="60" y="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0"/>
              <p:cNvSpPr/>
              <p:nvPr/>
            </p:nvSpPr>
            <p:spPr>
              <a:xfrm>
                <a:off x="3116131" y="2540665"/>
                <a:ext cx="2044" cy="6064"/>
              </a:xfrm>
              <a:custGeom>
                <a:rect b="b" l="l" r="r" t="t"/>
                <a:pathLst>
                  <a:path extrusionOk="0" h="181" w="61">
                    <a:moveTo>
                      <a:pt x="1" y="0"/>
                    </a:moveTo>
                    <a:lnTo>
                      <a:pt x="1" y="120"/>
                    </a:lnTo>
                    <a:lnTo>
                      <a:pt x="61" y="180"/>
                    </a:lnTo>
                    <a:lnTo>
                      <a:pt x="6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0"/>
              <p:cNvSpPr/>
              <p:nvPr/>
            </p:nvSpPr>
            <p:spPr>
              <a:xfrm>
                <a:off x="3178484" y="2552727"/>
                <a:ext cx="14106" cy="6064"/>
              </a:xfrm>
              <a:custGeom>
                <a:rect b="b" l="l" r="r" t="t"/>
                <a:pathLst>
                  <a:path extrusionOk="0" h="181" w="421">
                    <a:moveTo>
                      <a:pt x="0" y="1"/>
                    </a:moveTo>
                    <a:lnTo>
                      <a:pt x="240" y="181"/>
                    </a:lnTo>
                    <a:lnTo>
                      <a:pt x="421" y="18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0"/>
              <p:cNvSpPr/>
              <p:nvPr/>
            </p:nvSpPr>
            <p:spPr>
              <a:xfrm>
                <a:off x="1824983" y="2440116"/>
                <a:ext cx="10085" cy="12095"/>
              </a:xfrm>
              <a:custGeom>
                <a:rect b="b" l="l" r="r" t="t"/>
                <a:pathLst>
                  <a:path extrusionOk="0" h="361" w="301">
                    <a:moveTo>
                      <a:pt x="60" y="0"/>
                    </a:moveTo>
                    <a:lnTo>
                      <a:pt x="0" y="60"/>
                    </a:lnTo>
                    <a:lnTo>
                      <a:pt x="60" y="180"/>
                    </a:lnTo>
                    <a:lnTo>
                      <a:pt x="300" y="360"/>
                    </a:lnTo>
                    <a:lnTo>
                      <a:pt x="240" y="30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0"/>
              <p:cNvSpPr/>
              <p:nvPr/>
            </p:nvSpPr>
            <p:spPr>
              <a:xfrm>
                <a:off x="3367519" y="1712053"/>
                <a:ext cx="30222" cy="20170"/>
              </a:xfrm>
              <a:custGeom>
                <a:rect b="b" l="l" r="r" t="t"/>
                <a:pathLst>
                  <a:path extrusionOk="0" h="602" w="902">
                    <a:moveTo>
                      <a:pt x="781" y="1"/>
                    </a:moveTo>
                    <a:lnTo>
                      <a:pt x="721" y="61"/>
                    </a:lnTo>
                    <a:lnTo>
                      <a:pt x="601" y="121"/>
                    </a:lnTo>
                    <a:lnTo>
                      <a:pt x="1" y="601"/>
                    </a:lnTo>
                    <a:lnTo>
                      <a:pt x="1" y="601"/>
                    </a:lnTo>
                    <a:lnTo>
                      <a:pt x="301" y="421"/>
                    </a:lnTo>
                    <a:lnTo>
                      <a:pt x="601" y="241"/>
                    </a:lnTo>
                    <a:lnTo>
                      <a:pt x="841" y="121"/>
                    </a:lnTo>
                    <a:lnTo>
                      <a:pt x="901" y="61"/>
                    </a:lnTo>
                    <a:lnTo>
                      <a:pt x="7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0"/>
              <p:cNvSpPr/>
              <p:nvPr/>
            </p:nvSpPr>
            <p:spPr>
              <a:xfrm>
                <a:off x="3216680" y="1772395"/>
                <a:ext cx="388189" cy="195133"/>
              </a:xfrm>
              <a:custGeom>
                <a:rect b="b" l="l" r="r" t="t"/>
                <a:pathLst>
                  <a:path extrusionOk="0" h="5824" w="11586">
                    <a:moveTo>
                      <a:pt x="7504" y="1"/>
                    </a:moveTo>
                    <a:lnTo>
                      <a:pt x="7144" y="61"/>
                    </a:lnTo>
                    <a:lnTo>
                      <a:pt x="6484" y="181"/>
                    </a:lnTo>
                    <a:lnTo>
                      <a:pt x="5883" y="361"/>
                    </a:lnTo>
                    <a:lnTo>
                      <a:pt x="6784" y="241"/>
                    </a:lnTo>
                    <a:lnTo>
                      <a:pt x="7264" y="181"/>
                    </a:lnTo>
                    <a:lnTo>
                      <a:pt x="6784" y="301"/>
                    </a:lnTo>
                    <a:lnTo>
                      <a:pt x="5763" y="601"/>
                    </a:lnTo>
                    <a:lnTo>
                      <a:pt x="6304" y="601"/>
                    </a:lnTo>
                    <a:lnTo>
                      <a:pt x="7324" y="781"/>
                    </a:lnTo>
                    <a:lnTo>
                      <a:pt x="7804" y="841"/>
                    </a:lnTo>
                    <a:lnTo>
                      <a:pt x="6304" y="841"/>
                    </a:lnTo>
                    <a:lnTo>
                      <a:pt x="5763" y="901"/>
                    </a:lnTo>
                    <a:lnTo>
                      <a:pt x="5283" y="961"/>
                    </a:lnTo>
                    <a:lnTo>
                      <a:pt x="4623" y="1141"/>
                    </a:lnTo>
                    <a:lnTo>
                      <a:pt x="4443" y="1201"/>
                    </a:lnTo>
                    <a:lnTo>
                      <a:pt x="5163" y="1081"/>
                    </a:lnTo>
                    <a:lnTo>
                      <a:pt x="5703" y="1081"/>
                    </a:lnTo>
                    <a:lnTo>
                      <a:pt x="6123" y="1141"/>
                    </a:lnTo>
                    <a:lnTo>
                      <a:pt x="6244" y="1201"/>
                    </a:lnTo>
                    <a:lnTo>
                      <a:pt x="6304" y="1201"/>
                    </a:lnTo>
                    <a:lnTo>
                      <a:pt x="6784" y="1321"/>
                    </a:lnTo>
                    <a:lnTo>
                      <a:pt x="7144" y="1441"/>
                    </a:lnTo>
                    <a:lnTo>
                      <a:pt x="7444" y="1561"/>
                    </a:lnTo>
                    <a:lnTo>
                      <a:pt x="7144" y="1501"/>
                    </a:lnTo>
                    <a:lnTo>
                      <a:pt x="6724" y="1441"/>
                    </a:lnTo>
                    <a:lnTo>
                      <a:pt x="5943" y="1441"/>
                    </a:lnTo>
                    <a:lnTo>
                      <a:pt x="6123" y="1501"/>
                    </a:lnTo>
                    <a:lnTo>
                      <a:pt x="6484" y="1621"/>
                    </a:lnTo>
                    <a:lnTo>
                      <a:pt x="6123" y="1561"/>
                    </a:lnTo>
                    <a:lnTo>
                      <a:pt x="5223" y="1561"/>
                    </a:lnTo>
                    <a:lnTo>
                      <a:pt x="4803" y="1681"/>
                    </a:lnTo>
                    <a:lnTo>
                      <a:pt x="4383" y="1741"/>
                    </a:lnTo>
                    <a:lnTo>
                      <a:pt x="4143" y="1801"/>
                    </a:lnTo>
                    <a:lnTo>
                      <a:pt x="4683" y="1861"/>
                    </a:lnTo>
                    <a:lnTo>
                      <a:pt x="4923" y="1921"/>
                    </a:lnTo>
                    <a:lnTo>
                      <a:pt x="5463" y="1921"/>
                    </a:lnTo>
                    <a:lnTo>
                      <a:pt x="6063" y="2041"/>
                    </a:lnTo>
                    <a:lnTo>
                      <a:pt x="6664" y="2161"/>
                    </a:lnTo>
                    <a:lnTo>
                      <a:pt x="7144" y="2342"/>
                    </a:lnTo>
                    <a:lnTo>
                      <a:pt x="7504" y="2462"/>
                    </a:lnTo>
                    <a:lnTo>
                      <a:pt x="7144" y="2402"/>
                    </a:lnTo>
                    <a:lnTo>
                      <a:pt x="6664" y="2282"/>
                    </a:lnTo>
                    <a:lnTo>
                      <a:pt x="6063" y="2282"/>
                    </a:lnTo>
                    <a:lnTo>
                      <a:pt x="6003" y="2222"/>
                    </a:lnTo>
                    <a:lnTo>
                      <a:pt x="5403" y="2222"/>
                    </a:lnTo>
                    <a:lnTo>
                      <a:pt x="4863" y="2282"/>
                    </a:lnTo>
                    <a:lnTo>
                      <a:pt x="4203" y="2402"/>
                    </a:lnTo>
                    <a:lnTo>
                      <a:pt x="4563" y="2462"/>
                    </a:lnTo>
                    <a:lnTo>
                      <a:pt x="5343" y="2522"/>
                    </a:lnTo>
                    <a:lnTo>
                      <a:pt x="6003" y="2702"/>
                    </a:lnTo>
                    <a:lnTo>
                      <a:pt x="6604" y="2882"/>
                    </a:lnTo>
                    <a:lnTo>
                      <a:pt x="6964" y="3002"/>
                    </a:lnTo>
                    <a:lnTo>
                      <a:pt x="7084" y="3062"/>
                    </a:lnTo>
                    <a:lnTo>
                      <a:pt x="6964" y="3062"/>
                    </a:lnTo>
                    <a:lnTo>
                      <a:pt x="6544" y="2942"/>
                    </a:lnTo>
                    <a:lnTo>
                      <a:pt x="6003" y="2822"/>
                    </a:lnTo>
                    <a:lnTo>
                      <a:pt x="5343" y="2762"/>
                    </a:lnTo>
                    <a:lnTo>
                      <a:pt x="4623" y="2762"/>
                    </a:lnTo>
                    <a:lnTo>
                      <a:pt x="3963" y="2822"/>
                    </a:lnTo>
                    <a:lnTo>
                      <a:pt x="3482" y="2882"/>
                    </a:lnTo>
                    <a:lnTo>
                      <a:pt x="3182" y="2942"/>
                    </a:lnTo>
                    <a:lnTo>
                      <a:pt x="1982" y="3242"/>
                    </a:lnTo>
                    <a:lnTo>
                      <a:pt x="1682" y="3302"/>
                    </a:lnTo>
                    <a:lnTo>
                      <a:pt x="1501" y="3482"/>
                    </a:lnTo>
                    <a:lnTo>
                      <a:pt x="2282" y="3302"/>
                    </a:lnTo>
                    <a:lnTo>
                      <a:pt x="3602" y="3122"/>
                    </a:lnTo>
                    <a:lnTo>
                      <a:pt x="4263" y="3062"/>
                    </a:lnTo>
                    <a:lnTo>
                      <a:pt x="4623" y="3062"/>
                    </a:lnTo>
                    <a:lnTo>
                      <a:pt x="4863" y="3122"/>
                    </a:lnTo>
                    <a:lnTo>
                      <a:pt x="5103" y="3182"/>
                    </a:lnTo>
                    <a:lnTo>
                      <a:pt x="5223" y="3242"/>
                    </a:lnTo>
                    <a:lnTo>
                      <a:pt x="5343" y="3302"/>
                    </a:lnTo>
                    <a:lnTo>
                      <a:pt x="5223" y="3302"/>
                    </a:lnTo>
                    <a:lnTo>
                      <a:pt x="5103" y="3242"/>
                    </a:lnTo>
                    <a:lnTo>
                      <a:pt x="4863" y="3182"/>
                    </a:lnTo>
                    <a:lnTo>
                      <a:pt x="4323" y="3182"/>
                    </a:lnTo>
                    <a:lnTo>
                      <a:pt x="3662" y="3362"/>
                    </a:lnTo>
                    <a:lnTo>
                      <a:pt x="2342" y="3662"/>
                    </a:lnTo>
                    <a:lnTo>
                      <a:pt x="1562" y="3902"/>
                    </a:lnTo>
                    <a:lnTo>
                      <a:pt x="2882" y="3722"/>
                    </a:lnTo>
                    <a:lnTo>
                      <a:pt x="4023" y="3602"/>
                    </a:lnTo>
                    <a:lnTo>
                      <a:pt x="4503" y="3602"/>
                    </a:lnTo>
                    <a:lnTo>
                      <a:pt x="4023" y="3722"/>
                    </a:lnTo>
                    <a:lnTo>
                      <a:pt x="2942" y="3902"/>
                    </a:lnTo>
                    <a:lnTo>
                      <a:pt x="1742" y="4202"/>
                    </a:lnTo>
                    <a:lnTo>
                      <a:pt x="1081" y="4442"/>
                    </a:lnTo>
                    <a:lnTo>
                      <a:pt x="121" y="4683"/>
                    </a:lnTo>
                    <a:lnTo>
                      <a:pt x="1" y="4743"/>
                    </a:lnTo>
                    <a:lnTo>
                      <a:pt x="661" y="4563"/>
                    </a:lnTo>
                    <a:lnTo>
                      <a:pt x="1261" y="4442"/>
                    </a:lnTo>
                    <a:lnTo>
                      <a:pt x="1922" y="4382"/>
                    </a:lnTo>
                    <a:lnTo>
                      <a:pt x="2522" y="4322"/>
                    </a:lnTo>
                    <a:lnTo>
                      <a:pt x="3362" y="4322"/>
                    </a:lnTo>
                    <a:lnTo>
                      <a:pt x="3722" y="4082"/>
                    </a:lnTo>
                    <a:lnTo>
                      <a:pt x="3482" y="4322"/>
                    </a:lnTo>
                    <a:lnTo>
                      <a:pt x="2822" y="5283"/>
                    </a:lnTo>
                    <a:lnTo>
                      <a:pt x="2822" y="5283"/>
                    </a:lnTo>
                    <a:lnTo>
                      <a:pt x="3182" y="5043"/>
                    </a:lnTo>
                    <a:lnTo>
                      <a:pt x="3722" y="4803"/>
                    </a:lnTo>
                    <a:lnTo>
                      <a:pt x="4203" y="4623"/>
                    </a:lnTo>
                    <a:lnTo>
                      <a:pt x="4563" y="4502"/>
                    </a:lnTo>
                    <a:lnTo>
                      <a:pt x="4683" y="4502"/>
                    </a:lnTo>
                    <a:lnTo>
                      <a:pt x="4563" y="4563"/>
                    </a:lnTo>
                    <a:lnTo>
                      <a:pt x="4443" y="4623"/>
                    </a:lnTo>
                    <a:lnTo>
                      <a:pt x="4443" y="4623"/>
                    </a:lnTo>
                    <a:lnTo>
                      <a:pt x="5343" y="4382"/>
                    </a:lnTo>
                    <a:lnTo>
                      <a:pt x="5763" y="4322"/>
                    </a:lnTo>
                    <a:lnTo>
                      <a:pt x="5763" y="4322"/>
                    </a:lnTo>
                    <a:lnTo>
                      <a:pt x="5403" y="4502"/>
                    </a:lnTo>
                    <a:lnTo>
                      <a:pt x="4923" y="4743"/>
                    </a:lnTo>
                    <a:lnTo>
                      <a:pt x="4443" y="5103"/>
                    </a:lnTo>
                    <a:lnTo>
                      <a:pt x="3963" y="5463"/>
                    </a:lnTo>
                    <a:lnTo>
                      <a:pt x="3542" y="5823"/>
                    </a:lnTo>
                    <a:lnTo>
                      <a:pt x="3542" y="5823"/>
                    </a:lnTo>
                    <a:lnTo>
                      <a:pt x="4203" y="5523"/>
                    </a:lnTo>
                    <a:lnTo>
                      <a:pt x="5223" y="5223"/>
                    </a:lnTo>
                    <a:lnTo>
                      <a:pt x="6063" y="4983"/>
                    </a:lnTo>
                    <a:lnTo>
                      <a:pt x="6964" y="4803"/>
                    </a:lnTo>
                    <a:lnTo>
                      <a:pt x="7384" y="4743"/>
                    </a:lnTo>
                    <a:lnTo>
                      <a:pt x="7564" y="4683"/>
                    </a:lnTo>
                    <a:lnTo>
                      <a:pt x="7924" y="4623"/>
                    </a:lnTo>
                    <a:lnTo>
                      <a:pt x="9785" y="4262"/>
                    </a:lnTo>
                    <a:lnTo>
                      <a:pt x="10685" y="4082"/>
                    </a:lnTo>
                    <a:lnTo>
                      <a:pt x="11466" y="3782"/>
                    </a:lnTo>
                    <a:lnTo>
                      <a:pt x="11586" y="3722"/>
                    </a:lnTo>
                    <a:lnTo>
                      <a:pt x="10685" y="2702"/>
                    </a:lnTo>
                    <a:lnTo>
                      <a:pt x="9725" y="1741"/>
                    </a:lnTo>
                    <a:lnTo>
                      <a:pt x="8705" y="841"/>
                    </a:lnTo>
                    <a:lnTo>
                      <a:pt x="76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0"/>
              <p:cNvSpPr/>
              <p:nvPr/>
            </p:nvSpPr>
            <p:spPr>
              <a:xfrm>
                <a:off x="3391676" y="1973526"/>
                <a:ext cx="2044" cy="34"/>
              </a:xfrm>
              <a:custGeom>
                <a:rect b="b" l="l" r="r" t="t"/>
                <a:pathLst>
                  <a:path extrusionOk="0" h="1" w="61">
                    <a:moveTo>
                      <a:pt x="0" y="0"/>
                    </a:moveTo>
                    <a:lnTo>
                      <a:pt x="0" y="0"/>
                    </a:lnTo>
                    <a:lnTo>
                      <a:pt x="60" y="0"/>
                    </a:lnTo>
                    <a:lnTo>
                      <a:pt x="60" y="0"/>
                    </a:lnTo>
                    <a:lnTo>
                      <a:pt x="60" y="0"/>
                    </a:lnTo>
                    <a:lnTo>
                      <a:pt x="6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0"/>
              <p:cNvSpPr/>
              <p:nvPr/>
            </p:nvSpPr>
            <p:spPr>
              <a:xfrm>
                <a:off x="3395697" y="1722104"/>
                <a:ext cx="14106" cy="18160"/>
              </a:xfrm>
              <a:custGeom>
                <a:rect b="b" l="l" r="r" t="t"/>
                <a:pathLst>
                  <a:path extrusionOk="0" h="542" w="421">
                    <a:moveTo>
                      <a:pt x="420" y="1"/>
                    </a:moveTo>
                    <a:lnTo>
                      <a:pt x="360" y="61"/>
                    </a:lnTo>
                    <a:lnTo>
                      <a:pt x="360" y="121"/>
                    </a:lnTo>
                    <a:lnTo>
                      <a:pt x="0" y="541"/>
                    </a:lnTo>
                    <a:lnTo>
                      <a:pt x="360" y="421"/>
                    </a:lnTo>
                    <a:lnTo>
                      <a:pt x="360" y="241"/>
                    </a:lnTo>
                    <a:lnTo>
                      <a:pt x="420" y="121"/>
                    </a:lnTo>
                    <a:lnTo>
                      <a:pt x="4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0"/>
              <p:cNvSpPr/>
              <p:nvPr/>
            </p:nvSpPr>
            <p:spPr>
              <a:xfrm>
                <a:off x="3168433" y="1885005"/>
                <a:ext cx="12095" cy="20170"/>
              </a:xfrm>
              <a:custGeom>
                <a:rect b="b" l="l" r="r" t="t"/>
                <a:pathLst>
                  <a:path extrusionOk="0" h="602" w="361">
                    <a:moveTo>
                      <a:pt x="300" y="1"/>
                    </a:moveTo>
                    <a:lnTo>
                      <a:pt x="60" y="541"/>
                    </a:lnTo>
                    <a:lnTo>
                      <a:pt x="60" y="541"/>
                    </a:lnTo>
                    <a:lnTo>
                      <a:pt x="300" y="301"/>
                    </a:lnTo>
                    <a:lnTo>
                      <a:pt x="360" y="181"/>
                    </a:lnTo>
                    <a:lnTo>
                      <a:pt x="300" y="1"/>
                    </a:lnTo>
                    <a:close/>
                    <a:moveTo>
                      <a:pt x="60" y="541"/>
                    </a:moveTo>
                    <a:lnTo>
                      <a:pt x="0" y="601"/>
                    </a:lnTo>
                    <a:lnTo>
                      <a:pt x="60" y="541"/>
                    </a:lnTo>
                    <a:lnTo>
                      <a:pt x="60" y="54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0"/>
              <p:cNvSpPr/>
              <p:nvPr/>
            </p:nvSpPr>
            <p:spPr>
              <a:xfrm>
                <a:off x="3146286" y="1891070"/>
                <a:ext cx="6098" cy="26167"/>
              </a:xfrm>
              <a:custGeom>
                <a:rect b="b" l="l" r="r" t="t"/>
                <a:pathLst>
                  <a:path extrusionOk="0" h="781" w="182">
                    <a:moveTo>
                      <a:pt x="181" y="0"/>
                    </a:moveTo>
                    <a:lnTo>
                      <a:pt x="61" y="240"/>
                    </a:lnTo>
                    <a:lnTo>
                      <a:pt x="1" y="360"/>
                    </a:lnTo>
                    <a:lnTo>
                      <a:pt x="61" y="780"/>
                    </a:lnTo>
                    <a:lnTo>
                      <a:pt x="181" y="48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0"/>
              <p:cNvSpPr/>
              <p:nvPr/>
            </p:nvSpPr>
            <p:spPr>
              <a:xfrm>
                <a:off x="3192556" y="1854851"/>
                <a:ext cx="6064" cy="18126"/>
              </a:xfrm>
              <a:custGeom>
                <a:rect b="b" l="l" r="r" t="t"/>
                <a:pathLst>
                  <a:path extrusionOk="0" h="541" w="181">
                    <a:moveTo>
                      <a:pt x="181" y="1"/>
                    </a:moveTo>
                    <a:lnTo>
                      <a:pt x="61" y="181"/>
                    </a:lnTo>
                    <a:lnTo>
                      <a:pt x="1" y="421"/>
                    </a:lnTo>
                    <a:lnTo>
                      <a:pt x="1" y="541"/>
                    </a:lnTo>
                    <a:lnTo>
                      <a:pt x="61" y="481"/>
                    </a:lnTo>
                    <a:lnTo>
                      <a:pt x="181" y="361"/>
                    </a:lnTo>
                    <a:lnTo>
                      <a:pt x="181" y="30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0"/>
              <p:cNvSpPr/>
              <p:nvPr/>
            </p:nvSpPr>
            <p:spPr>
              <a:xfrm>
                <a:off x="3212659" y="1830727"/>
                <a:ext cx="8075" cy="22147"/>
              </a:xfrm>
              <a:custGeom>
                <a:rect b="b" l="l" r="r" t="t"/>
                <a:pathLst>
                  <a:path extrusionOk="0" h="661" w="241">
                    <a:moveTo>
                      <a:pt x="241" y="0"/>
                    </a:moveTo>
                    <a:lnTo>
                      <a:pt x="181" y="60"/>
                    </a:lnTo>
                    <a:lnTo>
                      <a:pt x="121" y="300"/>
                    </a:lnTo>
                    <a:lnTo>
                      <a:pt x="1" y="661"/>
                    </a:lnTo>
                    <a:lnTo>
                      <a:pt x="181" y="481"/>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0"/>
              <p:cNvSpPr/>
              <p:nvPr/>
            </p:nvSpPr>
            <p:spPr>
              <a:xfrm>
                <a:off x="3071905" y="1995639"/>
                <a:ext cx="0" cy="34"/>
              </a:xfrm>
              <a:custGeom>
                <a:rect b="b" l="l" r="r" t="t"/>
                <a:pathLst>
                  <a:path extrusionOk="0" h="1" w="0">
                    <a:moveTo>
                      <a:pt x="0" y="0"/>
                    </a:move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0"/>
              <p:cNvSpPr/>
              <p:nvPr/>
            </p:nvSpPr>
            <p:spPr>
              <a:xfrm>
                <a:off x="3096028" y="1991618"/>
                <a:ext cx="4054" cy="14106"/>
              </a:xfrm>
              <a:custGeom>
                <a:rect b="b" l="l" r="r" t="t"/>
                <a:pathLst>
                  <a:path extrusionOk="0" h="421" w="121">
                    <a:moveTo>
                      <a:pt x="0" y="0"/>
                    </a:moveTo>
                    <a:lnTo>
                      <a:pt x="0" y="60"/>
                    </a:lnTo>
                    <a:lnTo>
                      <a:pt x="0" y="421"/>
                    </a:lnTo>
                    <a:lnTo>
                      <a:pt x="120" y="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0"/>
              <p:cNvSpPr/>
              <p:nvPr/>
            </p:nvSpPr>
            <p:spPr>
              <a:xfrm>
                <a:off x="3120152" y="1945348"/>
                <a:ext cx="8075" cy="20170"/>
              </a:xfrm>
              <a:custGeom>
                <a:rect b="b" l="l" r="r" t="t"/>
                <a:pathLst>
                  <a:path extrusionOk="0" h="602" w="241">
                    <a:moveTo>
                      <a:pt x="181" y="1"/>
                    </a:moveTo>
                    <a:lnTo>
                      <a:pt x="1" y="181"/>
                    </a:lnTo>
                    <a:lnTo>
                      <a:pt x="1" y="421"/>
                    </a:lnTo>
                    <a:lnTo>
                      <a:pt x="1" y="601"/>
                    </a:lnTo>
                    <a:lnTo>
                      <a:pt x="241" y="30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0"/>
              <p:cNvSpPr/>
              <p:nvPr/>
            </p:nvSpPr>
            <p:spPr>
              <a:xfrm>
                <a:off x="3122162" y="1882995"/>
                <a:ext cx="18126" cy="62386"/>
              </a:xfrm>
              <a:custGeom>
                <a:rect b="b" l="l" r="r" t="t"/>
                <a:pathLst>
                  <a:path extrusionOk="0" h="1862" w="541">
                    <a:moveTo>
                      <a:pt x="541" y="1"/>
                    </a:moveTo>
                    <a:lnTo>
                      <a:pt x="241" y="601"/>
                    </a:lnTo>
                    <a:lnTo>
                      <a:pt x="121" y="1141"/>
                    </a:lnTo>
                    <a:lnTo>
                      <a:pt x="1" y="1622"/>
                    </a:lnTo>
                    <a:lnTo>
                      <a:pt x="1" y="1862"/>
                    </a:lnTo>
                    <a:lnTo>
                      <a:pt x="61" y="1802"/>
                    </a:lnTo>
                    <a:lnTo>
                      <a:pt x="61" y="1742"/>
                    </a:lnTo>
                    <a:lnTo>
                      <a:pt x="121" y="1502"/>
                    </a:lnTo>
                    <a:lnTo>
                      <a:pt x="181" y="1201"/>
                    </a:lnTo>
                    <a:lnTo>
                      <a:pt x="361" y="721"/>
                    </a:lnTo>
                    <a:lnTo>
                      <a:pt x="421" y="601"/>
                    </a:lnTo>
                    <a:lnTo>
                      <a:pt x="481" y="181"/>
                    </a:lnTo>
                    <a:lnTo>
                      <a:pt x="5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0"/>
              <p:cNvSpPr/>
              <p:nvPr/>
            </p:nvSpPr>
            <p:spPr>
              <a:xfrm>
                <a:off x="3472122" y="2277215"/>
                <a:ext cx="16116" cy="22147"/>
              </a:xfrm>
              <a:custGeom>
                <a:rect b="b" l="l" r="r" t="t"/>
                <a:pathLst>
                  <a:path extrusionOk="0" h="661" w="481">
                    <a:moveTo>
                      <a:pt x="360" y="0"/>
                    </a:moveTo>
                    <a:lnTo>
                      <a:pt x="300" y="180"/>
                    </a:lnTo>
                    <a:lnTo>
                      <a:pt x="0" y="660"/>
                    </a:lnTo>
                    <a:lnTo>
                      <a:pt x="0" y="660"/>
                    </a:lnTo>
                    <a:lnTo>
                      <a:pt x="420" y="180"/>
                    </a:lnTo>
                    <a:lnTo>
                      <a:pt x="480" y="120"/>
                    </a:lnTo>
                    <a:lnTo>
                      <a:pt x="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0"/>
              <p:cNvSpPr/>
              <p:nvPr/>
            </p:nvSpPr>
            <p:spPr>
              <a:xfrm>
                <a:off x="3252899" y="2198780"/>
                <a:ext cx="2044" cy="4054"/>
              </a:xfrm>
              <a:custGeom>
                <a:rect b="b" l="l" r="r" t="t"/>
                <a:pathLst>
                  <a:path extrusionOk="0" h="121" w="61">
                    <a:moveTo>
                      <a:pt x="0" y="0"/>
                    </a:moveTo>
                    <a:lnTo>
                      <a:pt x="60" y="12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0"/>
              <p:cNvSpPr/>
              <p:nvPr/>
            </p:nvSpPr>
            <p:spPr>
              <a:xfrm>
                <a:off x="3500266" y="2295308"/>
                <a:ext cx="2044" cy="2044"/>
              </a:xfrm>
              <a:custGeom>
                <a:rect b="b" l="l" r="r" t="t"/>
                <a:pathLst>
                  <a:path extrusionOk="0" h="61" w="61">
                    <a:moveTo>
                      <a:pt x="0" y="60"/>
                    </a:moveTo>
                    <a:lnTo>
                      <a:pt x="0" y="60"/>
                    </a:lnTo>
                    <a:lnTo>
                      <a:pt x="61" y="0"/>
                    </a:lnTo>
                    <a:lnTo>
                      <a:pt x="61" y="0"/>
                    </a:lnTo>
                    <a:lnTo>
                      <a:pt x="61" y="0"/>
                    </a:lnTo>
                    <a:lnTo>
                      <a:pt x="61"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0"/>
              <p:cNvSpPr/>
              <p:nvPr/>
            </p:nvSpPr>
            <p:spPr>
              <a:xfrm>
                <a:off x="3283053" y="2198780"/>
                <a:ext cx="2044" cy="4054"/>
              </a:xfrm>
              <a:custGeom>
                <a:rect b="b" l="l" r="r" t="t"/>
                <a:pathLst>
                  <a:path extrusionOk="0" h="121" w="61">
                    <a:moveTo>
                      <a:pt x="1" y="0"/>
                    </a:moveTo>
                    <a:lnTo>
                      <a:pt x="1" y="12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0"/>
              <p:cNvSpPr/>
              <p:nvPr/>
            </p:nvSpPr>
            <p:spPr>
              <a:xfrm>
                <a:off x="3238827" y="1818666"/>
                <a:ext cx="34" cy="34"/>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0"/>
              <p:cNvSpPr/>
              <p:nvPr/>
            </p:nvSpPr>
            <p:spPr>
              <a:xfrm>
                <a:off x="3707428" y="2355650"/>
                <a:ext cx="4054" cy="4054"/>
              </a:xfrm>
              <a:custGeom>
                <a:rect b="b" l="l" r="r" t="t"/>
                <a:pathLst>
                  <a:path extrusionOk="0" h="121" w="121">
                    <a:moveTo>
                      <a:pt x="0" y="0"/>
                    </a:moveTo>
                    <a:lnTo>
                      <a:pt x="60" y="60"/>
                    </a:lnTo>
                    <a:lnTo>
                      <a:pt x="60" y="120"/>
                    </a:lnTo>
                    <a:lnTo>
                      <a:pt x="120" y="12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0"/>
              <p:cNvSpPr/>
              <p:nvPr/>
            </p:nvSpPr>
            <p:spPr>
              <a:xfrm>
                <a:off x="3453996" y="2255068"/>
                <a:ext cx="6064" cy="20137"/>
              </a:xfrm>
              <a:custGeom>
                <a:rect b="b" l="l" r="r" t="t"/>
                <a:pathLst>
                  <a:path extrusionOk="0" h="601" w="181">
                    <a:moveTo>
                      <a:pt x="61" y="1"/>
                    </a:moveTo>
                    <a:lnTo>
                      <a:pt x="1" y="481"/>
                    </a:lnTo>
                    <a:lnTo>
                      <a:pt x="1" y="601"/>
                    </a:lnTo>
                    <a:lnTo>
                      <a:pt x="61" y="481"/>
                    </a:lnTo>
                    <a:lnTo>
                      <a:pt x="181" y="12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0"/>
              <p:cNvSpPr/>
              <p:nvPr/>
            </p:nvSpPr>
            <p:spPr>
              <a:xfrm>
                <a:off x="3751654" y="2456199"/>
                <a:ext cx="54345" cy="32198"/>
              </a:xfrm>
              <a:custGeom>
                <a:rect b="b" l="l" r="r" t="t"/>
                <a:pathLst>
                  <a:path extrusionOk="0" h="961" w="1622">
                    <a:moveTo>
                      <a:pt x="1" y="0"/>
                    </a:moveTo>
                    <a:lnTo>
                      <a:pt x="181" y="180"/>
                    </a:lnTo>
                    <a:lnTo>
                      <a:pt x="541" y="481"/>
                    </a:lnTo>
                    <a:lnTo>
                      <a:pt x="721" y="781"/>
                    </a:lnTo>
                    <a:lnTo>
                      <a:pt x="781" y="961"/>
                    </a:lnTo>
                    <a:lnTo>
                      <a:pt x="1621" y="961"/>
                    </a:lnTo>
                    <a:lnTo>
                      <a:pt x="1441" y="841"/>
                    </a:lnTo>
                    <a:lnTo>
                      <a:pt x="1081" y="541"/>
                    </a:lnTo>
                    <a:lnTo>
                      <a:pt x="601" y="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0"/>
              <p:cNvSpPr/>
              <p:nvPr/>
            </p:nvSpPr>
            <p:spPr>
              <a:xfrm>
                <a:off x="3178484" y="2204811"/>
                <a:ext cx="2044" cy="10085"/>
              </a:xfrm>
              <a:custGeom>
                <a:rect b="b" l="l" r="r" t="t"/>
                <a:pathLst>
                  <a:path extrusionOk="0" h="301" w="61">
                    <a:moveTo>
                      <a:pt x="60" y="0"/>
                    </a:moveTo>
                    <a:lnTo>
                      <a:pt x="0" y="60"/>
                    </a:lnTo>
                    <a:lnTo>
                      <a:pt x="0" y="30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0"/>
              <p:cNvSpPr/>
              <p:nvPr/>
            </p:nvSpPr>
            <p:spPr>
              <a:xfrm>
                <a:off x="3146286" y="2210842"/>
                <a:ext cx="6098" cy="18126"/>
              </a:xfrm>
              <a:custGeom>
                <a:rect b="b" l="l" r="r" t="t"/>
                <a:pathLst>
                  <a:path extrusionOk="0" h="541" w="182">
                    <a:moveTo>
                      <a:pt x="181" y="0"/>
                    </a:moveTo>
                    <a:lnTo>
                      <a:pt x="1" y="60"/>
                    </a:lnTo>
                    <a:lnTo>
                      <a:pt x="1" y="300"/>
                    </a:lnTo>
                    <a:lnTo>
                      <a:pt x="1" y="54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0"/>
              <p:cNvSpPr/>
              <p:nvPr/>
            </p:nvSpPr>
            <p:spPr>
              <a:xfrm>
                <a:off x="3425852" y="2383794"/>
                <a:ext cx="92541" cy="32198"/>
              </a:xfrm>
              <a:custGeom>
                <a:rect b="b" l="l" r="r" t="t"/>
                <a:pathLst>
                  <a:path extrusionOk="0" h="961" w="2762">
                    <a:moveTo>
                      <a:pt x="2762" y="0"/>
                    </a:moveTo>
                    <a:lnTo>
                      <a:pt x="1741" y="361"/>
                    </a:lnTo>
                    <a:lnTo>
                      <a:pt x="421" y="841"/>
                    </a:lnTo>
                    <a:lnTo>
                      <a:pt x="368" y="856"/>
                    </a:lnTo>
                    <a:lnTo>
                      <a:pt x="368" y="856"/>
                    </a:lnTo>
                    <a:lnTo>
                      <a:pt x="781" y="781"/>
                    </a:lnTo>
                    <a:lnTo>
                      <a:pt x="1441" y="541"/>
                    </a:lnTo>
                    <a:lnTo>
                      <a:pt x="2161" y="240"/>
                    </a:lnTo>
                    <a:lnTo>
                      <a:pt x="2762" y="0"/>
                    </a:lnTo>
                    <a:close/>
                    <a:moveTo>
                      <a:pt x="368" y="856"/>
                    </a:moveTo>
                    <a:lnTo>
                      <a:pt x="121" y="901"/>
                    </a:lnTo>
                    <a:lnTo>
                      <a:pt x="1" y="961"/>
                    </a:lnTo>
                    <a:lnTo>
                      <a:pt x="368" y="85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0"/>
              <p:cNvSpPr/>
              <p:nvPr/>
            </p:nvSpPr>
            <p:spPr>
              <a:xfrm>
                <a:off x="3596794" y="2057992"/>
                <a:ext cx="309754" cy="434426"/>
              </a:xfrm>
              <a:custGeom>
                <a:rect b="b" l="l" r="r" t="t"/>
                <a:pathLst>
                  <a:path extrusionOk="0" h="12966" w="9245">
                    <a:moveTo>
                      <a:pt x="5283" y="2401"/>
                    </a:moveTo>
                    <a:lnTo>
                      <a:pt x="5403" y="2581"/>
                    </a:lnTo>
                    <a:lnTo>
                      <a:pt x="5403" y="2581"/>
                    </a:lnTo>
                    <a:lnTo>
                      <a:pt x="5283" y="2461"/>
                    </a:lnTo>
                    <a:lnTo>
                      <a:pt x="5283" y="2401"/>
                    </a:lnTo>
                    <a:close/>
                    <a:moveTo>
                      <a:pt x="2282" y="0"/>
                    </a:moveTo>
                    <a:lnTo>
                      <a:pt x="3002" y="360"/>
                    </a:lnTo>
                    <a:lnTo>
                      <a:pt x="3722" y="781"/>
                    </a:lnTo>
                    <a:lnTo>
                      <a:pt x="4082" y="1081"/>
                    </a:lnTo>
                    <a:lnTo>
                      <a:pt x="4443" y="1381"/>
                    </a:lnTo>
                    <a:lnTo>
                      <a:pt x="4983" y="1981"/>
                    </a:lnTo>
                    <a:lnTo>
                      <a:pt x="5163" y="2161"/>
                    </a:lnTo>
                    <a:lnTo>
                      <a:pt x="5283" y="2401"/>
                    </a:lnTo>
                    <a:lnTo>
                      <a:pt x="5283" y="2401"/>
                    </a:lnTo>
                    <a:lnTo>
                      <a:pt x="4863" y="2041"/>
                    </a:lnTo>
                    <a:lnTo>
                      <a:pt x="4263" y="1621"/>
                    </a:lnTo>
                    <a:lnTo>
                      <a:pt x="3482" y="1141"/>
                    </a:lnTo>
                    <a:lnTo>
                      <a:pt x="2942" y="961"/>
                    </a:lnTo>
                    <a:lnTo>
                      <a:pt x="2942" y="961"/>
                    </a:lnTo>
                    <a:lnTo>
                      <a:pt x="3302" y="1321"/>
                    </a:lnTo>
                    <a:lnTo>
                      <a:pt x="3902" y="1981"/>
                    </a:lnTo>
                    <a:lnTo>
                      <a:pt x="4563" y="2701"/>
                    </a:lnTo>
                    <a:lnTo>
                      <a:pt x="5163" y="3482"/>
                    </a:lnTo>
                    <a:lnTo>
                      <a:pt x="5403" y="3842"/>
                    </a:lnTo>
                    <a:lnTo>
                      <a:pt x="5583" y="4142"/>
                    </a:lnTo>
                    <a:lnTo>
                      <a:pt x="5703" y="4442"/>
                    </a:lnTo>
                    <a:lnTo>
                      <a:pt x="5763" y="4682"/>
                    </a:lnTo>
                    <a:lnTo>
                      <a:pt x="5763" y="4862"/>
                    </a:lnTo>
                    <a:lnTo>
                      <a:pt x="5703" y="4682"/>
                    </a:lnTo>
                    <a:lnTo>
                      <a:pt x="5583" y="4502"/>
                    </a:lnTo>
                    <a:lnTo>
                      <a:pt x="5463" y="4202"/>
                    </a:lnTo>
                    <a:lnTo>
                      <a:pt x="5223" y="3962"/>
                    </a:lnTo>
                    <a:lnTo>
                      <a:pt x="4923" y="3662"/>
                    </a:lnTo>
                    <a:lnTo>
                      <a:pt x="4263" y="3002"/>
                    </a:lnTo>
                    <a:lnTo>
                      <a:pt x="3122" y="2101"/>
                    </a:lnTo>
                    <a:lnTo>
                      <a:pt x="3482" y="2761"/>
                    </a:lnTo>
                    <a:lnTo>
                      <a:pt x="3782" y="3422"/>
                    </a:lnTo>
                    <a:lnTo>
                      <a:pt x="4082" y="4262"/>
                    </a:lnTo>
                    <a:lnTo>
                      <a:pt x="4263" y="5042"/>
                    </a:lnTo>
                    <a:lnTo>
                      <a:pt x="4323" y="5523"/>
                    </a:lnTo>
                    <a:lnTo>
                      <a:pt x="4142" y="5042"/>
                    </a:lnTo>
                    <a:lnTo>
                      <a:pt x="3782" y="4382"/>
                    </a:lnTo>
                    <a:lnTo>
                      <a:pt x="3362" y="3602"/>
                    </a:lnTo>
                    <a:lnTo>
                      <a:pt x="2882" y="2881"/>
                    </a:lnTo>
                    <a:lnTo>
                      <a:pt x="2342" y="2281"/>
                    </a:lnTo>
                    <a:lnTo>
                      <a:pt x="2102" y="1981"/>
                    </a:lnTo>
                    <a:lnTo>
                      <a:pt x="1922" y="1801"/>
                    </a:lnTo>
                    <a:lnTo>
                      <a:pt x="1681" y="1501"/>
                    </a:lnTo>
                    <a:lnTo>
                      <a:pt x="1501" y="1321"/>
                    </a:lnTo>
                    <a:lnTo>
                      <a:pt x="1922" y="2101"/>
                    </a:lnTo>
                    <a:lnTo>
                      <a:pt x="2342" y="3002"/>
                    </a:lnTo>
                    <a:lnTo>
                      <a:pt x="2642" y="3902"/>
                    </a:lnTo>
                    <a:lnTo>
                      <a:pt x="2822" y="4742"/>
                    </a:lnTo>
                    <a:lnTo>
                      <a:pt x="2822" y="5042"/>
                    </a:lnTo>
                    <a:lnTo>
                      <a:pt x="2882" y="5282"/>
                    </a:lnTo>
                    <a:lnTo>
                      <a:pt x="2882" y="5463"/>
                    </a:lnTo>
                    <a:lnTo>
                      <a:pt x="2822" y="5282"/>
                    </a:lnTo>
                    <a:lnTo>
                      <a:pt x="2762" y="5042"/>
                    </a:lnTo>
                    <a:lnTo>
                      <a:pt x="2642" y="4742"/>
                    </a:lnTo>
                    <a:lnTo>
                      <a:pt x="2402" y="4022"/>
                    </a:lnTo>
                    <a:lnTo>
                      <a:pt x="1922" y="3182"/>
                    </a:lnTo>
                    <a:lnTo>
                      <a:pt x="1621" y="2641"/>
                    </a:lnTo>
                    <a:lnTo>
                      <a:pt x="1201" y="2161"/>
                    </a:lnTo>
                    <a:lnTo>
                      <a:pt x="1201" y="2161"/>
                    </a:lnTo>
                    <a:lnTo>
                      <a:pt x="1621" y="2701"/>
                    </a:lnTo>
                    <a:lnTo>
                      <a:pt x="1982" y="3422"/>
                    </a:lnTo>
                    <a:lnTo>
                      <a:pt x="2282" y="4022"/>
                    </a:lnTo>
                    <a:lnTo>
                      <a:pt x="2402" y="4502"/>
                    </a:lnTo>
                    <a:lnTo>
                      <a:pt x="2162" y="4082"/>
                    </a:lnTo>
                    <a:lnTo>
                      <a:pt x="1801" y="3542"/>
                    </a:lnTo>
                    <a:lnTo>
                      <a:pt x="1261" y="3002"/>
                    </a:lnTo>
                    <a:lnTo>
                      <a:pt x="121" y="1921"/>
                    </a:lnTo>
                    <a:lnTo>
                      <a:pt x="1" y="1741"/>
                    </a:lnTo>
                    <a:lnTo>
                      <a:pt x="361" y="2581"/>
                    </a:lnTo>
                    <a:lnTo>
                      <a:pt x="601" y="3482"/>
                    </a:lnTo>
                    <a:lnTo>
                      <a:pt x="721" y="4262"/>
                    </a:lnTo>
                    <a:lnTo>
                      <a:pt x="721" y="4562"/>
                    </a:lnTo>
                    <a:lnTo>
                      <a:pt x="1501" y="4862"/>
                    </a:lnTo>
                    <a:lnTo>
                      <a:pt x="2162" y="5222"/>
                    </a:lnTo>
                    <a:lnTo>
                      <a:pt x="2762" y="5583"/>
                    </a:lnTo>
                    <a:lnTo>
                      <a:pt x="3122" y="5883"/>
                    </a:lnTo>
                    <a:lnTo>
                      <a:pt x="2702" y="5703"/>
                    </a:lnTo>
                    <a:lnTo>
                      <a:pt x="2102" y="5463"/>
                    </a:lnTo>
                    <a:lnTo>
                      <a:pt x="1321" y="5282"/>
                    </a:lnTo>
                    <a:lnTo>
                      <a:pt x="61" y="5042"/>
                    </a:lnTo>
                    <a:lnTo>
                      <a:pt x="61" y="5042"/>
                    </a:lnTo>
                    <a:lnTo>
                      <a:pt x="961" y="5463"/>
                    </a:lnTo>
                    <a:lnTo>
                      <a:pt x="1982" y="6063"/>
                    </a:lnTo>
                    <a:lnTo>
                      <a:pt x="2702" y="6543"/>
                    </a:lnTo>
                    <a:lnTo>
                      <a:pt x="3242" y="7023"/>
                    </a:lnTo>
                    <a:lnTo>
                      <a:pt x="3542" y="7383"/>
                    </a:lnTo>
                    <a:lnTo>
                      <a:pt x="3662" y="7563"/>
                    </a:lnTo>
                    <a:lnTo>
                      <a:pt x="3662" y="7563"/>
                    </a:lnTo>
                    <a:lnTo>
                      <a:pt x="3542" y="7443"/>
                    </a:lnTo>
                    <a:lnTo>
                      <a:pt x="3122" y="7143"/>
                    </a:lnTo>
                    <a:lnTo>
                      <a:pt x="2702" y="6843"/>
                    </a:lnTo>
                    <a:lnTo>
                      <a:pt x="2222" y="6603"/>
                    </a:lnTo>
                    <a:lnTo>
                      <a:pt x="2642" y="7203"/>
                    </a:lnTo>
                    <a:lnTo>
                      <a:pt x="2942" y="7684"/>
                    </a:lnTo>
                    <a:lnTo>
                      <a:pt x="3062" y="7744"/>
                    </a:lnTo>
                    <a:lnTo>
                      <a:pt x="3662" y="7984"/>
                    </a:lnTo>
                    <a:lnTo>
                      <a:pt x="3902" y="8104"/>
                    </a:lnTo>
                    <a:lnTo>
                      <a:pt x="3602" y="8164"/>
                    </a:lnTo>
                    <a:lnTo>
                      <a:pt x="3182" y="8164"/>
                    </a:lnTo>
                    <a:lnTo>
                      <a:pt x="3902" y="8404"/>
                    </a:lnTo>
                    <a:lnTo>
                      <a:pt x="4683" y="8764"/>
                    </a:lnTo>
                    <a:lnTo>
                      <a:pt x="5223" y="9064"/>
                    </a:lnTo>
                    <a:lnTo>
                      <a:pt x="4623" y="9004"/>
                    </a:lnTo>
                    <a:lnTo>
                      <a:pt x="3782" y="8884"/>
                    </a:lnTo>
                    <a:lnTo>
                      <a:pt x="3482" y="8884"/>
                    </a:lnTo>
                    <a:lnTo>
                      <a:pt x="3482" y="9004"/>
                    </a:lnTo>
                    <a:lnTo>
                      <a:pt x="3782" y="9124"/>
                    </a:lnTo>
                    <a:lnTo>
                      <a:pt x="4263" y="9364"/>
                    </a:lnTo>
                    <a:lnTo>
                      <a:pt x="4743" y="9724"/>
                    </a:lnTo>
                    <a:lnTo>
                      <a:pt x="5223" y="10085"/>
                    </a:lnTo>
                    <a:lnTo>
                      <a:pt x="5523" y="10385"/>
                    </a:lnTo>
                    <a:lnTo>
                      <a:pt x="5823" y="10685"/>
                    </a:lnTo>
                    <a:lnTo>
                      <a:pt x="5463" y="10505"/>
                    </a:lnTo>
                    <a:lnTo>
                      <a:pt x="5043" y="10265"/>
                    </a:lnTo>
                    <a:lnTo>
                      <a:pt x="4563" y="10085"/>
                    </a:lnTo>
                    <a:lnTo>
                      <a:pt x="4082" y="9904"/>
                    </a:lnTo>
                    <a:lnTo>
                      <a:pt x="3602" y="9844"/>
                    </a:lnTo>
                    <a:lnTo>
                      <a:pt x="3242" y="9784"/>
                    </a:lnTo>
                    <a:lnTo>
                      <a:pt x="3242" y="9784"/>
                    </a:lnTo>
                    <a:lnTo>
                      <a:pt x="3302" y="9904"/>
                    </a:lnTo>
                    <a:lnTo>
                      <a:pt x="3362" y="9904"/>
                    </a:lnTo>
                    <a:lnTo>
                      <a:pt x="3842" y="10085"/>
                    </a:lnTo>
                    <a:lnTo>
                      <a:pt x="4623" y="10445"/>
                    </a:lnTo>
                    <a:lnTo>
                      <a:pt x="5643" y="11045"/>
                    </a:lnTo>
                    <a:lnTo>
                      <a:pt x="4503" y="10865"/>
                    </a:lnTo>
                    <a:lnTo>
                      <a:pt x="4142" y="10805"/>
                    </a:lnTo>
                    <a:lnTo>
                      <a:pt x="4743" y="11225"/>
                    </a:lnTo>
                    <a:lnTo>
                      <a:pt x="5103" y="11465"/>
                    </a:lnTo>
                    <a:lnTo>
                      <a:pt x="5463" y="11825"/>
                    </a:lnTo>
                    <a:lnTo>
                      <a:pt x="5883" y="12245"/>
                    </a:lnTo>
                    <a:lnTo>
                      <a:pt x="6183" y="12606"/>
                    </a:lnTo>
                    <a:lnTo>
                      <a:pt x="6303" y="12846"/>
                    </a:lnTo>
                    <a:lnTo>
                      <a:pt x="9219" y="12846"/>
                    </a:lnTo>
                    <a:lnTo>
                      <a:pt x="8885" y="11285"/>
                    </a:lnTo>
                    <a:lnTo>
                      <a:pt x="8404" y="9604"/>
                    </a:lnTo>
                    <a:lnTo>
                      <a:pt x="7924" y="7984"/>
                    </a:lnTo>
                    <a:lnTo>
                      <a:pt x="7324" y="6363"/>
                    </a:lnTo>
                    <a:lnTo>
                      <a:pt x="6604" y="4802"/>
                    </a:lnTo>
                    <a:lnTo>
                      <a:pt x="5883" y="3302"/>
                    </a:lnTo>
                    <a:lnTo>
                      <a:pt x="5103" y="1801"/>
                    </a:lnTo>
                    <a:lnTo>
                      <a:pt x="4203" y="360"/>
                    </a:lnTo>
                    <a:lnTo>
                      <a:pt x="4022" y="360"/>
                    </a:lnTo>
                    <a:lnTo>
                      <a:pt x="2282" y="0"/>
                    </a:lnTo>
                    <a:close/>
                    <a:moveTo>
                      <a:pt x="9219" y="12846"/>
                    </a:moveTo>
                    <a:lnTo>
                      <a:pt x="9245" y="12966"/>
                    </a:lnTo>
                    <a:lnTo>
                      <a:pt x="9245" y="128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0"/>
              <p:cNvSpPr/>
              <p:nvPr/>
            </p:nvSpPr>
            <p:spPr>
              <a:xfrm>
                <a:off x="3425852" y="2311390"/>
                <a:ext cx="58366" cy="40240"/>
              </a:xfrm>
              <a:custGeom>
                <a:rect b="b" l="l" r="r" t="t"/>
                <a:pathLst>
                  <a:path extrusionOk="0" h="1201" w="1742">
                    <a:moveTo>
                      <a:pt x="1741" y="0"/>
                    </a:moveTo>
                    <a:lnTo>
                      <a:pt x="1681" y="60"/>
                    </a:lnTo>
                    <a:lnTo>
                      <a:pt x="1681" y="60"/>
                    </a:lnTo>
                    <a:lnTo>
                      <a:pt x="1741" y="0"/>
                    </a:lnTo>
                    <a:close/>
                    <a:moveTo>
                      <a:pt x="1681" y="60"/>
                    </a:moveTo>
                    <a:lnTo>
                      <a:pt x="1261" y="361"/>
                    </a:lnTo>
                    <a:lnTo>
                      <a:pt x="781" y="661"/>
                    </a:lnTo>
                    <a:lnTo>
                      <a:pt x="241" y="961"/>
                    </a:lnTo>
                    <a:lnTo>
                      <a:pt x="1" y="1201"/>
                    </a:lnTo>
                    <a:lnTo>
                      <a:pt x="601" y="1081"/>
                    </a:lnTo>
                    <a:lnTo>
                      <a:pt x="1261" y="481"/>
                    </a:lnTo>
                    <a:lnTo>
                      <a:pt x="1681"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0"/>
              <p:cNvSpPr/>
              <p:nvPr/>
            </p:nvSpPr>
            <p:spPr>
              <a:xfrm>
                <a:off x="3464081" y="2357660"/>
                <a:ext cx="30188" cy="10085"/>
              </a:xfrm>
              <a:custGeom>
                <a:rect b="b" l="l" r="r" t="t"/>
                <a:pathLst>
                  <a:path extrusionOk="0" h="301" w="901">
                    <a:moveTo>
                      <a:pt x="600" y="0"/>
                    </a:moveTo>
                    <a:lnTo>
                      <a:pt x="0" y="300"/>
                    </a:lnTo>
                    <a:lnTo>
                      <a:pt x="660" y="60"/>
                    </a:lnTo>
                    <a:lnTo>
                      <a:pt x="9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0"/>
              <p:cNvSpPr/>
              <p:nvPr/>
            </p:nvSpPr>
            <p:spPr>
              <a:xfrm>
                <a:off x="3528410" y="2365702"/>
                <a:ext cx="24191" cy="12095"/>
              </a:xfrm>
              <a:custGeom>
                <a:rect b="b" l="l" r="r" t="t"/>
                <a:pathLst>
                  <a:path extrusionOk="0" h="361" w="722">
                    <a:moveTo>
                      <a:pt x="541" y="0"/>
                    </a:moveTo>
                    <a:lnTo>
                      <a:pt x="1" y="360"/>
                    </a:lnTo>
                    <a:lnTo>
                      <a:pt x="1" y="360"/>
                    </a:lnTo>
                    <a:lnTo>
                      <a:pt x="481" y="60"/>
                    </a:lnTo>
                    <a:lnTo>
                      <a:pt x="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0"/>
              <p:cNvSpPr/>
              <p:nvPr/>
            </p:nvSpPr>
            <p:spPr>
              <a:xfrm>
                <a:off x="1845086" y="2442127"/>
                <a:ext cx="4054" cy="16116"/>
              </a:xfrm>
              <a:custGeom>
                <a:rect b="b" l="l" r="r" t="t"/>
                <a:pathLst>
                  <a:path extrusionOk="0" h="481" w="121">
                    <a:moveTo>
                      <a:pt x="0" y="0"/>
                    </a:moveTo>
                    <a:lnTo>
                      <a:pt x="0" y="300"/>
                    </a:lnTo>
                    <a:lnTo>
                      <a:pt x="120" y="480"/>
                    </a:lnTo>
                    <a:lnTo>
                      <a:pt x="120" y="180"/>
                    </a:lnTo>
                    <a:lnTo>
                      <a:pt x="60" y="1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0"/>
              <p:cNvSpPr/>
              <p:nvPr/>
            </p:nvSpPr>
            <p:spPr>
              <a:xfrm>
                <a:off x="1649986" y="2349586"/>
                <a:ext cx="10085" cy="8108"/>
              </a:xfrm>
              <a:custGeom>
                <a:rect b="b" l="l" r="r" t="t"/>
                <a:pathLst>
                  <a:path extrusionOk="0" h="242" w="301">
                    <a:moveTo>
                      <a:pt x="1" y="1"/>
                    </a:moveTo>
                    <a:lnTo>
                      <a:pt x="121" y="181"/>
                    </a:lnTo>
                    <a:lnTo>
                      <a:pt x="301" y="24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0"/>
              <p:cNvSpPr/>
              <p:nvPr/>
            </p:nvSpPr>
            <p:spPr>
              <a:xfrm>
                <a:off x="1647976" y="2371733"/>
                <a:ext cx="2044" cy="34"/>
              </a:xfrm>
              <a:custGeom>
                <a:rect b="b" l="l" r="r" t="t"/>
                <a:pathLst>
                  <a:path extrusionOk="0" h="1" w="61">
                    <a:moveTo>
                      <a:pt x="1" y="0"/>
                    </a:moveTo>
                    <a:lnTo>
                      <a:pt x="1" y="0"/>
                    </a:lnTo>
                    <a:lnTo>
                      <a:pt x="61" y="0"/>
                    </a:lnTo>
                    <a:lnTo>
                      <a:pt x="6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0"/>
              <p:cNvSpPr/>
              <p:nvPr/>
            </p:nvSpPr>
            <p:spPr>
              <a:xfrm>
                <a:off x="1639935" y="2349586"/>
                <a:ext cx="4054" cy="4054"/>
              </a:xfrm>
              <a:custGeom>
                <a:rect b="b" l="l" r="r" t="t"/>
                <a:pathLst>
                  <a:path extrusionOk="0" h="121" w="121">
                    <a:moveTo>
                      <a:pt x="1" y="1"/>
                    </a:moveTo>
                    <a:lnTo>
                      <a:pt x="1" y="61"/>
                    </a:lnTo>
                    <a:lnTo>
                      <a:pt x="61" y="12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0"/>
              <p:cNvSpPr/>
              <p:nvPr/>
            </p:nvSpPr>
            <p:spPr>
              <a:xfrm>
                <a:off x="3244858" y="1828717"/>
                <a:ext cx="4054" cy="6064"/>
              </a:xfrm>
              <a:custGeom>
                <a:rect b="b" l="l" r="r" t="t"/>
                <a:pathLst>
                  <a:path extrusionOk="0" h="181" w="121">
                    <a:moveTo>
                      <a:pt x="120" y="0"/>
                    </a:moveTo>
                    <a:lnTo>
                      <a:pt x="60" y="60"/>
                    </a:lnTo>
                    <a:lnTo>
                      <a:pt x="0" y="180"/>
                    </a:lnTo>
                    <a:lnTo>
                      <a:pt x="120" y="12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0"/>
              <p:cNvSpPr/>
              <p:nvPr/>
            </p:nvSpPr>
            <p:spPr>
              <a:xfrm>
                <a:off x="1716359" y="2375753"/>
                <a:ext cx="2044" cy="4054"/>
              </a:xfrm>
              <a:custGeom>
                <a:rect b="b" l="l" r="r" t="t"/>
                <a:pathLst>
                  <a:path extrusionOk="0" h="121" w="61">
                    <a:moveTo>
                      <a:pt x="61" y="120"/>
                    </a:moveTo>
                    <a:lnTo>
                      <a:pt x="61" y="120"/>
                    </a:lnTo>
                    <a:lnTo>
                      <a:pt x="1" y="60"/>
                    </a:lnTo>
                    <a:lnTo>
                      <a:pt x="1" y="60"/>
                    </a:lnTo>
                    <a:lnTo>
                      <a:pt x="1" y="0"/>
                    </a:lnTo>
                    <a:lnTo>
                      <a:pt x="1" y="0"/>
                    </a:lnTo>
                    <a:lnTo>
                      <a:pt x="1" y="60"/>
                    </a:lnTo>
                    <a:lnTo>
                      <a:pt x="1" y="60"/>
                    </a:lnTo>
                    <a:lnTo>
                      <a:pt x="1" y="60"/>
                    </a:lnTo>
                    <a:lnTo>
                      <a:pt x="1" y="60"/>
                    </a:lnTo>
                    <a:lnTo>
                      <a:pt x="61" y="120"/>
                    </a:lnTo>
                    <a:lnTo>
                      <a:pt x="61" y="12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0"/>
              <p:cNvSpPr/>
              <p:nvPr/>
            </p:nvSpPr>
            <p:spPr>
              <a:xfrm>
                <a:off x="1662048" y="2349586"/>
                <a:ext cx="14139" cy="14139"/>
              </a:xfrm>
              <a:custGeom>
                <a:rect b="b" l="l" r="r" t="t"/>
                <a:pathLst>
                  <a:path extrusionOk="0" h="422" w="422">
                    <a:moveTo>
                      <a:pt x="1" y="1"/>
                    </a:moveTo>
                    <a:lnTo>
                      <a:pt x="121" y="241"/>
                    </a:lnTo>
                    <a:lnTo>
                      <a:pt x="181" y="301"/>
                    </a:lnTo>
                    <a:lnTo>
                      <a:pt x="421" y="42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0"/>
              <p:cNvSpPr/>
              <p:nvPr/>
            </p:nvSpPr>
            <p:spPr>
              <a:xfrm>
                <a:off x="1670123" y="2381784"/>
                <a:ext cx="8075" cy="2044"/>
              </a:xfrm>
              <a:custGeom>
                <a:rect b="b" l="l" r="r" t="t"/>
                <a:pathLst>
                  <a:path extrusionOk="0" h="61" w="241">
                    <a:moveTo>
                      <a:pt x="120" y="0"/>
                    </a:moveTo>
                    <a:lnTo>
                      <a:pt x="0" y="60"/>
                    </a:lnTo>
                    <a:lnTo>
                      <a:pt x="240" y="6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0"/>
              <p:cNvSpPr/>
              <p:nvPr/>
            </p:nvSpPr>
            <p:spPr>
              <a:xfrm>
                <a:off x="3566640" y="1931276"/>
                <a:ext cx="98572" cy="40273"/>
              </a:xfrm>
              <a:custGeom>
                <a:rect b="b" l="l" r="r" t="t"/>
                <a:pathLst>
                  <a:path extrusionOk="0" h="1202" w="2942">
                    <a:moveTo>
                      <a:pt x="596" y="352"/>
                    </a:moveTo>
                    <a:lnTo>
                      <a:pt x="541" y="361"/>
                    </a:lnTo>
                    <a:lnTo>
                      <a:pt x="360" y="421"/>
                    </a:lnTo>
                    <a:lnTo>
                      <a:pt x="360" y="421"/>
                    </a:lnTo>
                    <a:lnTo>
                      <a:pt x="596" y="352"/>
                    </a:lnTo>
                    <a:close/>
                    <a:moveTo>
                      <a:pt x="1921" y="1"/>
                    </a:moveTo>
                    <a:lnTo>
                      <a:pt x="1381" y="121"/>
                    </a:lnTo>
                    <a:lnTo>
                      <a:pt x="596" y="352"/>
                    </a:lnTo>
                    <a:lnTo>
                      <a:pt x="596" y="352"/>
                    </a:lnTo>
                    <a:lnTo>
                      <a:pt x="901" y="301"/>
                    </a:lnTo>
                    <a:lnTo>
                      <a:pt x="1021" y="301"/>
                    </a:lnTo>
                    <a:lnTo>
                      <a:pt x="901" y="361"/>
                    </a:lnTo>
                    <a:lnTo>
                      <a:pt x="601" y="481"/>
                    </a:lnTo>
                    <a:lnTo>
                      <a:pt x="0" y="841"/>
                    </a:lnTo>
                    <a:lnTo>
                      <a:pt x="421" y="721"/>
                    </a:lnTo>
                    <a:lnTo>
                      <a:pt x="901" y="661"/>
                    </a:lnTo>
                    <a:lnTo>
                      <a:pt x="1501" y="661"/>
                    </a:lnTo>
                    <a:lnTo>
                      <a:pt x="1981" y="721"/>
                    </a:lnTo>
                    <a:lnTo>
                      <a:pt x="2161" y="721"/>
                    </a:lnTo>
                    <a:lnTo>
                      <a:pt x="2281" y="661"/>
                    </a:lnTo>
                    <a:lnTo>
                      <a:pt x="2341" y="601"/>
                    </a:lnTo>
                    <a:lnTo>
                      <a:pt x="2401" y="601"/>
                    </a:lnTo>
                    <a:lnTo>
                      <a:pt x="2281" y="661"/>
                    </a:lnTo>
                    <a:lnTo>
                      <a:pt x="2161" y="781"/>
                    </a:lnTo>
                    <a:lnTo>
                      <a:pt x="1981" y="841"/>
                    </a:lnTo>
                    <a:lnTo>
                      <a:pt x="1501" y="961"/>
                    </a:lnTo>
                    <a:lnTo>
                      <a:pt x="1201" y="1021"/>
                    </a:lnTo>
                    <a:lnTo>
                      <a:pt x="961" y="1081"/>
                    </a:lnTo>
                    <a:lnTo>
                      <a:pt x="661" y="1201"/>
                    </a:lnTo>
                    <a:lnTo>
                      <a:pt x="781" y="1201"/>
                    </a:lnTo>
                    <a:lnTo>
                      <a:pt x="1441" y="1141"/>
                    </a:lnTo>
                    <a:lnTo>
                      <a:pt x="2221" y="1081"/>
                    </a:lnTo>
                    <a:lnTo>
                      <a:pt x="2762" y="1021"/>
                    </a:lnTo>
                    <a:lnTo>
                      <a:pt x="2942" y="1021"/>
                    </a:lnTo>
                    <a:lnTo>
                      <a:pt x="20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0"/>
              <p:cNvSpPr/>
              <p:nvPr/>
            </p:nvSpPr>
            <p:spPr>
              <a:xfrm>
                <a:off x="3456006" y="1762344"/>
                <a:ext cx="12129" cy="4054"/>
              </a:xfrm>
              <a:custGeom>
                <a:rect b="b" l="l" r="r" t="t"/>
                <a:pathLst>
                  <a:path extrusionOk="0" h="121" w="362">
                    <a:moveTo>
                      <a:pt x="61" y="0"/>
                    </a:moveTo>
                    <a:lnTo>
                      <a:pt x="1" y="60"/>
                    </a:lnTo>
                    <a:lnTo>
                      <a:pt x="121" y="60"/>
                    </a:lnTo>
                    <a:lnTo>
                      <a:pt x="241" y="120"/>
                    </a:lnTo>
                    <a:lnTo>
                      <a:pt x="361" y="12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0"/>
              <p:cNvSpPr/>
              <p:nvPr/>
            </p:nvSpPr>
            <p:spPr>
              <a:xfrm>
                <a:off x="3524390" y="1899111"/>
                <a:ext cx="110667" cy="40240"/>
              </a:xfrm>
              <a:custGeom>
                <a:rect b="b" l="l" r="r" t="t"/>
                <a:pathLst>
                  <a:path extrusionOk="0" h="1201" w="3303">
                    <a:moveTo>
                      <a:pt x="2462" y="0"/>
                    </a:moveTo>
                    <a:lnTo>
                      <a:pt x="2402" y="60"/>
                    </a:lnTo>
                    <a:lnTo>
                      <a:pt x="2342" y="120"/>
                    </a:lnTo>
                    <a:lnTo>
                      <a:pt x="1982" y="300"/>
                    </a:lnTo>
                    <a:lnTo>
                      <a:pt x="1621" y="540"/>
                    </a:lnTo>
                    <a:lnTo>
                      <a:pt x="721" y="901"/>
                    </a:lnTo>
                    <a:lnTo>
                      <a:pt x="1" y="1201"/>
                    </a:lnTo>
                    <a:lnTo>
                      <a:pt x="1021" y="1081"/>
                    </a:lnTo>
                    <a:lnTo>
                      <a:pt x="2642" y="961"/>
                    </a:lnTo>
                    <a:lnTo>
                      <a:pt x="3122" y="961"/>
                    </a:lnTo>
                    <a:lnTo>
                      <a:pt x="3302" y="901"/>
                    </a:lnTo>
                    <a:lnTo>
                      <a:pt x="24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0"/>
              <p:cNvSpPr/>
              <p:nvPr/>
            </p:nvSpPr>
            <p:spPr>
              <a:xfrm>
                <a:off x="3687291" y="2001670"/>
                <a:ext cx="8075" cy="4054"/>
              </a:xfrm>
              <a:custGeom>
                <a:rect b="b" l="l" r="r" t="t"/>
                <a:pathLst>
                  <a:path extrusionOk="0" h="121" w="241">
                    <a:moveTo>
                      <a:pt x="1" y="0"/>
                    </a:moveTo>
                    <a:lnTo>
                      <a:pt x="1" y="61"/>
                    </a:lnTo>
                    <a:lnTo>
                      <a:pt x="241" y="121"/>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0"/>
              <p:cNvSpPr/>
              <p:nvPr/>
            </p:nvSpPr>
            <p:spPr>
              <a:xfrm>
                <a:off x="3687291" y="2033835"/>
                <a:ext cx="34242" cy="10119"/>
              </a:xfrm>
              <a:custGeom>
                <a:rect b="b" l="l" r="r" t="t"/>
                <a:pathLst>
                  <a:path extrusionOk="0" h="302" w="1022">
                    <a:moveTo>
                      <a:pt x="1" y="1"/>
                    </a:moveTo>
                    <a:lnTo>
                      <a:pt x="781" y="241"/>
                    </a:lnTo>
                    <a:lnTo>
                      <a:pt x="1021" y="301"/>
                    </a:lnTo>
                    <a:lnTo>
                      <a:pt x="7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0"/>
              <p:cNvSpPr/>
              <p:nvPr/>
            </p:nvSpPr>
            <p:spPr>
              <a:xfrm>
                <a:off x="1722390" y="2359671"/>
                <a:ext cx="26201" cy="24157"/>
              </a:xfrm>
              <a:custGeom>
                <a:rect b="b" l="l" r="r" t="t"/>
                <a:pathLst>
                  <a:path extrusionOk="0" h="721" w="782">
                    <a:moveTo>
                      <a:pt x="1" y="0"/>
                    </a:moveTo>
                    <a:lnTo>
                      <a:pt x="301" y="300"/>
                    </a:lnTo>
                    <a:lnTo>
                      <a:pt x="481" y="480"/>
                    </a:lnTo>
                    <a:lnTo>
                      <a:pt x="601" y="540"/>
                    </a:lnTo>
                    <a:lnTo>
                      <a:pt x="781" y="720"/>
                    </a:lnTo>
                    <a:lnTo>
                      <a:pt x="481" y="3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0"/>
              <p:cNvSpPr/>
              <p:nvPr/>
            </p:nvSpPr>
            <p:spPr>
              <a:xfrm>
                <a:off x="3610866" y="1975536"/>
                <a:ext cx="70428" cy="16116"/>
              </a:xfrm>
              <a:custGeom>
                <a:rect b="b" l="l" r="r" t="t"/>
                <a:pathLst>
                  <a:path extrusionOk="0" h="481" w="2102">
                    <a:moveTo>
                      <a:pt x="1682" y="0"/>
                    </a:moveTo>
                    <a:lnTo>
                      <a:pt x="961" y="180"/>
                    </a:lnTo>
                    <a:lnTo>
                      <a:pt x="1" y="480"/>
                    </a:lnTo>
                    <a:lnTo>
                      <a:pt x="841" y="360"/>
                    </a:lnTo>
                    <a:lnTo>
                      <a:pt x="2102" y="360"/>
                    </a:lnTo>
                    <a:lnTo>
                      <a:pt x="1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0"/>
              <p:cNvSpPr/>
              <p:nvPr/>
            </p:nvSpPr>
            <p:spPr>
              <a:xfrm>
                <a:off x="1680174" y="2355650"/>
                <a:ext cx="20137" cy="16116"/>
              </a:xfrm>
              <a:custGeom>
                <a:rect b="b" l="l" r="r" t="t"/>
                <a:pathLst>
                  <a:path extrusionOk="0" h="481" w="601">
                    <a:moveTo>
                      <a:pt x="0" y="0"/>
                    </a:moveTo>
                    <a:lnTo>
                      <a:pt x="120" y="240"/>
                    </a:lnTo>
                    <a:lnTo>
                      <a:pt x="180" y="300"/>
                    </a:lnTo>
                    <a:lnTo>
                      <a:pt x="600" y="480"/>
                    </a:lnTo>
                    <a:lnTo>
                      <a:pt x="360" y="30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0"/>
              <p:cNvSpPr/>
              <p:nvPr/>
            </p:nvSpPr>
            <p:spPr>
              <a:xfrm>
                <a:off x="1732442" y="2383794"/>
                <a:ext cx="2044" cy="2044"/>
              </a:xfrm>
              <a:custGeom>
                <a:rect b="b" l="l" r="r" t="t"/>
                <a:pathLst>
                  <a:path extrusionOk="0" h="61" w="61">
                    <a:moveTo>
                      <a:pt x="1" y="0"/>
                    </a:moveTo>
                    <a:lnTo>
                      <a:pt x="1" y="60"/>
                    </a:lnTo>
                    <a:lnTo>
                      <a:pt x="61" y="6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0"/>
              <p:cNvSpPr/>
              <p:nvPr/>
            </p:nvSpPr>
            <p:spPr>
              <a:xfrm>
                <a:off x="3359478" y="1730179"/>
                <a:ext cx="28211" cy="28178"/>
              </a:xfrm>
              <a:custGeom>
                <a:rect b="b" l="l" r="r" t="t"/>
                <a:pathLst>
                  <a:path extrusionOk="0" h="841" w="842">
                    <a:moveTo>
                      <a:pt x="841" y="0"/>
                    </a:moveTo>
                    <a:lnTo>
                      <a:pt x="301" y="540"/>
                    </a:lnTo>
                    <a:lnTo>
                      <a:pt x="1" y="840"/>
                    </a:lnTo>
                    <a:lnTo>
                      <a:pt x="601" y="540"/>
                    </a:lnTo>
                    <a:lnTo>
                      <a:pt x="661" y="420"/>
                    </a:lnTo>
                    <a:lnTo>
                      <a:pt x="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0"/>
              <p:cNvSpPr/>
              <p:nvPr/>
            </p:nvSpPr>
            <p:spPr>
              <a:xfrm>
                <a:off x="3333344" y="1768375"/>
                <a:ext cx="4054" cy="6064"/>
              </a:xfrm>
              <a:custGeom>
                <a:rect b="b" l="l" r="r" t="t"/>
                <a:pathLst>
                  <a:path extrusionOk="0" h="181" w="121">
                    <a:moveTo>
                      <a:pt x="120" y="1"/>
                    </a:moveTo>
                    <a:lnTo>
                      <a:pt x="60" y="61"/>
                    </a:lnTo>
                    <a:lnTo>
                      <a:pt x="0" y="181"/>
                    </a:lnTo>
                    <a:lnTo>
                      <a:pt x="0" y="181"/>
                    </a:lnTo>
                    <a:lnTo>
                      <a:pt x="60" y="12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0"/>
              <p:cNvSpPr/>
              <p:nvPr/>
            </p:nvSpPr>
            <p:spPr>
              <a:xfrm>
                <a:off x="3309221" y="1782447"/>
                <a:ext cx="4054" cy="6064"/>
              </a:xfrm>
              <a:custGeom>
                <a:rect b="b" l="l" r="r" t="t"/>
                <a:pathLst>
                  <a:path extrusionOk="0" h="181" w="121">
                    <a:moveTo>
                      <a:pt x="120" y="1"/>
                    </a:moveTo>
                    <a:lnTo>
                      <a:pt x="0" y="181"/>
                    </a:lnTo>
                    <a:lnTo>
                      <a:pt x="0" y="181"/>
                    </a:lnTo>
                    <a:lnTo>
                      <a:pt x="60" y="12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0"/>
              <p:cNvSpPr/>
              <p:nvPr/>
            </p:nvSpPr>
            <p:spPr>
              <a:xfrm>
                <a:off x="3287074" y="1744251"/>
                <a:ext cx="36252" cy="40240"/>
              </a:xfrm>
              <a:custGeom>
                <a:rect b="b" l="l" r="r" t="t"/>
                <a:pathLst>
                  <a:path extrusionOk="0" h="1201" w="1082">
                    <a:moveTo>
                      <a:pt x="1081" y="0"/>
                    </a:moveTo>
                    <a:lnTo>
                      <a:pt x="1021" y="60"/>
                    </a:lnTo>
                    <a:lnTo>
                      <a:pt x="721" y="300"/>
                    </a:lnTo>
                    <a:lnTo>
                      <a:pt x="421" y="660"/>
                    </a:lnTo>
                    <a:lnTo>
                      <a:pt x="1" y="1201"/>
                    </a:lnTo>
                    <a:lnTo>
                      <a:pt x="301" y="961"/>
                    </a:lnTo>
                    <a:lnTo>
                      <a:pt x="421" y="841"/>
                    </a:lnTo>
                    <a:lnTo>
                      <a:pt x="481" y="841"/>
                    </a:lnTo>
                    <a:lnTo>
                      <a:pt x="661" y="480"/>
                    </a:lnTo>
                    <a:lnTo>
                      <a:pt x="10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0"/>
              <p:cNvSpPr/>
              <p:nvPr/>
            </p:nvSpPr>
            <p:spPr>
              <a:xfrm>
                <a:off x="3437913" y="1750282"/>
                <a:ext cx="2044" cy="34"/>
              </a:xfrm>
              <a:custGeom>
                <a:rect b="b" l="l" r="r" t="t"/>
                <a:pathLst>
                  <a:path extrusionOk="0" h="1" w="61">
                    <a:moveTo>
                      <a:pt x="1" y="0"/>
                    </a:moveTo>
                    <a:lnTo>
                      <a:pt x="1" y="0"/>
                    </a:lnTo>
                    <a:lnTo>
                      <a:pt x="61" y="0"/>
                    </a:lnTo>
                    <a:lnTo>
                      <a:pt x="6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0"/>
              <p:cNvSpPr/>
              <p:nvPr/>
            </p:nvSpPr>
            <p:spPr>
              <a:xfrm>
                <a:off x="3395697" y="1770385"/>
                <a:ext cx="12095" cy="4054"/>
              </a:xfrm>
              <a:custGeom>
                <a:rect b="b" l="l" r="r" t="t"/>
                <a:pathLst>
                  <a:path extrusionOk="0" h="121" w="361">
                    <a:moveTo>
                      <a:pt x="180" y="1"/>
                    </a:moveTo>
                    <a:lnTo>
                      <a:pt x="0" y="121"/>
                    </a:lnTo>
                    <a:lnTo>
                      <a:pt x="120" y="121"/>
                    </a:lnTo>
                    <a:lnTo>
                      <a:pt x="360" y="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0"/>
              <p:cNvSpPr/>
              <p:nvPr/>
            </p:nvSpPr>
            <p:spPr>
              <a:xfrm>
                <a:off x="1810877" y="2419980"/>
                <a:ext cx="6064" cy="12095"/>
              </a:xfrm>
              <a:custGeom>
                <a:rect b="b" l="l" r="r" t="t"/>
                <a:pathLst>
                  <a:path extrusionOk="0" h="361" w="181">
                    <a:moveTo>
                      <a:pt x="1" y="1"/>
                    </a:moveTo>
                    <a:lnTo>
                      <a:pt x="61" y="241"/>
                    </a:lnTo>
                    <a:lnTo>
                      <a:pt x="121" y="361"/>
                    </a:lnTo>
                    <a:lnTo>
                      <a:pt x="181" y="361"/>
                    </a:lnTo>
                    <a:lnTo>
                      <a:pt x="121" y="30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0"/>
              <p:cNvSpPr/>
              <p:nvPr/>
            </p:nvSpPr>
            <p:spPr>
              <a:xfrm>
                <a:off x="1782733" y="2399877"/>
                <a:ext cx="34" cy="34"/>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0"/>
              <p:cNvSpPr/>
              <p:nvPr/>
            </p:nvSpPr>
            <p:spPr>
              <a:xfrm>
                <a:off x="1794795" y="2407918"/>
                <a:ext cx="8075" cy="14106"/>
              </a:xfrm>
              <a:custGeom>
                <a:rect b="b" l="l" r="r" t="t"/>
                <a:pathLst>
                  <a:path extrusionOk="0" h="421" w="241">
                    <a:moveTo>
                      <a:pt x="1" y="1"/>
                    </a:moveTo>
                    <a:lnTo>
                      <a:pt x="61" y="301"/>
                    </a:lnTo>
                    <a:lnTo>
                      <a:pt x="241" y="421"/>
                    </a:lnTo>
                    <a:lnTo>
                      <a:pt x="241" y="421"/>
                    </a:lnTo>
                    <a:lnTo>
                      <a:pt x="121" y="18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0"/>
              <p:cNvSpPr/>
              <p:nvPr/>
            </p:nvSpPr>
            <p:spPr>
              <a:xfrm>
                <a:off x="1776702" y="2407918"/>
                <a:ext cx="4054" cy="4054"/>
              </a:xfrm>
              <a:custGeom>
                <a:rect b="b" l="l" r="r" t="t"/>
                <a:pathLst>
                  <a:path extrusionOk="0" h="121" w="121">
                    <a:moveTo>
                      <a:pt x="120" y="121"/>
                    </a:moveTo>
                    <a:lnTo>
                      <a:pt x="120" y="121"/>
                    </a:lnTo>
                    <a:lnTo>
                      <a:pt x="60" y="61"/>
                    </a:lnTo>
                    <a:lnTo>
                      <a:pt x="60" y="61"/>
                    </a:lnTo>
                    <a:lnTo>
                      <a:pt x="0" y="1"/>
                    </a:lnTo>
                    <a:lnTo>
                      <a:pt x="0" y="1"/>
                    </a:lnTo>
                    <a:lnTo>
                      <a:pt x="60" y="61"/>
                    </a:lnTo>
                    <a:lnTo>
                      <a:pt x="60" y="61"/>
                    </a:lnTo>
                    <a:lnTo>
                      <a:pt x="120" y="121"/>
                    </a:lnTo>
                    <a:lnTo>
                      <a:pt x="120" y="121"/>
                    </a:lnTo>
                    <a:lnTo>
                      <a:pt x="120" y="121"/>
                    </a:lnTo>
                    <a:lnTo>
                      <a:pt x="120" y="1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0"/>
              <p:cNvSpPr/>
              <p:nvPr/>
            </p:nvSpPr>
            <p:spPr>
              <a:xfrm>
                <a:off x="1851117" y="2434085"/>
                <a:ext cx="18126" cy="40240"/>
              </a:xfrm>
              <a:custGeom>
                <a:rect b="b" l="l" r="r" t="t"/>
                <a:pathLst>
                  <a:path extrusionOk="0" h="1201" w="541">
                    <a:moveTo>
                      <a:pt x="0" y="0"/>
                    </a:moveTo>
                    <a:lnTo>
                      <a:pt x="60" y="120"/>
                    </a:lnTo>
                    <a:lnTo>
                      <a:pt x="120" y="420"/>
                    </a:lnTo>
                    <a:lnTo>
                      <a:pt x="180" y="480"/>
                    </a:lnTo>
                    <a:lnTo>
                      <a:pt x="301" y="780"/>
                    </a:lnTo>
                    <a:lnTo>
                      <a:pt x="421" y="960"/>
                    </a:lnTo>
                    <a:lnTo>
                      <a:pt x="421" y="1141"/>
                    </a:lnTo>
                    <a:lnTo>
                      <a:pt x="481" y="1141"/>
                    </a:lnTo>
                    <a:lnTo>
                      <a:pt x="541" y="1201"/>
                    </a:lnTo>
                    <a:lnTo>
                      <a:pt x="481" y="1020"/>
                    </a:lnTo>
                    <a:lnTo>
                      <a:pt x="361" y="720"/>
                    </a:lnTo>
                    <a:lnTo>
                      <a:pt x="240" y="4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0"/>
              <p:cNvSpPr/>
              <p:nvPr/>
            </p:nvSpPr>
            <p:spPr>
              <a:xfrm>
                <a:off x="1865189" y="2474291"/>
                <a:ext cx="6064" cy="12095"/>
              </a:xfrm>
              <a:custGeom>
                <a:rect b="b" l="l" r="r" t="t"/>
                <a:pathLst>
                  <a:path extrusionOk="0" h="361" w="181">
                    <a:moveTo>
                      <a:pt x="1" y="1"/>
                    </a:moveTo>
                    <a:lnTo>
                      <a:pt x="1" y="181"/>
                    </a:lnTo>
                    <a:lnTo>
                      <a:pt x="181" y="361"/>
                    </a:lnTo>
                    <a:lnTo>
                      <a:pt x="121" y="24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0"/>
              <p:cNvSpPr/>
              <p:nvPr/>
            </p:nvSpPr>
            <p:spPr>
              <a:xfrm>
                <a:off x="1963727" y="2691504"/>
                <a:ext cx="34" cy="34"/>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0"/>
              <p:cNvSpPr/>
              <p:nvPr/>
            </p:nvSpPr>
            <p:spPr>
              <a:xfrm>
                <a:off x="3731551" y="2468260"/>
                <a:ext cx="44260" cy="20137"/>
              </a:xfrm>
              <a:custGeom>
                <a:rect b="b" l="l" r="r" t="t"/>
                <a:pathLst>
                  <a:path extrusionOk="0" h="601" w="1321">
                    <a:moveTo>
                      <a:pt x="0" y="0"/>
                    </a:moveTo>
                    <a:lnTo>
                      <a:pt x="120" y="60"/>
                    </a:lnTo>
                    <a:lnTo>
                      <a:pt x="241" y="241"/>
                    </a:lnTo>
                    <a:lnTo>
                      <a:pt x="421" y="481"/>
                    </a:lnTo>
                    <a:lnTo>
                      <a:pt x="481" y="601"/>
                    </a:lnTo>
                    <a:lnTo>
                      <a:pt x="1321" y="601"/>
                    </a:lnTo>
                    <a:lnTo>
                      <a:pt x="1201" y="481"/>
                    </a:lnTo>
                    <a:lnTo>
                      <a:pt x="961" y="301"/>
                    </a:lnTo>
                    <a:lnTo>
                      <a:pt x="601" y="18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0"/>
              <p:cNvSpPr/>
              <p:nvPr/>
            </p:nvSpPr>
            <p:spPr>
              <a:xfrm>
                <a:off x="1732442" y="2472281"/>
                <a:ext cx="88520" cy="16116"/>
              </a:xfrm>
              <a:custGeom>
                <a:rect b="b" l="l" r="r" t="t"/>
                <a:pathLst>
                  <a:path extrusionOk="0" h="481" w="2642">
                    <a:moveTo>
                      <a:pt x="1" y="1"/>
                    </a:moveTo>
                    <a:lnTo>
                      <a:pt x="541" y="301"/>
                    </a:lnTo>
                    <a:lnTo>
                      <a:pt x="481" y="241"/>
                    </a:lnTo>
                    <a:lnTo>
                      <a:pt x="541" y="241"/>
                    </a:lnTo>
                    <a:lnTo>
                      <a:pt x="721" y="301"/>
                    </a:lnTo>
                    <a:lnTo>
                      <a:pt x="1141" y="301"/>
                    </a:lnTo>
                    <a:lnTo>
                      <a:pt x="1261" y="361"/>
                    </a:lnTo>
                    <a:lnTo>
                      <a:pt x="1562" y="361"/>
                    </a:lnTo>
                    <a:lnTo>
                      <a:pt x="2402" y="421"/>
                    </a:lnTo>
                    <a:lnTo>
                      <a:pt x="2522" y="481"/>
                    </a:lnTo>
                    <a:lnTo>
                      <a:pt x="2642" y="481"/>
                    </a:lnTo>
                    <a:lnTo>
                      <a:pt x="2582" y="421"/>
                    </a:lnTo>
                    <a:lnTo>
                      <a:pt x="2162" y="301"/>
                    </a:lnTo>
                    <a:lnTo>
                      <a:pt x="1682" y="181"/>
                    </a:lnTo>
                    <a:lnTo>
                      <a:pt x="901" y="6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0"/>
              <p:cNvSpPr/>
              <p:nvPr/>
            </p:nvSpPr>
            <p:spPr>
              <a:xfrm>
                <a:off x="1660038" y="2601007"/>
                <a:ext cx="10119" cy="26167"/>
              </a:xfrm>
              <a:custGeom>
                <a:rect b="b" l="l" r="r" t="t"/>
                <a:pathLst>
                  <a:path extrusionOk="0" h="781" w="302">
                    <a:moveTo>
                      <a:pt x="301" y="0"/>
                    </a:moveTo>
                    <a:lnTo>
                      <a:pt x="70" y="600"/>
                    </a:lnTo>
                    <a:lnTo>
                      <a:pt x="241" y="600"/>
                    </a:lnTo>
                    <a:lnTo>
                      <a:pt x="241" y="480"/>
                    </a:lnTo>
                    <a:lnTo>
                      <a:pt x="301" y="0"/>
                    </a:lnTo>
                    <a:close/>
                    <a:moveTo>
                      <a:pt x="61" y="600"/>
                    </a:moveTo>
                    <a:lnTo>
                      <a:pt x="69" y="603"/>
                    </a:lnTo>
                    <a:lnTo>
                      <a:pt x="69" y="603"/>
                    </a:lnTo>
                    <a:lnTo>
                      <a:pt x="70" y="600"/>
                    </a:lnTo>
                    <a:close/>
                    <a:moveTo>
                      <a:pt x="69" y="603"/>
                    </a:moveTo>
                    <a:lnTo>
                      <a:pt x="1" y="781"/>
                    </a:lnTo>
                    <a:lnTo>
                      <a:pt x="241" y="720"/>
                    </a:lnTo>
                    <a:lnTo>
                      <a:pt x="241" y="660"/>
                    </a:lnTo>
                    <a:lnTo>
                      <a:pt x="69" y="60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0"/>
              <p:cNvSpPr/>
              <p:nvPr/>
            </p:nvSpPr>
            <p:spPr>
              <a:xfrm>
                <a:off x="1702287" y="2594976"/>
                <a:ext cx="10085" cy="16116"/>
              </a:xfrm>
              <a:custGeom>
                <a:rect b="b" l="l" r="r" t="t"/>
                <a:pathLst>
                  <a:path extrusionOk="0" h="481" w="301">
                    <a:moveTo>
                      <a:pt x="301" y="0"/>
                    </a:moveTo>
                    <a:lnTo>
                      <a:pt x="241" y="60"/>
                    </a:lnTo>
                    <a:lnTo>
                      <a:pt x="0" y="480"/>
                    </a:lnTo>
                    <a:lnTo>
                      <a:pt x="241" y="480"/>
                    </a:lnTo>
                    <a:lnTo>
                      <a:pt x="241" y="360"/>
                    </a:lnTo>
                    <a:lnTo>
                      <a:pt x="241" y="30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0"/>
              <p:cNvSpPr/>
              <p:nvPr/>
            </p:nvSpPr>
            <p:spPr>
              <a:xfrm>
                <a:off x="1706308" y="2733721"/>
                <a:ext cx="118708" cy="50325"/>
              </a:xfrm>
              <a:custGeom>
                <a:rect b="b" l="l" r="r" t="t"/>
                <a:pathLst>
                  <a:path extrusionOk="0" h="1502" w="3543">
                    <a:moveTo>
                      <a:pt x="1" y="1"/>
                    </a:moveTo>
                    <a:lnTo>
                      <a:pt x="361" y="601"/>
                    </a:lnTo>
                    <a:lnTo>
                      <a:pt x="661" y="1021"/>
                    </a:lnTo>
                    <a:lnTo>
                      <a:pt x="961" y="1321"/>
                    </a:lnTo>
                    <a:lnTo>
                      <a:pt x="1201" y="1502"/>
                    </a:lnTo>
                    <a:lnTo>
                      <a:pt x="2642" y="1502"/>
                    </a:lnTo>
                    <a:lnTo>
                      <a:pt x="3542" y="61"/>
                    </a:lnTo>
                    <a:lnTo>
                      <a:pt x="3482" y="1"/>
                    </a:lnTo>
                    <a:lnTo>
                      <a:pt x="2882" y="1"/>
                    </a:lnTo>
                    <a:lnTo>
                      <a:pt x="3002" y="121"/>
                    </a:lnTo>
                    <a:lnTo>
                      <a:pt x="3062" y="181"/>
                    </a:lnTo>
                    <a:lnTo>
                      <a:pt x="2942" y="121"/>
                    </a:lnTo>
                    <a:lnTo>
                      <a:pt x="2762" y="1"/>
                    </a:lnTo>
                    <a:lnTo>
                      <a:pt x="2642" y="1"/>
                    </a:lnTo>
                    <a:lnTo>
                      <a:pt x="2762" y="181"/>
                    </a:lnTo>
                    <a:lnTo>
                      <a:pt x="2942" y="361"/>
                    </a:lnTo>
                    <a:lnTo>
                      <a:pt x="2942" y="361"/>
                    </a:lnTo>
                    <a:lnTo>
                      <a:pt x="2702" y="241"/>
                    </a:lnTo>
                    <a:lnTo>
                      <a:pt x="2402" y="1"/>
                    </a:lnTo>
                    <a:lnTo>
                      <a:pt x="1921" y="1"/>
                    </a:lnTo>
                    <a:lnTo>
                      <a:pt x="2101" y="181"/>
                    </a:lnTo>
                    <a:lnTo>
                      <a:pt x="2161" y="241"/>
                    </a:lnTo>
                    <a:lnTo>
                      <a:pt x="2041" y="181"/>
                    </a:lnTo>
                    <a:lnTo>
                      <a:pt x="1861" y="61"/>
                    </a:lnTo>
                    <a:lnTo>
                      <a:pt x="1801" y="1"/>
                    </a:lnTo>
                    <a:lnTo>
                      <a:pt x="1021" y="1"/>
                    </a:lnTo>
                    <a:lnTo>
                      <a:pt x="1081" y="181"/>
                    </a:lnTo>
                    <a:lnTo>
                      <a:pt x="901" y="1"/>
                    </a:lnTo>
                    <a:lnTo>
                      <a:pt x="361" y="1"/>
                    </a:lnTo>
                    <a:lnTo>
                      <a:pt x="541" y="421"/>
                    </a:lnTo>
                    <a:lnTo>
                      <a:pt x="661" y="601"/>
                    </a:lnTo>
                    <a:lnTo>
                      <a:pt x="481" y="42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0"/>
              <p:cNvSpPr/>
              <p:nvPr/>
            </p:nvSpPr>
            <p:spPr>
              <a:xfrm>
                <a:off x="1555468" y="2691504"/>
                <a:ext cx="26167" cy="10085"/>
              </a:xfrm>
              <a:custGeom>
                <a:rect b="b" l="l" r="r" t="t"/>
                <a:pathLst>
                  <a:path extrusionOk="0" h="301" w="781">
                    <a:moveTo>
                      <a:pt x="781" y="0"/>
                    </a:moveTo>
                    <a:lnTo>
                      <a:pt x="1" y="300"/>
                    </a:lnTo>
                    <a:lnTo>
                      <a:pt x="301" y="300"/>
                    </a:lnTo>
                    <a:lnTo>
                      <a:pt x="7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0"/>
              <p:cNvSpPr/>
              <p:nvPr/>
            </p:nvSpPr>
            <p:spPr>
              <a:xfrm>
                <a:off x="1639935" y="2590956"/>
                <a:ext cx="14106" cy="40240"/>
              </a:xfrm>
              <a:custGeom>
                <a:rect b="b" l="l" r="r" t="t"/>
                <a:pathLst>
                  <a:path extrusionOk="0" h="1201" w="421">
                    <a:moveTo>
                      <a:pt x="421" y="0"/>
                    </a:moveTo>
                    <a:lnTo>
                      <a:pt x="241" y="360"/>
                    </a:lnTo>
                    <a:lnTo>
                      <a:pt x="1" y="1141"/>
                    </a:lnTo>
                    <a:lnTo>
                      <a:pt x="1" y="1201"/>
                    </a:lnTo>
                    <a:lnTo>
                      <a:pt x="301" y="1201"/>
                    </a:lnTo>
                    <a:lnTo>
                      <a:pt x="361" y="300"/>
                    </a:lnTo>
                    <a:lnTo>
                      <a:pt x="4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0"/>
              <p:cNvSpPr/>
              <p:nvPr/>
            </p:nvSpPr>
            <p:spPr>
              <a:xfrm>
                <a:off x="1778712" y="2596987"/>
                <a:ext cx="2044" cy="2044"/>
              </a:xfrm>
              <a:custGeom>
                <a:rect b="b" l="l" r="r" t="t"/>
                <a:pathLst>
                  <a:path extrusionOk="0" h="61" w="61">
                    <a:moveTo>
                      <a:pt x="0" y="0"/>
                    </a:moveTo>
                    <a:lnTo>
                      <a:pt x="0" y="60"/>
                    </a:lnTo>
                    <a:lnTo>
                      <a:pt x="60" y="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0"/>
              <p:cNvSpPr/>
              <p:nvPr/>
            </p:nvSpPr>
            <p:spPr>
              <a:xfrm>
                <a:off x="1837044" y="2588946"/>
                <a:ext cx="8075" cy="10085"/>
              </a:xfrm>
              <a:custGeom>
                <a:rect b="b" l="l" r="r" t="t"/>
                <a:pathLst>
                  <a:path extrusionOk="0" h="301" w="241">
                    <a:moveTo>
                      <a:pt x="0" y="0"/>
                    </a:moveTo>
                    <a:lnTo>
                      <a:pt x="0" y="180"/>
                    </a:lnTo>
                    <a:lnTo>
                      <a:pt x="218" y="235"/>
                    </a:lnTo>
                    <a:lnTo>
                      <a:pt x="218" y="235"/>
                    </a:lnTo>
                    <a:lnTo>
                      <a:pt x="180" y="120"/>
                    </a:lnTo>
                    <a:lnTo>
                      <a:pt x="60" y="0"/>
                    </a:lnTo>
                    <a:close/>
                    <a:moveTo>
                      <a:pt x="218" y="235"/>
                    </a:moveTo>
                    <a:lnTo>
                      <a:pt x="240" y="300"/>
                    </a:lnTo>
                    <a:lnTo>
                      <a:pt x="240" y="240"/>
                    </a:lnTo>
                    <a:lnTo>
                      <a:pt x="218" y="23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0"/>
              <p:cNvSpPr/>
              <p:nvPr/>
            </p:nvSpPr>
            <p:spPr>
              <a:xfrm>
                <a:off x="3196577" y="1919214"/>
                <a:ext cx="130770" cy="40240"/>
              </a:xfrm>
              <a:custGeom>
                <a:rect b="b" l="l" r="r" t="t"/>
                <a:pathLst>
                  <a:path extrusionOk="0" h="1201" w="3903">
                    <a:moveTo>
                      <a:pt x="3209" y="481"/>
                    </a:moveTo>
                    <a:lnTo>
                      <a:pt x="3122" y="541"/>
                    </a:lnTo>
                    <a:lnTo>
                      <a:pt x="3182" y="541"/>
                    </a:lnTo>
                    <a:lnTo>
                      <a:pt x="3242" y="481"/>
                    </a:lnTo>
                    <a:close/>
                    <a:moveTo>
                      <a:pt x="3662" y="0"/>
                    </a:moveTo>
                    <a:lnTo>
                      <a:pt x="3122" y="60"/>
                    </a:lnTo>
                    <a:lnTo>
                      <a:pt x="2522" y="241"/>
                    </a:lnTo>
                    <a:lnTo>
                      <a:pt x="1921" y="361"/>
                    </a:lnTo>
                    <a:lnTo>
                      <a:pt x="1381" y="541"/>
                    </a:lnTo>
                    <a:lnTo>
                      <a:pt x="721" y="841"/>
                    </a:lnTo>
                    <a:lnTo>
                      <a:pt x="121" y="1081"/>
                    </a:lnTo>
                    <a:lnTo>
                      <a:pt x="1" y="1201"/>
                    </a:lnTo>
                    <a:lnTo>
                      <a:pt x="301" y="1081"/>
                    </a:lnTo>
                    <a:lnTo>
                      <a:pt x="1621" y="841"/>
                    </a:lnTo>
                    <a:lnTo>
                      <a:pt x="1653" y="777"/>
                    </a:lnTo>
                    <a:lnTo>
                      <a:pt x="1653" y="777"/>
                    </a:lnTo>
                    <a:lnTo>
                      <a:pt x="2101" y="721"/>
                    </a:lnTo>
                    <a:lnTo>
                      <a:pt x="2222" y="721"/>
                    </a:lnTo>
                    <a:lnTo>
                      <a:pt x="2282" y="601"/>
                    </a:lnTo>
                    <a:lnTo>
                      <a:pt x="2282" y="661"/>
                    </a:lnTo>
                    <a:lnTo>
                      <a:pt x="2822" y="601"/>
                    </a:lnTo>
                    <a:lnTo>
                      <a:pt x="2882" y="601"/>
                    </a:lnTo>
                    <a:lnTo>
                      <a:pt x="3182" y="481"/>
                    </a:lnTo>
                    <a:lnTo>
                      <a:pt x="3209" y="481"/>
                    </a:lnTo>
                    <a:lnTo>
                      <a:pt x="39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0"/>
              <p:cNvSpPr/>
              <p:nvPr/>
            </p:nvSpPr>
            <p:spPr>
              <a:xfrm>
                <a:off x="1919500" y="2518552"/>
                <a:ext cx="2044" cy="10085"/>
              </a:xfrm>
              <a:custGeom>
                <a:rect b="b" l="l" r="r" t="t"/>
                <a:pathLst>
                  <a:path extrusionOk="0" h="301" w="61">
                    <a:moveTo>
                      <a:pt x="0" y="0"/>
                    </a:moveTo>
                    <a:lnTo>
                      <a:pt x="60" y="30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0"/>
              <p:cNvSpPr/>
              <p:nvPr/>
            </p:nvSpPr>
            <p:spPr>
              <a:xfrm>
                <a:off x="1816908" y="2588946"/>
                <a:ext cx="2044" cy="2044"/>
              </a:xfrm>
              <a:custGeom>
                <a:rect b="b" l="l" r="r" t="t"/>
                <a:pathLst>
                  <a:path extrusionOk="0" h="61" w="61">
                    <a:moveTo>
                      <a:pt x="1" y="0"/>
                    </a:moveTo>
                    <a:lnTo>
                      <a:pt x="1" y="60"/>
                    </a:lnTo>
                    <a:lnTo>
                      <a:pt x="6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0"/>
              <p:cNvSpPr/>
              <p:nvPr/>
            </p:nvSpPr>
            <p:spPr>
              <a:xfrm>
                <a:off x="3365509" y="2518552"/>
                <a:ext cx="253432" cy="40240"/>
              </a:xfrm>
              <a:custGeom>
                <a:rect b="b" l="l" r="r" t="t"/>
                <a:pathLst>
                  <a:path extrusionOk="0" h="1201" w="7564">
                    <a:moveTo>
                      <a:pt x="1" y="0"/>
                    </a:moveTo>
                    <a:lnTo>
                      <a:pt x="781" y="1201"/>
                    </a:lnTo>
                    <a:lnTo>
                      <a:pt x="6363" y="1201"/>
                    </a:lnTo>
                    <a:lnTo>
                      <a:pt x="6604" y="1021"/>
                    </a:lnTo>
                    <a:lnTo>
                      <a:pt x="7084" y="540"/>
                    </a:lnTo>
                    <a:lnTo>
                      <a:pt x="7564" y="0"/>
                    </a:lnTo>
                    <a:lnTo>
                      <a:pt x="7084" y="0"/>
                    </a:lnTo>
                    <a:lnTo>
                      <a:pt x="6724" y="240"/>
                    </a:lnTo>
                    <a:lnTo>
                      <a:pt x="6363" y="420"/>
                    </a:lnTo>
                    <a:lnTo>
                      <a:pt x="5943" y="600"/>
                    </a:lnTo>
                    <a:lnTo>
                      <a:pt x="5523" y="720"/>
                    </a:lnTo>
                    <a:lnTo>
                      <a:pt x="4803" y="901"/>
                    </a:lnTo>
                    <a:lnTo>
                      <a:pt x="4323" y="901"/>
                    </a:lnTo>
                    <a:lnTo>
                      <a:pt x="4143" y="840"/>
                    </a:lnTo>
                    <a:lnTo>
                      <a:pt x="4323" y="840"/>
                    </a:lnTo>
                    <a:lnTo>
                      <a:pt x="4803" y="720"/>
                    </a:lnTo>
                    <a:lnTo>
                      <a:pt x="5463" y="480"/>
                    </a:lnTo>
                    <a:lnTo>
                      <a:pt x="5763" y="300"/>
                    </a:lnTo>
                    <a:lnTo>
                      <a:pt x="6123" y="60"/>
                    </a:lnTo>
                    <a:lnTo>
                      <a:pt x="6243" y="0"/>
                    </a:lnTo>
                    <a:lnTo>
                      <a:pt x="5763" y="0"/>
                    </a:lnTo>
                    <a:lnTo>
                      <a:pt x="5223" y="240"/>
                    </a:lnTo>
                    <a:lnTo>
                      <a:pt x="4863" y="420"/>
                    </a:lnTo>
                    <a:lnTo>
                      <a:pt x="4683" y="480"/>
                    </a:lnTo>
                    <a:lnTo>
                      <a:pt x="4683" y="480"/>
                    </a:lnTo>
                    <a:lnTo>
                      <a:pt x="4803" y="360"/>
                    </a:lnTo>
                    <a:lnTo>
                      <a:pt x="5163" y="120"/>
                    </a:lnTo>
                    <a:lnTo>
                      <a:pt x="5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0"/>
              <p:cNvSpPr/>
              <p:nvPr/>
            </p:nvSpPr>
            <p:spPr>
              <a:xfrm>
                <a:off x="3178484" y="2114280"/>
                <a:ext cx="12095" cy="16149"/>
              </a:xfrm>
              <a:custGeom>
                <a:rect b="b" l="l" r="r" t="t"/>
                <a:pathLst>
                  <a:path extrusionOk="0" h="482" w="361">
                    <a:moveTo>
                      <a:pt x="361" y="1"/>
                    </a:moveTo>
                    <a:lnTo>
                      <a:pt x="120" y="241"/>
                    </a:lnTo>
                    <a:lnTo>
                      <a:pt x="0" y="481"/>
                    </a:lnTo>
                    <a:lnTo>
                      <a:pt x="60" y="481"/>
                    </a:lnTo>
                    <a:lnTo>
                      <a:pt x="361" y="361"/>
                    </a:lnTo>
                    <a:lnTo>
                      <a:pt x="3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0"/>
              <p:cNvSpPr/>
              <p:nvPr/>
            </p:nvSpPr>
            <p:spPr>
              <a:xfrm>
                <a:off x="1593698" y="2832292"/>
                <a:ext cx="174997" cy="50291"/>
              </a:xfrm>
              <a:custGeom>
                <a:rect b="b" l="l" r="r" t="t"/>
                <a:pathLst>
                  <a:path extrusionOk="0" h="1501" w="5223">
                    <a:moveTo>
                      <a:pt x="0" y="0"/>
                    </a:moveTo>
                    <a:lnTo>
                      <a:pt x="180" y="240"/>
                    </a:lnTo>
                    <a:lnTo>
                      <a:pt x="420" y="540"/>
                    </a:lnTo>
                    <a:lnTo>
                      <a:pt x="780" y="901"/>
                    </a:lnTo>
                    <a:lnTo>
                      <a:pt x="1141" y="1201"/>
                    </a:lnTo>
                    <a:lnTo>
                      <a:pt x="1501" y="1381"/>
                    </a:lnTo>
                    <a:lnTo>
                      <a:pt x="1741" y="1501"/>
                    </a:lnTo>
                    <a:lnTo>
                      <a:pt x="4502" y="1501"/>
                    </a:lnTo>
                    <a:lnTo>
                      <a:pt x="5222" y="0"/>
                    </a:lnTo>
                    <a:lnTo>
                      <a:pt x="2521" y="0"/>
                    </a:lnTo>
                    <a:lnTo>
                      <a:pt x="2941" y="180"/>
                    </a:lnTo>
                    <a:lnTo>
                      <a:pt x="3241" y="180"/>
                    </a:lnTo>
                    <a:lnTo>
                      <a:pt x="2941" y="240"/>
                    </a:lnTo>
                    <a:lnTo>
                      <a:pt x="2521" y="180"/>
                    </a:lnTo>
                    <a:lnTo>
                      <a:pt x="1981" y="120"/>
                    </a:lnTo>
                    <a:lnTo>
                      <a:pt x="1681" y="0"/>
                    </a:lnTo>
                    <a:lnTo>
                      <a:pt x="1141" y="0"/>
                    </a:lnTo>
                    <a:lnTo>
                      <a:pt x="1441" y="240"/>
                    </a:lnTo>
                    <a:lnTo>
                      <a:pt x="1861" y="480"/>
                    </a:lnTo>
                    <a:lnTo>
                      <a:pt x="2281" y="600"/>
                    </a:lnTo>
                    <a:lnTo>
                      <a:pt x="2521" y="660"/>
                    </a:lnTo>
                    <a:lnTo>
                      <a:pt x="1801" y="660"/>
                    </a:lnTo>
                    <a:lnTo>
                      <a:pt x="1321" y="480"/>
                    </a:lnTo>
                    <a:lnTo>
                      <a:pt x="840" y="300"/>
                    </a:lnTo>
                    <a:lnTo>
                      <a:pt x="420" y="12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0"/>
              <p:cNvSpPr/>
              <p:nvPr/>
            </p:nvSpPr>
            <p:spPr>
              <a:xfrm>
                <a:off x="3240837" y="1953389"/>
                <a:ext cx="18126" cy="6064"/>
              </a:xfrm>
              <a:custGeom>
                <a:rect b="b" l="l" r="r" t="t"/>
                <a:pathLst>
                  <a:path extrusionOk="0" h="181" w="541">
                    <a:moveTo>
                      <a:pt x="540" y="1"/>
                    </a:moveTo>
                    <a:lnTo>
                      <a:pt x="97" y="167"/>
                    </a:lnTo>
                    <a:lnTo>
                      <a:pt x="97" y="167"/>
                    </a:lnTo>
                    <a:lnTo>
                      <a:pt x="420" y="121"/>
                    </a:lnTo>
                    <a:lnTo>
                      <a:pt x="540" y="1"/>
                    </a:lnTo>
                    <a:close/>
                    <a:moveTo>
                      <a:pt x="97" y="167"/>
                    </a:moveTo>
                    <a:lnTo>
                      <a:pt x="0" y="181"/>
                    </a:lnTo>
                    <a:lnTo>
                      <a:pt x="60" y="181"/>
                    </a:lnTo>
                    <a:lnTo>
                      <a:pt x="97" y="16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0"/>
              <p:cNvSpPr/>
              <p:nvPr/>
            </p:nvSpPr>
            <p:spPr>
              <a:xfrm>
                <a:off x="3236816" y="2208831"/>
                <a:ext cx="331867" cy="279566"/>
              </a:xfrm>
              <a:custGeom>
                <a:rect b="b" l="l" r="r" t="t"/>
                <a:pathLst>
                  <a:path extrusionOk="0" h="8344" w="9905">
                    <a:moveTo>
                      <a:pt x="3602" y="0"/>
                    </a:moveTo>
                    <a:lnTo>
                      <a:pt x="3662" y="480"/>
                    </a:lnTo>
                    <a:lnTo>
                      <a:pt x="3602" y="780"/>
                    </a:lnTo>
                    <a:lnTo>
                      <a:pt x="3482" y="1261"/>
                    </a:lnTo>
                    <a:lnTo>
                      <a:pt x="3302" y="1861"/>
                    </a:lnTo>
                    <a:lnTo>
                      <a:pt x="3061" y="2461"/>
                    </a:lnTo>
                    <a:lnTo>
                      <a:pt x="2761" y="3061"/>
                    </a:lnTo>
                    <a:lnTo>
                      <a:pt x="2521" y="3542"/>
                    </a:lnTo>
                    <a:lnTo>
                      <a:pt x="2221" y="3782"/>
                    </a:lnTo>
                    <a:lnTo>
                      <a:pt x="2401" y="3482"/>
                    </a:lnTo>
                    <a:lnTo>
                      <a:pt x="2521" y="2941"/>
                    </a:lnTo>
                    <a:lnTo>
                      <a:pt x="2641" y="2341"/>
                    </a:lnTo>
                    <a:lnTo>
                      <a:pt x="2701" y="1921"/>
                    </a:lnTo>
                    <a:lnTo>
                      <a:pt x="2461" y="2401"/>
                    </a:lnTo>
                    <a:lnTo>
                      <a:pt x="2101" y="2941"/>
                    </a:lnTo>
                    <a:lnTo>
                      <a:pt x="1681" y="3482"/>
                    </a:lnTo>
                    <a:lnTo>
                      <a:pt x="1261" y="3962"/>
                    </a:lnTo>
                    <a:lnTo>
                      <a:pt x="961" y="4202"/>
                    </a:lnTo>
                    <a:lnTo>
                      <a:pt x="840" y="4322"/>
                    </a:lnTo>
                    <a:lnTo>
                      <a:pt x="900" y="4202"/>
                    </a:lnTo>
                    <a:lnTo>
                      <a:pt x="1141" y="3842"/>
                    </a:lnTo>
                    <a:lnTo>
                      <a:pt x="1441" y="3362"/>
                    </a:lnTo>
                    <a:lnTo>
                      <a:pt x="1741" y="2701"/>
                    </a:lnTo>
                    <a:lnTo>
                      <a:pt x="1441" y="3182"/>
                    </a:lnTo>
                    <a:lnTo>
                      <a:pt x="1141" y="3542"/>
                    </a:lnTo>
                    <a:lnTo>
                      <a:pt x="840" y="3842"/>
                    </a:lnTo>
                    <a:lnTo>
                      <a:pt x="1021" y="3482"/>
                    </a:lnTo>
                    <a:lnTo>
                      <a:pt x="1261" y="3001"/>
                    </a:lnTo>
                    <a:lnTo>
                      <a:pt x="1441" y="2401"/>
                    </a:lnTo>
                    <a:lnTo>
                      <a:pt x="1621" y="1801"/>
                    </a:lnTo>
                    <a:lnTo>
                      <a:pt x="1681" y="1261"/>
                    </a:lnTo>
                    <a:lnTo>
                      <a:pt x="1681" y="1261"/>
                    </a:lnTo>
                    <a:lnTo>
                      <a:pt x="1561" y="1561"/>
                    </a:lnTo>
                    <a:lnTo>
                      <a:pt x="1261" y="2161"/>
                    </a:lnTo>
                    <a:lnTo>
                      <a:pt x="840" y="2761"/>
                    </a:lnTo>
                    <a:lnTo>
                      <a:pt x="420" y="3302"/>
                    </a:lnTo>
                    <a:lnTo>
                      <a:pt x="60" y="3782"/>
                    </a:lnTo>
                    <a:lnTo>
                      <a:pt x="0" y="3842"/>
                    </a:lnTo>
                    <a:lnTo>
                      <a:pt x="840" y="4922"/>
                    </a:lnTo>
                    <a:lnTo>
                      <a:pt x="1681" y="6003"/>
                    </a:lnTo>
                    <a:lnTo>
                      <a:pt x="2521" y="7143"/>
                    </a:lnTo>
                    <a:lnTo>
                      <a:pt x="3302" y="8344"/>
                    </a:lnTo>
                    <a:lnTo>
                      <a:pt x="7683" y="8344"/>
                    </a:lnTo>
                    <a:lnTo>
                      <a:pt x="8284" y="8044"/>
                    </a:lnTo>
                    <a:lnTo>
                      <a:pt x="8824" y="7623"/>
                    </a:lnTo>
                    <a:lnTo>
                      <a:pt x="9424" y="7143"/>
                    </a:lnTo>
                    <a:lnTo>
                      <a:pt x="9904" y="6663"/>
                    </a:lnTo>
                    <a:lnTo>
                      <a:pt x="9424" y="6903"/>
                    </a:lnTo>
                    <a:lnTo>
                      <a:pt x="8764" y="7203"/>
                    </a:lnTo>
                    <a:lnTo>
                      <a:pt x="7984" y="7503"/>
                    </a:lnTo>
                    <a:lnTo>
                      <a:pt x="7263" y="7743"/>
                    </a:lnTo>
                    <a:lnTo>
                      <a:pt x="6603" y="7864"/>
                    </a:lnTo>
                    <a:lnTo>
                      <a:pt x="6123" y="7864"/>
                    </a:lnTo>
                    <a:lnTo>
                      <a:pt x="6543" y="7743"/>
                    </a:lnTo>
                    <a:lnTo>
                      <a:pt x="7143" y="7503"/>
                    </a:lnTo>
                    <a:lnTo>
                      <a:pt x="7803" y="7143"/>
                    </a:lnTo>
                    <a:lnTo>
                      <a:pt x="8524" y="6663"/>
                    </a:lnTo>
                    <a:lnTo>
                      <a:pt x="7563" y="6843"/>
                    </a:lnTo>
                    <a:lnTo>
                      <a:pt x="7143" y="6903"/>
                    </a:lnTo>
                    <a:lnTo>
                      <a:pt x="7143" y="6903"/>
                    </a:lnTo>
                    <a:lnTo>
                      <a:pt x="8224" y="6423"/>
                    </a:lnTo>
                    <a:lnTo>
                      <a:pt x="7563" y="6603"/>
                    </a:lnTo>
                    <a:lnTo>
                      <a:pt x="6843" y="6783"/>
                    </a:lnTo>
                    <a:lnTo>
                      <a:pt x="5943" y="6963"/>
                    </a:lnTo>
                    <a:lnTo>
                      <a:pt x="5222" y="7023"/>
                    </a:lnTo>
                    <a:lnTo>
                      <a:pt x="4862" y="7023"/>
                    </a:lnTo>
                    <a:lnTo>
                      <a:pt x="4682" y="6963"/>
                    </a:lnTo>
                    <a:lnTo>
                      <a:pt x="4502" y="6903"/>
                    </a:lnTo>
                    <a:lnTo>
                      <a:pt x="4502" y="6843"/>
                    </a:lnTo>
                    <a:lnTo>
                      <a:pt x="4562" y="6903"/>
                    </a:lnTo>
                    <a:lnTo>
                      <a:pt x="4682" y="6903"/>
                    </a:lnTo>
                    <a:lnTo>
                      <a:pt x="4862" y="6963"/>
                    </a:lnTo>
                    <a:lnTo>
                      <a:pt x="5162" y="6903"/>
                    </a:lnTo>
                    <a:lnTo>
                      <a:pt x="5883" y="6663"/>
                    </a:lnTo>
                    <a:lnTo>
                      <a:pt x="6723" y="6363"/>
                    </a:lnTo>
                    <a:lnTo>
                      <a:pt x="7263" y="6183"/>
                    </a:lnTo>
                    <a:lnTo>
                      <a:pt x="7203" y="6183"/>
                    </a:lnTo>
                    <a:lnTo>
                      <a:pt x="6423" y="6243"/>
                    </a:lnTo>
                    <a:lnTo>
                      <a:pt x="5823" y="6303"/>
                    </a:lnTo>
                    <a:lnTo>
                      <a:pt x="5342" y="6243"/>
                    </a:lnTo>
                    <a:lnTo>
                      <a:pt x="5282" y="6243"/>
                    </a:lnTo>
                    <a:lnTo>
                      <a:pt x="4562" y="6423"/>
                    </a:lnTo>
                    <a:lnTo>
                      <a:pt x="3902" y="6603"/>
                    </a:lnTo>
                    <a:lnTo>
                      <a:pt x="3902" y="6603"/>
                    </a:lnTo>
                    <a:lnTo>
                      <a:pt x="4502" y="6303"/>
                    </a:lnTo>
                    <a:lnTo>
                      <a:pt x="5943" y="5643"/>
                    </a:lnTo>
                    <a:lnTo>
                      <a:pt x="7203" y="4982"/>
                    </a:lnTo>
                    <a:lnTo>
                      <a:pt x="6363" y="4982"/>
                    </a:lnTo>
                    <a:lnTo>
                      <a:pt x="6303" y="4922"/>
                    </a:lnTo>
                    <a:lnTo>
                      <a:pt x="5703" y="5162"/>
                    </a:lnTo>
                    <a:lnTo>
                      <a:pt x="5222" y="5342"/>
                    </a:lnTo>
                    <a:lnTo>
                      <a:pt x="5222" y="5342"/>
                    </a:lnTo>
                    <a:lnTo>
                      <a:pt x="5823" y="4922"/>
                    </a:lnTo>
                    <a:lnTo>
                      <a:pt x="4862" y="5282"/>
                    </a:lnTo>
                    <a:lnTo>
                      <a:pt x="4442" y="5402"/>
                    </a:lnTo>
                    <a:lnTo>
                      <a:pt x="4802" y="5162"/>
                    </a:lnTo>
                    <a:lnTo>
                      <a:pt x="5282" y="4862"/>
                    </a:lnTo>
                    <a:lnTo>
                      <a:pt x="5823" y="4442"/>
                    </a:lnTo>
                    <a:lnTo>
                      <a:pt x="5402" y="4442"/>
                    </a:lnTo>
                    <a:lnTo>
                      <a:pt x="5342" y="4502"/>
                    </a:lnTo>
                    <a:lnTo>
                      <a:pt x="5042" y="4682"/>
                    </a:lnTo>
                    <a:lnTo>
                      <a:pt x="4922" y="4742"/>
                    </a:lnTo>
                    <a:lnTo>
                      <a:pt x="4982" y="4682"/>
                    </a:lnTo>
                    <a:lnTo>
                      <a:pt x="4562" y="5102"/>
                    </a:lnTo>
                    <a:lnTo>
                      <a:pt x="4202" y="5402"/>
                    </a:lnTo>
                    <a:lnTo>
                      <a:pt x="3782" y="5643"/>
                    </a:lnTo>
                    <a:lnTo>
                      <a:pt x="3602" y="5763"/>
                    </a:lnTo>
                    <a:lnTo>
                      <a:pt x="3722" y="5643"/>
                    </a:lnTo>
                    <a:lnTo>
                      <a:pt x="4082" y="5282"/>
                    </a:lnTo>
                    <a:lnTo>
                      <a:pt x="4502" y="4742"/>
                    </a:lnTo>
                    <a:lnTo>
                      <a:pt x="4922" y="4082"/>
                    </a:lnTo>
                    <a:lnTo>
                      <a:pt x="5282" y="3302"/>
                    </a:lnTo>
                    <a:lnTo>
                      <a:pt x="5522" y="2641"/>
                    </a:lnTo>
                    <a:lnTo>
                      <a:pt x="5583" y="2281"/>
                    </a:lnTo>
                    <a:lnTo>
                      <a:pt x="5643" y="2041"/>
                    </a:lnTo>
                    <a:lnTo>
                      <a:pt x="5643" y="1681"/>
                    </a:lnTo>
                    <a:lnTo>
                      <a:pt x="5823" y="901"/>
                    </a:lnTo>
                    <a:lnTo>
                      <a:pt x="5643" y="780"/>
                    </a:lnTo>
                    <a:lnTo>
                      <a:pt x="5643" y="1081"/>
                    </a:lnTo>
                    <a:lnTo>
                      <a:pt x="5583" y="1621"/>
                    </a:lnTo>
                    <a:lnTo>
                      <a:pt x="5462" y="2221"/>
                    </a:lnTo>
                    <a:lnTo>
                      <a:pt x="5282" y="2821"/>
                    </a:lnTo>
                    <a:lnTo>
                      <a:pt x="4982" y="3422"/>
                    </a:lnTo>
                    <a:lnTo>
                      <a:pt x="4682" y="3902"/>
                    </a:lnTo>
                    <a:lnTo>
                      <a:pt x="4442" y="4202"/>
                    </a:lnTo>
                    <a:lnTo>
                      <a:pt x="4382" y="4322"/>
                    </a:lnTo>
                    <a:lnTo>
                      <a:pt x="4382" y="4322"/>
                    </a:lnTo>
                    <a:lnTo>
                      <a:pt x="4442" y="4142"/>
                    </a:lnTo>
                    <a:lnTo>
                      <a:pt x="4562" y="3842"/>
                    </a:lnTo>
                    <a:lnTo>
                      <a:pt x="4742" y="3302"/>
                    </a:lnTo>
                    <a:lnTo>
                      <a:pt x="4862" y="2761"/>
                    </a:lnTo>
                    <a:lnTo>
                      <a:pt x="4862" y="2101"/>
                    </a:lnTo>
                    <a:lnTo>
                      <a:pt x="4862" y="1561"/>
                    </a:lnTo>
                    <a:lnTo>
                      <a:pt x="4802" y="1141"/>
                    </a:lnTo>
                    <a:lnTo>
                      <a:pt x="4802" y="901"/>
                    </a:lnTo>
                    <a:lnTo>
                      <a:pt x="4742" y="600"/>
                    </a:lnTo>
                    <a:lnTo>
                      <a:pt x="4742" y="1081"/>
                    </a:lnTo>
                    <a:lnTo>
                      <a:pt x="4622" y="1681"/>
                    </a:lnTo>
                    <a:lnTo>
                      <a:pt x="4442" y="2281"/>
                    </a:lnTo>
                    <a:lnTo>
                      <a:pt x="4202" y="2821"/>
                    </a:lnTo>
                    <a:lnTo>
                      <a:pt x="3962" y="3302"/>
                    </a:lnTo>
                    <a:lnTo>
                      <a:pt x="3722" y="3542"/>
                    </a:lnTo>
                    <a:lnTo>
                      <a:pt x="3722" y="3542"/>
                    </a:lnTo>
                    <a:lnTo>
                      <a:pt x="3842" y="3242"/>
                    </a:lnTo>
                    <a:lnTo>
                      <a:pt x="3962" y="2761"/>
                    </a:lnTo>
                    <a:lnTo>
                      <a:pt x="4022" y="2161"/>
                    </a:lnTo>
                    <a:lnTo>
                      <a:pt x="4022" y="1561"/>
                    </a:lnTo>
                    <a:lnTo>
                      <a:pt x="4022" y="1081"/>
                    </a:lnTo>
                    <a:lnTo>
                      <a:pt x="3902" y="420"/>
                    </a:lnTo>
                    <a:lnTo>
                      <a:pt x="3902" y="60"/>
                    </a:lnTo>
                    <a:lnTo>
                      <a:pt x="36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0"/>
              <p:cNvSpPr/>
              <p:nvPr/>
            </p:nvSpPr>
            <p:spPr>
              <a:xfrm>
                <a:off x="3602825" y="2518552"/>
                <a:ext cx="48314" cy="40240"/>
              </a:xfrm>
              <a:custGeom>
                <a:rect b="b" l="l" r="r" t="t"/>
                <a:pathLst>
                  <a:path extrusionOk="0" h="1201" w="1442">
                    <a:moveTo>
                      <a:pt x="1441" y="0"/>
                    </a:moveTo>
                    <a:lnTo>
                      <a:pt x="1261" y="120"/>
                    </a:lnTo>
                    <a:lnTo>
                      <a:pt x="1021" y="420"/>
                    </a:lnTo>
                    <a:lnTo>
                      <a:pt x="601" y="840"/>
                    </a:lnTo>
                    <a:lnTo>
                      <a:pt x="1" y="1201"/>
                    </a:lnTo>
                    <a:lnTo>
                      <a:pt x="601" y="1201"/>
                    </a:lnTo>
                    <a:lnTo>
                      <a:pt x="901" y="901"/>
                    </a:lnTo>
                    <a:lnTo>
                      <a:pt x="1201" y="420"/>
                    </a:lnTo>
                    <a:lnTo>
                      <a:pt x="1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0"/>
              <p:cNvSpPr/>
              <p:nvPr/>
            </p:nvSpPr>
            <p:spPr>
              <a:xfrm>
                <a:off x="1708318" y="3180208"/>
                <a:ext cx="1838252" cy="58366"/>
              </a:xfrm>
              <a:custGeom>
                <a:rect b="b" l="l" r="r" t="t"/>
                <a:pathLst>
                  <a:path extrusionOk="0" h="1742" w="54865">
                    <a:moveTo>
                      <a:pt x="301" y="1"/>
                    </a:moveTo>
                    <a:lnTo>
                      <a:pt x="1" y="1741"/>
                    </a:lnTo>
                    <a:lnTo>
                      <a:pt x="54864" y="1741"/>
                    </a:lnTo>
                    <a:lnTo>
                      <a:pt x="544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
              <p:cNvSpPr/>
              <p:nvPr/>
            </p:nvSpPr>
            <p:spPr>
              <a:xfrm>
                <a:off x="1859158" y="2588946"/>
                <a:ext cx="34" cy="2044"/>
              </a:xfrm>
              <a:custGeom>
                <a:rect b="b" l="l" r="r" t="t"/>
                <a:pathLst>
                  <a:path extrusionOk="0" h="61" w="1">
                    <a:moveTo>
                      <a:pt x="0" y="60"/>
                    </a:moveTo>
                    <a:lnTo>
                      <a:pt x="0" y="60"/>
                    </a:lnTo>
                    <a:lnTo>
                      <a:pt x="0" y="60"/>
                    </a:lnTo>
                    <a:lnTo>
                      <a:pt x="0" y="60"/>
                    </a:lnTo>
                    <a:lnTo>
                      <a:pt x="0" y="0"/>
                    </a:lnTo>
                    <a:lnTo>
                      <a:pt x="0" y="0"/>
                    </a:lnTo>
                    <a:lnTo>
                      <a:pt x="0"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0"/>
              <p:cNvSpPr/>
              <p:nvPr/>
            </p:nvSpPr>
            <p:spPr>
              <a:xfrm>
                <a:off x="2776257" y="2381784"/>
                <a:ext cx="56322" cy="106613"/>
              </a:xfrm>
              <a:custGeom>
                <a:rect b="b" l="l" r="r" t="t"/>
                <a:pathLst>
                  <a:path extrusionOk="0" h="3182" w="1681">
                    <a:moveTo>
                      <a:pt x="0" y="0"/>
                    </a:moveTo>
                    <a:lnTo>
                      <a:pt x="0" y="60"/>
                    </a:lnTo>
                    <a:lnTo>
                      <a:pt x="120" y="901"/>
                    </a:lnTo>
                    <a:lnTo>
                      <a:pt x="360" y="1861"/>
                    </a:lnTo>
                    <a:lnTo>
                      <a:pt x="480" y="2341"/>
                    </a:lnTo>
                    <a:lnTo>
                      <a:pt x="600" y="2702"/>
                    </a:lnTo>
                    <a:lnTo>
                      <a:pt x="841" y="2942"/>
                    </a:lnTo>
                    <a:lnTo>
                      <a:pt x="1021" y="3182"/>
                    </a:lnTo>
                    <a:lnTo>
                      <a:pt x="1621" y="3182"/>
                    </a:lnTo>
                    <a:lnTo>
                      <a:pt x="1681" y="2641"/>
                    </a:lnTo>
                    <a:lnTo>
                      <a:pt x="1561" y="2702"/>
                    </a:lnTo>
                    <a:lnTo>
                      <a:pt x="1441" y="2882"/>
                    </a:lnTo>
                    <a:lnTo>
                      <a:pt x="1501" y="2641"/>
                    </a:lnTo>
                    <a:lnTo>
                      <a:pt x="1681" y="2161"/>
                    </a:lnTo>
                    <a:lnTo>
                      <a:pt x="1621" y="2101"/>
                    </a:lnTo>
                    <a:lnTo>
                      <a:pt x="1441" y="2341"/>
                    </a:lnTo>
                    <a:lnTo>
                      <a:pt x="1441" y="2341"/>
                    </a:lnTo>
                    <a:lnTo>
                      <a:pt x="1561" y="2041"/>
                    </a:lnTo>
                    <a:lnTo>
                      <a:pt x="1081" y="1261"/>
                    </a:lnTo>
                    <a:lnTo>
                      <a:pt x="841" y="1081"/>
                    </a:lnTo>
                    <a:lnTo>
                      <a:pt x="540" y="781"/>
                    </a:lnTo>
                    <a:lnTo>
                      <a:pt x="240" y="36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0"/>
              <p:cNvSpPr/>
              <p:nvPr/>
            </p:nvSpPr>
            <p:spPr>
              <a:xfrm>
                <a:off x="2301625" y="2518552"/>
                <a:ext cx="189069" cy="40240"/>
              </a:xfrm>
              <a:custGeom>
                <a:rect b="b" l="l" r="r" t="t"/>
                <a:pathLst>
                  <a:path extrusionOk="0" h="1201" w="5643">
                    <a:moveTo>
                      <a:pt x="0" y="0"/>
                    </a:moveTo>
                    <a:lnTo>
                      <a:pt x="420" y="420"/>
                    </a:lnTo>
                    <a:lnTo>
                      <a:pt x="780" y="961"/>
                    </a:lnTo>
                    <a:lnTo>
                      <a:pt x="841" y="1141"/>
                    </a:lnTo>
                    <a:lnTo>
                      <a:pt x="841" y="1201"/>
                    </a:lnTo>
                    <a:lnTo>
                      <a:pt x="4982" y="1201"/>
                    </a:lnTo>
                    <a:lnTo>
                      <a:pt x="5042" y="1141"/>
                    </a:lnTo>
                    <a:lnTo>
                      <a:pt x="5282" y="720"/>
                    </a:lnTo>
                    <a:lnTo>
                      <a:pt x="5643" y="0"/>
                    </a:lnTo>
                    <a:lnTo>
                      <a:pt x="5583" y="60"/>
                    </a:lnTo>
                    <a:lnTo>
                      <a:pt x="4502" y="780"/>
                    </a:lnTo>
                    <a:lnTo>
                      <a:pt x="4022" y="1141"/>
                    </a:lnTo>
                    <a:lnTo>
                      <a:pt x="4022" y="1141"/>
                    </a:lnTo>
                    <a:lnTo>
                      <a:pt x="4322" y="780"/>
                    </a:lnTo>
                    <a:lnTo>
                      <a:pt x="5042" y="0"/>
                    </a:lnTo>
                    <a:lnTo>
                      <a:pt x="360" y="0"/>
                    </a:lnTo>
                    <a:lnTo>
                      <a:pt x="420" y="60"/>
                    </a:lnTo>
                    <a:lnTo>
                      <a:pt x="420" y="12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0"/>
              <p:cNvSpPr/>
              <p:nvPr/>
            </p:nvSpPr>
            <p:spPr>
              <a:xfrm>
                <a:off x="2186971" y="2518552"/>
                <a:ext cx="26201" cy="40240"/>
              </a:xfrm>
              <a:custGeom>
                <a:rect b="b" l="l" r="r" t="t"/>
                <a:pathLst>
                  <a:path extrusionOk="0" h="1201" w="782">
                    <a:moveTo>
                      <a:pt x="541" y="0"/>
                    </a:moveTo>
                    <a:lnTo>
                      <a:pt x="481" y="120"/>
                    </a:lnTo>
                    <a:lnTo>
                      <a:pt x="241" y="840"/>
                    </a:lnTo>
                    <a:lnTo>
                      <a:pt x="1" y="1201"/>
                    </a:lnTo>
                    <a:lnTo>
                      <a:pt x="721" y="1201"/>
                    </a:lnTo>
                    <a:lnTo>
                      <a:pt x="781" y="720"/>
                    </a:lnTo>
                    <a:lnTo>
                      <a:pt x="721" y="60"/>
                    </a:lnTo>
                    <a:lnTo>
                      <a:pt x="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0"/>
              <p:cNvSpPr/>
              <p:nvPr/>
            </p:nvSpPr>
            <p:spPr>
              <a:xfrm>
                <a:off x="2832545" y="2426011"/>
                <a:ext cx="6098" cy="12129"/>
              </a:xfrm>
              <a:custGeom>
                <a:rect b="b" l="l" r="r" t="t"/>
                <a:pathLst>
                  <a:path extrusionOk="0" h="362" w="182">
                    <a:moveTo>
                      <a:pt x="181" y="1"/>
                    </a:moveTo>
                    <a:lnTo>
                      <a:pt x="121" y="61"/>
                    </a:lnTo>
                    <a:lnTo>
                      <a:pt x="1" y="361"/>
                    </a:lnTo>
                    <a:lnTo>
                      <a:pt x="1" y="361"/>
                    </a:lnTo>
                    <a:lnTo>
                      <a:pt x="121" y="12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p:nvPr/>
            </p:nvSpPr>
            <p:spPr>
              <a:xfrm>
                <a:off x="2840620" y="2365702"/>
                <a:ext cx="10085" cy="20137"/>
              </a:xfrm>
              <a:custGeom>
                <a:rect b="b" l="l" r="r" t="t"/>
                <a:pathLst>
                  <a:path extrusionOk="0" h="601" w="301">
                    <a:moveTo>
                      <a:pt x="60" y="0"/>
                    </a:moveTo>
                    <a:lnTo>
                      <a:pt x="0" y="180"/>
                    </a:lnTo>
                    <a:lnTo>
                      <a:pt x="60" y="420"/>
                    </a:lnTo>
                    <a:lnTo>
                      <a:pt x="120" y="600"/>
                    </a:lnTo>
                    <a:lnTo>
                      <a:pt x="300" y="240"/>
                    </a:lnTo>
                    <a:lnTo>
                      <a:pt x="300" y="18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0"/>
              <p:cNvSpPr/>
              <p:nvPr/>
            </p:nvSpPr>
            <p:spPr>
              <a:xfrm>
                <a:off x="2937148" y="2335514"/>
                <a:ext cx="4054" cy="2044"/>
              </a:xfrm>
              <a:custGeom>
                <a:rect b="b" l="l" r="r" t="t"/>
                <a:pathLst>
                  <a:path extrusionOk="0" h="61" w="121">
                    <a:moveTo>
                      <a:pt x="60" y="1"/>
                    </a:moveTo>
                    <a:lnTo>
                      <a:pt x="0" y="61"/>
                    </a:lnTo>
                    <a:lnTo>
                      <a:pt x="120" y="6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0"/>
              <p:cNvSpPr/>
              <p:nvPr/>
            </p:nvSpPr>
            <p:spPr>
              <a:xfrm>
                <a:off x="2846651" y="2381784"/>
                <a:ext cx="8075" cy="14106"/>
              </a:xfrm>
              <a:custGeom>
                <a:rect b="b" l="l" r="r" t="t"/>
                <a:pathLst>
                  <a:path extrusionOk="0" h="421" w="241">
                    <a:moveTo>
                      <a:pt x="240" y="0"/>
                    </a:moveTo>
                    <a:lnTo>
                      <a:pt x="0" y="300"/>
                    </a:lnTo>
                    <a:lnTo>
                      <a:pt x="60" y="421"/>
                    </a:lnTo>
                    <a:lnTo>
                      <a:pt x="120" y="300"/>
                    </a:lnTo>
                    <a:lnTo>
                      <a:pt x="2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0"/>
              <p:cNvSpPr/>
              <p:nvPr/>
            </p:nvSpPr>
            <p:spPr>
              <a:xfrm>
                <a:off x="2130649" y="2518552"/>
                <a:ext cx="24191" cy="40240"/>
              </a:xfrm>
              <a:custGeom>
                <a:rect b="b" l="l" r="r" t="t"/>
                <a:pathLst>
                  <a:path extrusionOk="0" h="1201" w="722">
                    <a:moveTo>
                      <a:pt x="721" y="0"/>
                    </a:moveTo>
                    <a:lnTo>
                      <a:pt x="481" y="420"/>
                    </a:lnTo>
                    <a:lnTo>
                      <a:pt x="121" y="1021"/>
                    </a:lnTo>
                    <a:lnTo>
                      <a:pt x="1" y="1201"/>
                    </a:lnTo>
                    <a:lnTo>
                      <a:pt x="1" y="1201"/>
                    </a:lnTo>
                    <a:lnTo>
                      <a:pt x="61" y="1141"/>
                    </a:lnTo>
                    <a:lnTo>
                      <a:pt x="421" y="540"/>
                    </a:lnTo>
                    <a:lnTo>
                      <a:pt x="7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0"/>
              <p:cNvSpPr/>
              <p:nvPr/>
            </p:nvSpPr>
            <p:spPr>
              <a:xfrm>
                <a:off x="2810432" y="2357660"/>
                <a:ext cx="32232" cy="82489"/>
              </a:xfrm>
              <a:custGeom>
                <a:rect b="b" l="l" r="r" t="t"/>
                <a:pathLst>
                  <a:path extrusionOk="0" h="2462" w="962">
                    <a:moveTo>
                      <a:pt x="1" y="0"/>
                    </a:moveTo>
                    <a:lnTo>
                      <a:pt x="121" y="780"/>
                    </a:lnTo>
                    <a:lnTo>
                      <a:pt x="361" y="1621"/>
                    </a:lnTo>
                    <a:lnTo>
                      <a:pt x="661" y="2461"/>
                    </a:lnTo>
                    <a:lnTo>
                      <a:pt x="661" y="2161"/>
                    </a:lnTo>
                    <a:lnTo>
                      <a:pt x="841" y="1681"/>
                    </a:lnTo>
                    <a:lnTo>
                      <a:pt x="961" y="1441"/>
                    </a:lnTo>
                    <a:lnTo>
                      <a:pt x="901" y="1321"/>
                    </a:lnTo>
                    <a:lnTo>
                      <a:pt x="841" y="1381"/>
                    </a:lnTo>
                    <a:lnTo>
                      <a:pt x="841" y="1261"/>
                    </a:lnTo>
                    <a:lnTo>
                      <a:pt x="541" y="8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0"/>
              <p:cNvSpPr/>
              <p:nvPr/>
            </p:nvSpPr>
            <p:spPr>
              <a:xfrm>
                <a:off x="1941614" y="2518552"/>
                <a:ext cx="6064" cy="12095"/>
              </a:xfrm>
              <a:custGeom>
                <a:rect b="b" l="l" r="r" t="t"/>
                <a:pathLst>
                  <a:path extrusionOk="0" h="361" w="181">
                    <a:moveTo>
                      <a:pt x="61" y="0"/>
                    </a:moveTo>
                    <a:lnTo>
                      <a:pt x="1" y="180"/>
                    </a:lnTo>
                    <a:lnTo>
                      <a:pt x="1" y="360"/>
                    </a:lnTo>
                    <a:lnTo>
                      <a:pt x="61" y="18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0"/>
              <p:cNvSpPr/>
              <p:nvPr/>
            </p:nvSpPr>
            <p:spPr>
              <a:xfrm>
                <a:off x="1993915" y="2526593"/>
                <a:ext cx="2044" cy="2044"/>
              </a:xfrm>
              <a:custGeom>
                <a:rect b="b" l="l" r="r" t="t"/>
                <a:pathLst>
                  <a:path extrusionOk="0" h="61" w="61">
                    <a:moveTo>
                      <a:pt x="0" y="0"/>
                    </a:moveTo>
                    <a:lnTo>
                      <a:pt x="6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0"/>
              <p:cNvSpPr/>
              <p:nvPr/>
            </p:nvSpPr>
            <p:spPr>
              <a:xfrm>
                <a:off x="1929552" y="2518552"/>
                <a:ext cx="2044" cy="2044"/>
              </a:xfrm>
              <a:custGeom>
                <a:rect b="b" l="l" r="r" t="t"/>
                <a:pathLst>
                  <a:path extrusionOk="0" h="61" w="61">
                    <a:moveTo>
                      <a:pt x="0" y="0"/>
                    </a:moveTo>
                    <a:lnTo>
                      <a:pt x="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0"/>
              <p:cNvSpPr/>
              <p:nvPr/>
            </p:nvSpPr>
            <p:spPr>
              <a:xfrm>
                <a:off x="1967747" y="2552727"/>
                <a:ext cx="2044" cy="6064"/>
              </a:xfrm>
              <a:custGeom>
                <a:rect b="b" l="l" r="r" t="t"/>
                <a:pathLst>
                  <a:path extrusionOk="0" h="181" w="61">
                    <a:moveTo>
                      <a:pt x="1" y="1"/>
                    </a:moveTo>
                    <a:lnTo>
                      <a:pt x="1" y="61"/>
                    </a:lnTo>
                    <a:lnTo>
                      <a:pt x="61" y="181"/>
                    </a:lnTo>
                    <a:lnTo>
                      <a:pt x="61" y="18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a:off x="1931562" y="2518552"/>
                <a:ext cx="6064" cy="12095"/>
              </a:xfrm>
              <a:custGeom>
                <a:rect b="b" l="l" r="r" t="t"/>
                <a:pathLst>
                  <a:path extrusionOk="0" h="361" w="181">
                    <a:moveTo>
                      <a:pt x="0" y="0"/>
                    </a:moveTo>
                    <a:lnTo>
                      <a:pt x="0" y="240"/>
                    </a:lnTo>
                    <a:lnTo>
                      <a:pt x="0" y="360"/>
                    </a:lnTo>
                    <a:lnTo>
                      <a:pt x="120" y="120"/>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0"/>
              <p:cNvSpPr/>
              <p:nvPr/>
            </p:nvSpPr>
            <p:spPr>
              <a:xfrm>
                <a:off x="2005977" y="2518552"/>
                <a:ext cx="34" cy="2044"/>
              </a:xfrm>
              <a:custGeom>
                <a:rect b="b" l="l" r="r" t="t"/>
                <a:pathLst>
                  <a:path extrusionOk="0" h="61" w="1">
                    <a:moveTo>
                      <a:pt x="0" y="0"/>
                    </a:moveTo>
                    <a:lnTo>
                      <a:pt x="0" y="0"/>
                    </a:lnTo>
                    <a:lnTo>
                      <a:pt x="0" y="0"/>
                    </a:lnTo>
                    <a:lnTo>
                      <a:pt x="0" y="0"/>
                    </a:lnTo>
                    <a:lnTo>
                      <a:pt x="0" y="0"/>
                    </a:lnTo>
                    <a:lnTo>
                      <a:pt x="0" y="60"/>
                    </a:lnTo>
                    <a:lnTo>
                      <a:pt x="0" y="6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a:off x="2110546" y="2518552"/>
                <a:ext cx="8075" cy="14106"/>
              </a:xfrm>
              <a:custGeom>
                <a:rect b="b" l="l" r="r" t="t"/>
                <a:pathLst>
                  <a:path extrusionOk="0" h="421" w="241">
                    <a:moveTo>
                      <a:pt x="121" y="0"/>
                    </a:moveTo>
                    <a:lnTo>
                      <a:pt x="1" y="300"/>
                    </a:lnTo>
                    <a:lnTo>
                      <a:pt x="1" y="420"/>
                    </a:lnTo>
                    <a:lnTo>
                      <a:pt x="181" y="24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2050203" y="2518552"/>
                <a:ext cx="50325" cy="40240"/>
              </a:xfrm>
              <a:custGeom>
                <a:rect b="b" l="l" r="r" t="t"/>
                <a:pathLst>
                  <a:path extrusionOk="0" h="1201" w="1502">
                    <a:moveTo>
                      <a:pt x="1" y="0"/>
                    </a:moveTo>
                    <a:lnTo>
                      <a:pt x="241" y="540"/>
                    </a:lnTo>
                    <a:lnTo>
                      <a:pt x="301" y="840"/>
                    </a:lnTo>
                    <a:lnTo>
                      <a:pt x="301" y="1141"/>
                    </a:lnTo>
                    <a:lnTo>
                      <a:pt x="301" y="1201"/>
                    </a:lnTo>
                    <a:lnTo>
                      <a:pt x="1502" y="1201"/>
                    </a:lnTo>
                    <a:lnTo>
                      <a:pt x="1502" y="901"/>
                    </a:lnTo>
                    <a:lnTo>
                      <a:pt x="1442" y="600"/>
                    </a:lnTo>
                    <a:lnTo>
                      <a:pt x="1261" y="0"/>
                    </a:lnTo>
                    <a:lnTo>
                      <a:pt x="1201" y="0"/>
                    </a:lnTo>
                    <a:lnTo>
                      <a:pt x="1261" y="300"/>
                    </a:lnTo>
                    <a:lnTo>
                      <a:pt x="1321" y="600"/>
                    </a:lnTo>
                    <a:lnTo>
                      <a:pt x="1321" y="780"/>
                    </a:lnTo>
                    <a:lnTo>
                      <a:pt x="1321" y="840"/>
                    </a:lnTo>
                    <a:lnTo>
                      <a:pt x="1261" y="780"/>
                    </a:lnTo>
                    <a:lnTo>
                      <a:pt x="1261" y="600"/>
                    </a:lnTo>
                    <a:lnTo>
                      <a:pt x="1141" y="360"/>
                    </a:lnTo>
                    <a:lnTo>
                      <a:pt x="1021" y="120"/>
                    </a:lnTo>
                    <a:lnTo>
                      <a:pt x="961" y="0"/>
                    </a:lnTo>
                    <a:lnTo>
                      <a:pt x="661" y="0"/>
                    </a:lnTo>
                    <a:lnTo>
                      <a:pt x="721" y="60"/>
                    </a:lnTo>
                    <a:lnTo>
                      <a:pt x="841" y="600"/>
                    </a:lnTo>
                    <a:lnTo>
                      <a:pt x="841" y="780"/>
                    </a:lnTo>
                    <a:lnTo>
                      <a:pt x="781" y="600"/>
                    </a:lnTo>
                    <a:lnTo>
                      <a:pt x="481" y="120"/>
                    </a:lnTo>
                    <a:lnTo>
                      <a:pt x="4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0"/>
              <p:cNvSpPr/>
              <p:nvPr/>
            </p:nvSpPr>
            <p:spPr>
              <a:xfrm>
                <a:off x="2130649" y="2518552"/>
                <a:ext cx="6098" cy="8075"/>
              </a:xfrm>
              <a:custGeom>
                <a:rect b="b" l="l" r="r" t="t"/>
                <a:pathLst>
                  <a:path extrusionOk="0" h="241" w="182">
                    <a:moveTo>
                      <a:pt x="121" y="0"/>
                    </a:moveTo>
                    <a:lnTo>
                      <a:pt x="1" y="24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0"/>
              <p:cNvSpPr/>
              <p:nvPr/>
            </p:nvSpPr>
            <p:spPr>
              <a:xfrm>
                <a:off x="1456930" y="2932841"/>
                <a:ext cx="267504" cy="74448"/>
              </a:xfrm>
              <a:custGeom>
                <a:rect b="b" l="l" r="r" t="t"/>
                <a:pathLst>
                  <a:path extrusionOk="0" h="2222" w="7984">
                    <a:moveTo>
                      <a:pt x="0" y="0"/>
                    </a:moveTo>
                    <a:lnTo>
                      <a:pt x="421" y="2221"/>
                    </a:lnTo>
                    <a:lnTo>
                      <a:pt x="7143" y="2221"/>
                    </a:lnTo>
                    <a:lnTo>
                      <a:pt x="7984" y="0"/>
                    </a:lnTo>
                    <a:lnTo>
                      <a:pt x="3662" y="0"/>
                    </a:lnTo>
                    <a:lnTo>
                      <a:pt x="3782" y="181"/>
                    </a:lnTo>
                    <a:lnTo>
                      <a:pt x="3962" y="301"/>
                    </a:lnTo>
                    <a:lnTo>
                      <a:pt x="4022" y="361"/>
                    </a:lnTo>
                    <a:lnTo>
                      <a:pt x="3962" y="361"/>
                    </a:lnTo>
                    <a:lnTo>
                      <a:pt x="3722" y="241"/>
                    </a:lnTo>
                    <a:lnTo>
                      <a:pt x="3422" y="0"/>
                    </a:lnTo>
                    <a:lnTo>
                      <a:pt x="3182" y="0"/>
                    </a:lnTo>
                    <a:lnTo>
                      <a:pt x="3362" y="361"/>
                    </a:lnTo>
                    <a:lnTo>
                      <a:pt x="3542" y="781"/>
                    </a:lnTo>
                    <a:lnTo>
                      <a:pt x="3842" y="1141"/>
                    </a:lnTo>
                    <a:lnTo>
                      <a:pt x="4082" y="1441"/>
                    </a:lnTo>
                    <a:lnTo>
                      <a:pt x="4262" y="1621"/>
                    </a:lnTo>
                    <a:lnTo>
                      <a:pt x="4322" y="1681"/>
                    </a:lnTo>
                    <a:lnTo>
                      <a:pt x="4262" y="1681"/>
                    </a:lnTo>
                    <a:lnTo>
                      <a:pt x="4022" y="1501"/>
                    </a:lnTo>
                    <a:lnTo>
                      <a:pt x="3662" y="1261"/>
                    </a:lnTo>
                    <a:lnTo>
                      <a:pt x="3362" y="961"/>
                    </a:lnTo>
                    <a:lnTo>
                      <a:pt x="3002" y="541"/>
                    </a:lnTo>
                    <a:lnTo>
                      <a:pt x="2762" y="181"/>
                    </a:lnTo>
                    <a:lnTo>
                      <a:pt x="2641" y="0"/>
                    </a:lnTo>
                    <a:lnTo>
                      <a:pt x="2221" y="0"/>
                    </a:lnTo>
                    <a:lnTo>
                      <a:pt x="2161" y="181"/>
                    </a:lnTo>
                    <a:lnTo>
                      <a:pt x="2101" y="481"/>
                    </a:lnTo>
                    <a:lnTo>
                      <a:pt x="2101" y="901"/>
                    </a:lnTo>
                    <a:lnTo>
                      <a:pt x="2101" y="1261"/>
                    </a:lnTo>
                    <a:lnTo>
                      <a:pt x="2161" y="1501"/>
                    </a:lnTo>
                    <a:lnTo>
                      <a:pt x="2161" y="1621"/>
                    </a:lnTo>
                    <a:lnTo>
                      <a:pt x="2101" y="1561"/>
                    </a:lnTo>
                    <a:lnTo>
                      <a:pt x="2041" y="1261"/>
                    </a:lnTo>
                    <a:lnTo>
                      <a:pt x="1921" y="901"/>
                    </a:lnTo>
                    <a:lnTo>
                      <a:pt x="1861" y="481"/>
                    </a:lnTo>
                    <a:lnTo>
                      <a:pt x="1801" y="0"/>
                    </a:lnTo>
                    <a:lnTo>
                      <a:pt x="1561" y="0"/>
                    </a:lnTo>
                    <a:lnTo>
                      <a:pt x="1501" y="181"/>
                    </a:lnTo>
                    <a:lnTo>
                      <a:pt x="1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1660038" y="2767929"/>
                <a:ext cx="20170" cy="4054"/>
              </a:xfrm>
              <a:custGeom>
                <a:rect b="b" l="l" r="r" t="t"/>
                <a:pathLst>
                  <a:path extrusionOk="0" h="121" w="602">
                    <a:moveTo>
                      <a:pt x="1" y="0"/>
                    </a:moveTo>
                    <a:lnTo>
                      <a:pt x="121" y="60"/>
                    </a:lnTo>
                    <a:lnTo>
                      <a:pt x="601" y="12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0"/>
              <p:cNvSpPr/>
              <p:nvPr/>
            </p:nvSpPr>
            <p:spPr>
              <a:xfrm>
                <a:off x="1690226" y="3316976"/>
                <a:ext cx="1884489" cy="58366"/>
              </a:xfrm>
              <a:custGeom>
                <a:rect b="b" l="l" r="r" t="t"/>
                <a:pathLst>
                  <a:path extrusionOk="0" h="1742" w="56245">
                    <a:moveTo>
                      <a:pt x="180" y="0"/>
                    </a:moveTo>
                    <a:lnTo>
                      <a:pt x="0" y="1741"/>
                    </a:lnTo>
                    <a:lnTo>
                      <a:pt x="56244" y="1741"/>
                    </a:lnTo>
                    <a:lnTo>
                      <a:pt x="55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0"/>
              <p:cNvSpPr/>
              <p:nvPr/>
            </p:nvSpPr>
            <p:spPr>
              <a:xfrm>
                <a:off x="1523304" y="2661316"/>
                <a:ext cx="42250" cy="40273"/>
              </a:xfrm>
              <a:custGeom>
                <a:rect b="b" l="l" r="r" t="t"/>
                <a:pathLst>
                  <a:path extrusionOk="0" h="1202" w="1261">
                    <a:moveTo>
                      <a:pt x="360" y="1"/>
                    </a:moveTo>
                    <a:lnTo>
                      <a:pt x="180" y="361"/>
                    </a:lnTo>
                    <a:lnTo>
                      <a:pt x="60" y="961"/>
                    </a:lnTo>
                    <a:lnTo>
                      <a:pt x="0" y="1141"/>
                    </a:lnTo>
                    <a:lnTo>
                      <a:pt x="0" y="1201"/>
                    </a:lnTo>
                    <a:lnTo>
                      <a:pt x="360" y="1201"/>
                    </a:lnTo>
                    <a:lnTo>
                      <a:pt x="841" y="901"/>
                    </a:lnTo>
                    <a:lnTo>
                      <a:pt x="1261" y="661"/>
                    </a:lnTo>
                    <a:lnTo>
                      <a:pt x="1261" y="481"/>
                    </a:lnTo>
                    <a:lnTo>
                      <a:pt x="1261" y="1"/>
                    </a:lnTo>
                    <a:lnTo>
                      <a:pt x="600" y="1"/>
                    </a:lnTo>
                    <a:lnTo>
                      <a:pt x="300" y="481"/>
                    </a:lnTo>
                    <a:lnTo>
                      <a:pt x="180" y="721"/>
                    </a:lnTo>
                    <a:lnTo>
                      <a:pt x="240" y="421"/>
                    </a:lnTo>
                    <a:lnTo>
                      <a:pt x="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0"/>
              <p:cNvSpPr/>
              <p:nvPr/>
            </p:nvSpPr>
            <p:spPr>
              <a:xfrm>
                <a:off x="1662048" y="2737741"/>
                <a:ext cx="42283" cy="22180"/>
              </a:xfrm>
              <a:custGeom>
                <a:rect b="b" l="l" r="r" t="t"/>
                <a:pathLst>
                  <a:path extrusionOk="0" h="662" w="1262">
                    <a:moveTo>
                      <a:pt x="1" y="1"/>
                    </a:moveTo>
                    <a:lnTo>
                      <a:pt x="841" y="601"/>
                    </a:lnTo>
                    <a:lnTo>
                      <a:pt x="1262" y="661"/>
                    </a:lnTo>
                    <a:lnTo>
                      <a:pt x="1081" y="541"/>
                    </a:lnTo>
                    <a:lnTo>
                      <a:pt x="661" y="36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0"/>
              <p:cNvSpPr/>
              <p:nvPr/>
            </p:nvSpPr>
            <p:spPr>
              <a:xfrm>
                <a:off x="3645075" y="3180208"/>
                <a:ext cx="203141" cy="58366"/>
              </a:xfrm>
              <a:custGeom>
                <a:rect b="b" l="l" r="r" t="t"/>
                <a:pathLst>
                  <a:path extrusionOk="0" h="1742" w="6063">
                    <a:moveTo>
                      <a:pt x="0" y="1"/>
                    </a:moveTo>
                    <a:lnTo>
                      <a:pt x="421" y="1741"/>
                    </a:lnTo>
                    <a:lnTo>
                      <a:pt x="5343" y="1741"/>
                    </a:lnTo>
                    <a:lnTo>
                      <a:pt x="60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3482173" y="2733721"/>
                <a:ext cx="448498" cy="50325"/>
              </a:xfrm>
              <a:custGeom>
                <a:rect b="b" l="l" r="r" t="t"/>
                <a:pathLst>
                  <a:path extrusionOk="0" h="1502" w="13386">
                    <a:moveTo>
                      <a:pt x="0" y="1"/>
                    </a:moveTo>
                    <a:lnTo>
                      <a:pt x="721" y="1502"/>
                    </a:lnTo>
                    <a:lnTo>
                      <a:pt x="13326" y="1502"/>
                    </a:lnTo>
                    <a:lnTo>
                      <a:pt x="13386" y="61"/>
                    </a:lnTo>
                    <a:lnTo>
                      <a:pt x="133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3447965" y="2661316"/>
                <a:ext cx="482707" cy="40273"/>
              </a:xfrm>
              <a:custGeom>
                <a:rect b="b" l="l" r="r" t="t"/>
                <a:pathLst>
                  <a:path extrusionOk="0" h="1202" w="14407">
                    <a:moveTo>
                      <a:pt x="1" y="1"/>
                    </a:moveTo>
                    <a:lnTo>
                      <a:pt x="601" y="1201"/>
                    </a:lnTo>
                    <a:lnTo>
                      <a:pt x="14407" y="1201"/>
                    </a:lnTo>
                    <a:lnTo>
                      <a:pt x="14347" y="1"/>
                    </a:lnTo>
                    <a:lnTo>
                      <a:pt x="8584" y="1"/>
                    </a:lnTo>
                    <a:lnTo>
                      <a:pt x="8584" y="61"/>
                    </a:lnTo>
                    <a:lnTo>
                      <a:pt x="8524" y="181"/>
                    </a:lnTo>
                    <a:lnTo>
                      <a:pt x="8524" y="61"/>
                    </a:lnTo>
                    <a:lnTo>
                      <a:pt x="8524" y="1"/>
                    </a:lnTo>
                    <a:lnTo>
                      <a:pt x="6063" y="1"/>
                    </a:lnTo>
                    <a:lnTo>
                      <a:pt x="5643" y="361"/>
                    </a:lnTo>
                    <a:lnTo>
                      <a:pt x="5343" y="601"/>
                    </a:lnTo>
                    <a:lnTo>
                      <a:pt x="5223" y="721"/>
                    </a:lnTo>
                    <a:lnTo>
                      <a:pt x="5283" y="601"/>
                    </a:lnTo>
                    <a:lnTo>
                      <a:pt x="5583" y="241"/>
                    </a:lnTo>
                    <a:lnTo>
                      <a:pt x="57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3741603" y="2588946"/>
                <a:ext cx="185048" cy="42250"/>
              </a:xfrm>
              <a:custGeom>
                <a:rect b="b" l="l" r="r" t="t"/>
                <a:pathLst>
                  <a:path extrusionOk="0" h="1261" w="5523">
                    <a:moveTo>
                      <a:pt x="1" y="0"/>
                    </a:moveTo>
                    <a:lnTo>
                      <a:pt x="1" y="540"/>
                    </a:lnTo>
                    <a:lnTo>
                      <a:pt x="1" y="1261"/>
                    </a:lnTo>
                    <a:lnTo>
                      <a:pt x="5523" y="1261"/>
                    </a:lnTo>
                    <a:lnTo>
                      <a:pt x="5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3526400" y="2832292"/>
                <a:ext cx="400251" cy="50291"/>
              </a:xfrm>
              <a:custGeom>
                <a:rect b="b" l="l" r="r" t="t"/>
                <a:pathLst>
                  <a:path extrusionOk="0" h="1501" w="11946">
                    <a:moveTo>
                      <a:pt x="1" y="0"/>
                    </a:moveTo>
                    <a:lnTo>
                      <a:pt x="661" y="1501"/>
                    </a:lnTo>
                    <a:lnTo>
                      <a:pt x="11826" y="1501"/>
                    </a:lnTo>
                    <a:lnTo>
                      <a:pt x="11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3677240" y="3316976"/>
                <a:ext cx="108657" cy="58366"/>
              </a:xfrm>
              <a:custGeom>
                <a:rect b="b" l="l" r="r" t="t"/>
                <a:pathLst>
                  <a:path extrusionOk="0" h="1742" w="3243">
                    <a:moveTo>
                      <a:pt x="1" y="0"/>
                    </a:moveTo>
                    <a:lnTo>
                      <a:pt x="361" y="1741"/>
                    </a:lnTo>
                    <a:lnTo>
                      <a:pt x="2282" y="1741"/>
                    </a:lnTo>
                    <a:lnTo>
                      <a:pt x="32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0"/>
              <p:cNvSpPr/>
              <p:nvPr/>
            </p:nvSpPr>
            <p:spPr>
              <a:xfrm>
                <a:off x="3566640" y="2932841"/>
                <a:ext cx="347949" cy="74448"/>
              </a:xfrm>
              <a:custGeom>
                <a:rect b="b" l="l" r="r" t="t"/>
                <a:pathLst>
                  <a:path extrusionOk="0" h="2222" w="10385">
                    <a:moveTo>
                      <a:pt x="0" y="0"/>
                    </a:moveTo>
                    <a:lnTo>
                      <a:pt x="781" y="2221"/>
                    </a:lnTo>
                    <a:lnTo>
                      <a:pt x="9965" y="2221"/>
                    </a:lnTo>
                    <a:lnTo>
                      <a:pt x="103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0"/>
              <p:cNvSpPr/>
              <p:nvPr/>
            </p:nvSpPr>
            <p:spPr>
              <a:xfrm>
                <a:off x="3608856" y="3055536"/>
                <a:ext cx="279599" cy="54312"/>
              </a:xfrm>
              <a:custGeom>
                <a:rect b="b" l="l" r="r" t="t"/>
                <a:pathLst>
                  <a:path extrusionOk="0" h="1621" w="8345">
                    <a:moveTo>
                      <a:pt x="1" y="0"/>
                    </a:moveTo>
                    <a:lnTo>
                      <a:pt x="481" y="1621"/>
                    </a:lnTo>
                    <a:lnTo>
                      <a:pt x="7864" y="1621"/>
                    </a:lnTo>
                    <a:lnTo>
                      <a:pt x="8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0"/>
              <p:cNvSpPr/>
              <p:nvPr/>
            </p:nvSpPr>
            <p:spPr>
              <a:xfrm>
                <a:off x="2866754" y="2329483"/>
                <a:ext cx="8075" cy="8075"/>
              </a:xfrm>
              <a:custGeom>
                <a:rect b="b" l="l" r="r" t="t"/>
                <a:pathLst>
                  <a:path extrusionOk="0" h="241" w="241">
                    <a:moveTo>
                      <a:pt x="180" y="1"/>
                    </a:moveTo>
                    <a:lnTo>
                      <a:pt x="0" y="121"/>
                    </a:lnTo>
                    <a:lnTo>
                      <a:pt x="60" y="241"/>
                    </a:lnTo>
                    <a:lnTo>
                      <a:pt x="120" y="241"/>
                    </a:lnTo>
                    <a:lnTo>
                      <a:pt x="180" y="121"/>
                    </a:lnTo>
                    <a:lnTo>
                      <a:pt x="240" y="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0"/>
              <p:cNvSpPr/>
              <p:nvPr/>
            </p:nvSpPr>
            <p:spPr>
              <a:xfrm>
                <a:off x="2734007" y="2011721"/>
                <a:ext cx="2044" cy="4054"/>
              </a:xfrm>
              <a:custGeom>
                <a:rect b="b" l="l" r="r" t="t"/>
                <a:pathLst>
                  <a:path extrusionOk="0" h="121" w="61">
                    <a:moveTo>
                      <a:pt x="1" y="1"/>
                    </a:moveTo>
                    <a:lnTo>
                      <a:pt x="61" y="12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0"/>
              <p:cNvSpPr/>
              <p:nvPr/>
            </p:nvSpPr>
            <p:spPr>
              <a:xfrm>
                <a:off x="2715914" y="2055981"/>
                <a:ext cx="14106" cy="20137"/>
              </a:xfrm>
              <a:custGeom>
                <a:rect b="b" l="l" r="r" t="t"/>
                <a:pathLst>
                  <a:path extrusionOk="0" h="601" w="421">
                    <a:moveTo>
                      <a:pt x="0" y="0"/>
                    </a:moveTo>
                    <a:lnTo>
                      <a:pt x="120" y="180"/>
                    </a:lnTo>
                    <a:lnTo>
                      <a:pt x="421" y="600"/>
                    </a:lnTo>
                    <a:lnTo>
                      <a:pt x="181" y="18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0"/>
              <p:cNvSpPr/>
              <p:nvPr/>
            </p:nvSpPr>
            <p:spPr>
              <a:xfrm>
                <a:off x="2689780" y="2064023"/>
                <a:ext cx="46270" cy="60376"/>
              </a:xfrm>
              <a:custGeom>
                <a:rect b="b" l="l" r="r" t="t"/>
                <a:pathLst>
                  <a:path extrusionOk="0" h="1802" w="1381">
                    <a:moveTo>
                      <a:pt x="0" y="0"/>
                    </a:moveTo>
                    <a:lnTo>
                      <a:pt x="240" y="420"/>
                    </a:lnTo>
                    <a:lnTo>
                      <a:pt x="600" y="901"/>
                    </a:lnTo>
                    <a:lnTo>
                      <a:pt x="961" y="1321"/>
                    </a:lnTo>
                    <a:lnTo>
                      <a:pt x="1141" y="1501"/>
                    </a:lnTo>
                    <a:lnTo>
                      <a:pt x="1141" y="1501"/>
                    </a:lnTo>
                    <a:lnTo>
                      <a:pt x="480" y="661"/>
                    </a:lnTo>
                    <a:lnTo>
                      <a:pt x="0" y="0"/>
                    </a:lnTo>
                    <a:close/>
                    <a:moveTo>
                      <a:pt x="1141" y="1501"/>
                    </a:moveTo>
                    <a:lnTo>
                      <a:pt x="1381" y="1801"/>
                    </a:lnTo>
                    <a:lnTo>
                      <a:pt x="1321" y="1681"/>
                    </a:lnTo>
                    <a:lnTo>
                      <a:pt x="1141" y="150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0"/>
              <p:cNvSpPr/>
              <p:nvPr/>
            </p:nvSpPr>
            <p:spPr>
              <a:xfrm>
                <a:off x="2750089" y="2007701"/>
                <a:ext cx="6064" cy="20137"/>
              </a:xfrm>
              <a:custGeom>
                <a:rect b="b" l="l" r="r" t="t"/>
                <a:pathLst>
                  <a:path extrusionOk="0" h="601" w="181">
                    <a:moveTo>
                      <a:pt x="181" y="1"/>
                    </a:moveTo>
                    <a:lnTo>
                      <a:pt x="1" y="61"/>
                    </a:lnTo>
                    <a:lnTo>
                      <a:pt x="1" y="121"/>
                    </a:lnTo>
                    <a:lnTo>
                      <a:pt x="121" y="601"/>
                    </a:lnTo>
                    <a:lnTo>
                      <a:pt x="121" y="12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0"/>
              <p:cNvSpPr/>
              <p:nvPr/>
            </p:nvSpPr>
            <p:spPr>
              <a:xfrm>
                <a:off x="2937148" y="2049951"/>
                <a:ext cx="2044" cy="4054"/>
              </a:xfrm>
              <a:custGeom>
                <a:rect b="b" l="l" r="r" t="t"/>
                <a:pathLst>
                  <a:path extrusionOk="0" h="121" w="61">
                    <a:moveTo>
                      <a:pt x="0" y="0"/>
                    </a:moveTo>
                    <a:lnTo>
                      <a:pt x="0" y="120"/>
                    </a:lnTo>
                    <a:lnTo>
                      <a:pt x="60" y="6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0"/>
              <p:cNvSpPr/>
              <p:nvPr/>
            </p:nvSpPr>
            <p:spPr>
              <a:xfrm>
                <a:off x="2919055" y="2037855"/>
                <a:ext cx="34" cy="4054"/>
              </a:xfrm>
              <a:custGeom>
                <a:rect b="b" l="l" r="r" t="t"/>
                <a:pathLst>
                  <a:path extrusionOk="0" h="121" w="1">
                    <a:moveTo>
                      <a:pt x="0" y="121"/>
                    </a:moveTo>
                    <a:lnTo>
                      <a:pt x="0" y="121"/>
                    </a:lnTo>
                    <a:lnTo>
                      <a:pt x="0" y="61"/>
                    </a:lnTo>
                    <a:lnTo>
                      <a:pt x="0" y="61"/>
                    </a:lnTo>
                    <a:lnTo>
                      <a:pt x="0" y="1"/>
                    </a:lnTo>
                    <a:lnTo>
                      <a:pt x="0" y="1"/>
                    </a:lnTo>
                    <a:lnTo>
                      <a:pt x="0" y="121"/>
                    </a:lnTo>
                    <a:lnTo>
                      <a:pt x="0" y="12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0"/>
              <p:cNvSpPr/>
              <p:nvPr/>
            </p:nvSpPr>
            <p:spPr>
              <a:xfrm>
                <a:off x="2740038" y="2031824"/>
                <a:ext cx="22180" cy="50325"/>
              </a:xfrm>
              <a:custGeom>
                <a:rect b="b" l="l" r="r" t="t"/>
                <a:pathLst>
                  <a:path extrusionOk="0" h="1502" w="662">
                    <a:moveTo>
                      <a:pt x="1" y="1"/>
                    </a:moveTo>
                    <a:lnTo>
                      <a:pt x="121" y="481"/>
                    </a:lnTo>
                    <a:lnTo>
                      <a:pt x="361" y="1141"/>
                    </a:lnTo>
                    <a:lnTo>
                      <a:pt x="661" y="1502"/>
                    </a:lnTo>
                    <a:lnTo>
                      <a:pt x="601" y="1201"/>
                    </a:lnTo>
                    <a:lnTo>
                      <a:pt x="361" y="78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0"/>
              <p:cNvSpPr/>
              <p:nvPr/>
            </p:nvSpPr>
            <p:spPr>
              <a:xfrm>
                <a:off x="2673664" y="2037855"/>
                <a:ext cx="10119" cy="18160"/>
              </a:xfrm>
              <a:custGeom>
                <a:rect b="b" l="l" r="r" t="t"/>
                <a:pathLst>
                  <a:path extrusionOk="0" h="542" w="302">
                    <a:moveTo>
                      <a:pt x="1" y="1"/>
                    </a:moveTo>
                    <a:lnTo>
                      <a:pt x="121" y="181"/>
                    </a:lnTo>
                    <a:lnTo>
                      <a:pt x="301" y="54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0"/>
              <p:cNvSpPr/>
              <p:nvPr/>
            </p:nvSpPr>
            <p:spPr>
              <a:xfrm>
                <a:off x="2571105" y="1967495"/>
                <a:ext cx="6064" cy="2044"/>
              </a:xfrm>
              <a:custGeom>
                <a:rect b="b" l="l" r="r" t="t"/>
                <a:pathLst>
                  <a:path extrusionOk="0" h="61" w="181">
                    <a:moveTo>
                      <a:pt x="1" y="0"/>
                    </a:moveTo>
                    <a:lnTo>
                      <a:pt x="1" y="60"/>
                    </a:lnTo>
                    <a:lnTo>
                      <a:pt x="181" y="6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0"/>
              <p:cNvSpPr/>
              <p:nvPr/>
            </p:nvSpPr>
            <p:spPr>
              <a:xfrm>
                <a:off x="2848661" y="1935296"/>
                <a:ext cx="12095" cy="6064"/>
              </a:xfrm>
              <a:custGeom>
                <a:rect b="b" l="l" r="r" t="t"/>
                <a:pathLst>
                  <a:path extrusionOk="0" h="181" w="361">
                    <a:moveTo>
                      <a:pt x="0" y="1"/>
                    </a:moveTo>
                    <a:lnTo>
                      <a:pt x="300" y="181"/>
                    </a:lnTo>
                    <a:lnTo>
                      <a:pt x="360" y="181"/>
                    </a:lnTo>
                    <a:lnTo>
                      <a:pt x="240" y="12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0"/>
              <p:cNvSpPr/>
              <p:nvPr/>
            </p:nvSpPr>
            <p:spPr>
              <a:xfrm>
                <a:off x="2036131" y="2446147"/>
                <a:ext cx="8075" cy="4054"/>
              </a:xfrm>
              <a:custGeom>
                <a:rect b="b" l="l" r="r" t="t"/>
                <a:pathLst>
                  <a:path extrusionOk="0" h="121" w="241">
                    <a:moveTo>
                      <a:pt x="241" y="0"/>
                    </a:moveTo>
                    <a:lnTo>
                      <a:pt x="61" y="60"/>
                    </a:lnTo>
                    <a:lnTo>
                      <a:pt x="1" y="120"/>
                    </a:lnTo>
                    <a:lnTo>
                      <a:pt x="61" y="12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0"/>
              <p:cNvSpPr/>
              <p:nvPr/>
            </p:nvSpPr>
            <p:spPr>
              <a:xfrm>
                <a:off x="2981374" y="2086136"/>
                <a:ext cx="4054" cy="6064"/>
              </a:xfrm>
              <a:custGeom>
                <a:rect b="b" l="l" r="r" t="t"/>
                <a:pathLst>
                  <a:path extrusionOk="0" h="181" w="121">
                    <a:moveTo>
                      <a:pt x="61" y="1"/>
                    </a:moveTo>
                    <a:lnTo>
                      <a:pt x="1" y="181"/>
                    </a:lnTo>
                    <a:lnTo>
                      <a:pt x="121" y="6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0"/>
              <p:cNvSpPr/>
              <p:nvPr/>
            </p:nvSpPr>
            <p:spPr>
              <a:xfrm>
                <a:off x="1768661" y="2486353"/>
                <a:ext cx="4054" cy="2044"/>
              </a:xfrm>
              <a:custGeom>
                <a:rect b="b" l="l" r="r" t="t"/>
                <a:pathLst>
                  <a:path extrusionOk="0" h="61" w="121">
                    <a:moveTo>
                      <a:pt x="0" y="1"/>
                    </a:moveTo>
                    <a:lnTo>
                      <a:pt x="0" y="61"/>
                    </a:lnTo>
                    <a:lnTo>
                      <a:pt x="120" y="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0"/>
              <p:cNvSpPr/>
              <p:nvPr/>
            </p:nvSpPr>
            <p:spPr>
              <a:xfrm>
                <a:off x="3735572" y="2518552"/>
                <a:ext cx="183038" cy="40240"/>
              </a:xfrm>
              <a:custGeom>
                <a:rect b="b" l="l" r="r" t="t"/>
                <a:pathLst>
                  <a:path extrusionOk="0" h="1201" w="5463">
                    <a:moveTo>
                      <a:pt x="0" y="0"/>
                    </a:moveTo>
                    <a:lnTo>
                      <a:pt x="421" y="901"/>
                    </a:lnTo>
                    <a:lnTo>
                      <a:pt x="541" y="1201"/>
                    </a:lnTo>
                    <a:lnTo>
                      <a:pt x="5463" y="1201"/>
                    </a:lnTo>
                    <a:lnTo>
                      <a:pt x="5283" y="0"/>
                    </a:lnTo>
                    <a:lnTo>
                      <a:pt x="841" y="0"/>
                    </a:lnTo>
                    <a:lnTo>
                      <a:pt x="901" y="240"/>
                    </a:lnTo>
                    <a:lnTo>
                      <a:pt x="961" y="480"/>
                    </a:lnTo>
                    <a:lnTo>
                      <a:pt x="961" y="720"/>
                    </a:lnTo>
                    <a:lnTo>
                      <a:pt x="841" y="540"/>
                    </a:lnTo>
                    <a:lnTo>
                      <a:pt x="661" y="240"/>
                    </a:lnTo>
                    <a:lnTo>
                      <a:pt x="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0"/>
              <p:cNvSpPr/>
              <p:nvPr/>
            </p:nvSpPr>
            <p:spPr>
              <a:xfrm>
                <a:off x="2776257" y="2005690"/>
                <a:ext cx="6064" cy="10085"/>
              </a:xfrm>
              <a:custGeom>
                <a:rect b="b" l="l" r="r" t="t"/>
                <a:pathLst>
                  <a:path extrusionOk="0" h="301" w="181">
                    <a:moveTo>
                      <a:pt x="60" y="1"/>
                    </a:moveTo>
                    <a:lnTo>
                      <a:pt x="0" y="301"/>
                    </a:lnTo>
                    <a:lnTo>
                      <a:pt x="0" y="30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0"/>
              <p:cNvSpPr/>
              <p:nvPr/>
            </p:nvSpPr>
            <p:spPr>
              <a:xfrm>
                <a:off x="2221179" y="2444137"/>
                <a:ext cx="4054" cy="2044"/>
              </a:xfrm>
              <a:custGeom>
                <a:rect b="b" l="l" r="r" t="t"/>
                <a:pathLst>
                  <a:path extrusionOk="0" h="61" w="121">
                    <a:moveTo>
                      <a:pt x="60" y="0"/>
                    </a:moveTo>
                    <a:lnTo>
                      <a:pt x="0" y="60"/>
                    </a:lnTo>
                    <a:lnTo>
                      <a:pt x="12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0"/>
              <p:cNvSpPr/>
              <p:nvPr/>
            </p:nvSpPr>
            <p:spPr>
              <a:xfrm>
                <a:off x="2679695" y="2295308"/>
                <a:ext cx="34" cy="34"/>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0"/>
              <p:cNvSpPr/>
              <p:nvPr/>
            </p:nvSpPr>
            <p:spPr>
              <a:xfrm>
                <a:off x="2162847" y="2753857"/>
                <a:ext cx="14106" cy="30188"/>
              </a:xfrm>
              <a:custGeom>
                <a:rect b="b" l="l" r="r" t="t"/>
                <a:pathLst>
                  <a:path extrusionOk="0" h="901" w="421">
                    <a:moveTo>
                      <a:pt x="421" y="0"/>
                    </a:moveTo>
                    <a:lnTo>
                      <a:pt x="300" y="240"/>
                    </a:lnTo>
                    <a:lnTo>
                      <a:pt x="0" y="901"/>
                    </a:lnTo>
                    <a:lnTo>
                      <a:pt x="240" y="901"/>
                    </a:lnTo>
                    <a:lnTo>
                      <a:pt x="361" y="360"/>
                    </a:lnTo>
                    <a:lnTo>
                      <a:pt x="4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0"/>
              <p:cNvSpPr/>
              <p:nvPr/>
            </p:nvSpPr>
            <p:spPr>
              <a:xfrm>
                <a:off x="2142744" y="2753857"/>
                <a:ext cx="16116" cy="30188"/>
              </a:xfrm>
              <a:custGeom>
                <a:rect b="b" l="l" r="r" t="t"/>
                <a:pathLst>
                  <a:path extrusionOk="0" h="901" w="481">
                    <a:moveTo>
                      <a:pt x="480" y="0"/>
                    </a:moveTo>
                    <a:lnTo>
                      <a:pt x="240" y="420"/>
                    </a:lnTo>
                    <a:lnTo>
                      <a:pt x="0" y="901"/>
                    </a:lnTo>
                    <a:lnTo>
                      <a:pt x="240" y="901"/>
                    </a:lnTo>
                    <a:lnTo>
                      <a:pt x="4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0"/>
              <p:cNvSpPr/>
              <p:nvPr/>
            </p:nvSpPr>
            <p:spPr>
              <a:xfrm>
                <a:off x="1589677" y="2854406"/>
                <a:ext cx="58332" cy="28178"/>
              </a:xfrm>
              <a:custGeom>
                <a:rect b="b" l="l" r="r" t="t"/>
                <a:pathLst>
                  <a:path extrusionOk="0" h="841" w="1741">
                    <a:moveTo>
                      <a:pt x="0" y="0"/>
                    </a:moveTo>
                    <a:lnTo>
                      <a:pt x="420" y="361"/>
                    </a:lnTo>
                    <a:lnTo>
                      <a:pt x="960" y="781"/>
                    </a:lnTo>
                    <a:lnTo>
                      <a:pt x="1201" y="841"/>
                    </a:lnTo>
                    <a:lnTo>
                      <a:pt x="1741" y="841"/>
                    </a:lnTo>
                    <a:lnTo>
                      <a:pt x="1561" y="781"/>
                    </a:lnTo>
                    <a:lnTo>
                      <a:pt x="1201" y="661"/>
                    </a:lnTo>
                    <a:lnTo>
                      <a:pt x="780" y="481"/>
                    </a:lnTo>
                    <a:lnTo>
                      <a:pt x="360" y="24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0"/>
              <p:cNvSpPr/>
              <p:nvPr/>
            </p:nvSpPr>
            <p:spPr>
              <a:xfrm>
                <a:off x="2277468" y="2866467"/>
                <a:ext cx="6064" cy="16116"/>
              </a:xfrm>
              <a:custGeom>
                <a:rect b="b" l="l" r="r" t="t"/>
                <a:pathLst>
                  <a:path extrusionOk="0" h="481" w="181">
                    <a:moveTo>
                      <a:pt x="61" y="1"/>
                    </a:moveTo>
                    <a:lnTo>
                      <a:pt x="1" y="481"/>
                    </a:lnTo>
                    <a:lnTo>
                      <a:pt x="181" y="48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0"/>
              <p:cNvSpPr/>
              <p:nvPr/>
            </p:nvSpPr>
            <p:spPr>
              <a:xfrm>
                <a:off x="1963727" y="2932841"/>
                <a:ext cx="34242" cy="8075"/>
              </a:xfrm>
              <a:custGeom>
                <a:rect b="b" l="l" r="r" t="t"/>
                <a:pathLst>
                  <a:path extrusionOk="0" h="241" w="1022">
                    <a:moveTo>
                      <a:pt x="1" y="0"/>
                    </a:moveTo>
                    <a:lnTo>
                      <a:pt x="61" y="60"/>
                    </a:lnTo>
                    <a:lnTo>
                      <a:pt x="601" y="181"/>
                    </a:lnTo>
                    <a:lnTo>
                      <a:pt x="1021" y="241"/>
                    </a:lnTo>
                    <a:lnTo>
                      <a:pt x="361" y="60"/>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0"/>
              <p:cNvSpPr/>
              <p:nvPr/>
            </p:nvSpPr>
            <p:spPr>
              <a:xfrm>
                <a:off x="1824983" y="2733721"/>
                <a:ext cx="2044" cy="34"/>
              </a:xfrm>
              <a:custGeom>
                <a:rect b="b" l="l" r="r" t="t"/>
                <a:pathLst>
                  <a:path extrusionOk="0" h="1" w="61">
                    <a:moveTo>
                      <a:pt x="0" y="1"/>
                    </a:moveTo>
                    <a:lnTo>
                      <a:pt x="0" y="1"/>
                    </a:lnTo>
                    <a:lnTo>
                      <a:pt x="60" y="1"/>
                    </a:lnTo>
                    <a:lnTo>
                      <a:pt x="60" y="1"/>
                    </a:lnTo>
                    <a:lnTo>
                      <a:pt x="6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0"/>
              <p:cNvSpPr/>
              <p:nvPr/>
            </p:nvSpPr>
            <p:spPr>
              <a:xfrm>
                <a:off x="1903418" y="2872498"/>
                <a:ext cx="6064" cy="10085"/>
              </a:xfrm>
              <a:custGeom>
                <a:rect b="b" l="l" r="r" t="t"/>
                <a:pathLst>
                  <a:path extrusionOk="0" h="301" w="181">
                    <a:moveTo>
                      <a:pt x="180" y="1"/>
                    </a:moveTo>
                    <a:lnTo>
                      <a:pt x="0" y="301"/>
                    </a:lnTo>
                    <a:lnTo>
                      <a:pt x="120" y="30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0"/>
              <p:cNvSpPr/>
              <p:nvPr/>
            </p:nvSpPr>
            <p:spPr>
              <a:xfrm>
                <a:off x="3194567" y="2629152"/>
                <a:ext cx="2044" cy="2044"/>
              </a:xfrm>
              <a:custGeom>
                <a:rect b="b" l="l" r="r" t="t"/>
                <a:pathLst>
                  <a:path extrusionOk="0" h="61" w="61">
                    <a:moveTo>
                      <a:pt x="61" y="61"/>
                    </a:moveTo>
                    <a:lnTo>
                      <a:pt x="61" y="61"/>
                    </a:lnTo>
                    <a:lnTo>
                      <a:pt x="1" y="1"/>
                    </a:lnTo>
                    <a:lnTo>
                      <a:pt x="1" y="1"/>
                    </a:lnTo>
                    <a:lnTo>
                      <a:pt x="61" y="61"/>
                    </a:lnTo>
                    <a:lnTo>
                      <a:pt x="61" y="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0"/>
              <p:cNvSpPr/>
              <p:nvPr/>
            </p:nvSpPr>
            <p:spPr>
              <a:xfrm>
                <a:off x="2136713" y="2775970"/>
                <a:ext cx="2044" cy="8075"/>
              </a:xfrm>
              <a:custGeom>
                <a:rect b="b" l="l" r="r" t="t"/>
                <a:pathLst>
                  <a:path extrusionOk="0" h="241" w="61">
                    <a:moveTo>
                      <a:pt x="60" y="0"/>
                    </a:moveTo>
                    <a:lnTo>
                      <a:pt x="0" y="241"/>
                    </a:lnTo>
                    <a:lnTo>
                      <a:pt x="60" y="241"/>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0"/>
              <p:cNvSpPr/>
              <p:nvPr/>
            </p:nvSpPr>
            <p:spPr>
              <a:xfrm>
                <a:off x="2058278" y="2701556"/>
                <a:ext cx="2044" cy="34"/>
              </a:xfrm>
              <a:custGeom>
                <a:rect b="b" l="l" r="r" t="t"/>
                <a:pathLst>
                  <a:path extrusionOk="0" h="1" w="61">
                    <a:moveTo>
                      <a:pt x="0" y="0"/>
                    </a:moveTo>
                    <a:lnTo>
                      <a:pt x="60" y="0"/>
                    </a:lnTo>
                    <a:lnTo>
                      <a:pt x="6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0"/>
              <p:cNvSpPr/>
              <p:nvPr/>
            </p:nvSpPr>
            <p:spPr>
              <a:xfrm>
                <a:off x="3260940" y="2689494"/>
                <a:ext cx="14106" cy="12095"/>
              </a:xfrm>
              <a:custGeom>
                <a:rect b="b" l="l" r="r" t="t"/>
                <a:pathLst>
                  <a:path extrusionOk="0" h="361" w="421">
                    <a:moveTo>
                      <a:pt x="0" y="0"/>
                    </a:moveTo>
                    <a:lnTo>
                      <a:pt x="120" y="180"/>
                    </a:lnTo>
                    <a:lnTo>
                      <a:pt x="241" y="360"/>
                    </a:lnTo>
                    <a:lnTo>
                      <a:pt x="421" y="360"/>
                    </a:lnTo>
                    <a:lnTo>
                      <a:pt x="180" y="18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0"/>
              <p:cNvSpPr/>
              <p:nvPr/>
            </p:nvSpPr>
            <p:spPr>
              <a:xfrm>
                <a:off x="2184960" y="2631162"/>
                <a:ext cx="2044" cy="34"/>
              </a:xfrm>
              <a:custGeom>
                <a:rect b="b" l="l" r="r" t="t"/>
                <a:pathLst>
                  <a:path extrusionOk="0" h="1" w="61">
                    <a:moveTo>
                      <a:pt x="1" y="1"/>
                    </a:moveTo>
                    <a:lnTo>
                      <a:pt x="1" y="1"/>
                    </a:lnTo>
                    <a:lnTo>
                      <a:pt x="1" y="1"/>
                    </a:lnTo>
                    <a:lnTo>
                      <a:pt x="61" y="1"/>
                    </a:lnTo>
                    <a:lnTo>
                      <a:pt x="6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0"/>
              <p:cNvSpPr/>
              <p:nvPr/>
            </p:nvSpPr>
            <p:spPr>
              <a:xfrm>
                <a:off x="1983863" y="2757878"/>
                <a:ext cx="2044" cy="34"/>
              </a:xfrm>
              <a:custGeom>
                <a:rect b="b" l="l" r="r" t="t"/>
                <a:pathLst>
                  <a:path extrusionOk="0" h="1" w="61">
                    <a:moveTo>
                      <a:pt x="0" y="0"/>
                    </a:moveTo>
                    <a:lnTo>
                      <a:pt x="0" y="0"/>
                    </a:lnTo>
                    <a:lnTo>
                      <a:pt x="0" y="0"/>
                    </a:lnTo>
                    <a:lnTo>
                      <a:pt x="0" y="0"/>
                    </a:lnTo>
                    <a:lnTo>
                      <a:pt x="60" y="0"/>
                    </a:lnTo>
                    <a:lnTo>
                      <a:pt x="6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0"/>
              <p:cNvSpPr/>
              <p:nvPr/>
            </p:nvSpPr>
            <p:spPr>
              <a:xfrm>
                <a:off x="1861168" y="2673412"/>
                <a:ext cx="4054" cy="8075"/>
              </a:xfrm>
              <a:custGeom>
                <a:rect b="b" l="l" r="r" t="t"/>
                <a:pathLst>
                  <a:path extrusionOk="0" h="241" w="121">
                    <a:moveTo>
                      <a:pt x="1" y="0"/>
                    </a:moveTo>
                    <a:lnTo>
                      <a:pt x="121" y="240"/>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0"/>
              <p:cNvSpPr/>
              <p:nvPr/>
            </p:nvSpPr>
            <p:spPr>
              <a:xfrm>
                <a:off x="3009552" y="2661316"/>
                <a:ext cx="56322" cy="20170"/>
              </a:xfrm>
              <a:custGeom>
                <a:rect b="b" l="l" r="r" t="t"/>
                <a:pathLst>
                  <a:path extrusionOk="0" h="602" w="1681">
                    <a:moveTo>
                      <a:pt x="1261" y="1"/>
                    </a:moveTo>
                    <a:lnTo>
                      <a:pt x="961" y="181"/>
                    </a:lnTo>
                    <a:lnTo>
                      <a:pt x="480" y="421"/>
                    </a:lnTo>
                    <a:lnTo>
                      <a:pt x="0" y="601"/>
                    </a:lnTo>
                    <a:lnTo>
                      <a:pt x="660" y="481"/>
                    </a:lnTo>
                    <a:lnTo>
                      <a:pt x="1021" y="361"/>
                    </a:lnTo>
                    <a:lnTo>
                      <a:pt x="1381" y="181"/>
                    </a:lnTo>
                    <a:lnTo>
                      <a:pt x="16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0"/>
              <p:cNvSpPr/>
              <p:nvPr/>
            </p:nvSpPr>
            <p:spPr>
              <a:xfrm>
                <a:off x="3015583" y="2661316"/>
                <a:ext cx="98572" cy="40273"/>
              </a:xfrm>
              <a:custGeom>
                <a:rect b="b" l="l" r="r" t="t"/>
                <a:pathLst>
                  <a:path extrusionOk="0" h="1202" w="2942">
                    <a:moveTo>
                      <a:pt x="1861" y="1"/>
                    </a:moveTo>
                    <a:lnTo>
                      <a:pt x="1381" y="421"/>
                    </a:lnTo>
                    <a:lnTo>
                      <a:pt x="841" y="841"/>
                    </a:lnTo>
                    <a:lnTo>
                      <a:pt x="240" y="1081"/>
                    </a:lnTo>
                    <a:lnTo>
                      <a:pt x="0" y="1201"/>
                    </a:lnTo>
                    <a:lnTo>
                      <a:pt x="180" y="1201"/>
                    </a:lnTo>
                    <a:lnTo>
                      <a:pt x="360" y="1141"/>
                    </a:lnTo>
                    <a:lnTo>
                      <a:pt x="601" y="1141"/>
                    </a:lnTo>
                    <a:lnTo>
                      <a:pt x="1141" y="1021"/>
                    </a:lnTo>
                    <a:lnTo>
                      <a:pt x="1741" y="781"/>
                    </a:lnTo>
                    <a:lnTo>
                      <a:pt x="2281" y="541"/>
                    </a:lnTo>
                    <a:lnTo>
                      <a:pt x="2701" y="241"/>
                    </a:lnTo>
                    <a:lnTo>
                      <a:pt x="2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0"/>
              <p:cNvSpPr/>
              <p:nvPr/>
            </p:nvSpPr>
            <p:spPr>
              <a:xfrm>
                <a:off x="1917490" y="2866467"/>
                <a:ext cx="6064" cy="16116"/>
              </a:xfrm>
              <a:custGeom>
                <a:rect b="b" l="l" r="r" t="t"/>
                <a:pathLst>
                  <a:path extrusionOk="0" h="481" w="181">
                    <a:moveTo>
                      <a:pt x="180" y="1"/>
                    </a:moveTo>
                    <a:lnTo>
                      <a:pt x="0" y="481"/>
                    </a:lnTo>
                    <a:lnTo>
                      <a:pt x="120" y="481"/>
                    </a:lnTo>
                    <a:lnTo>
                      <a:pt x="180" y="3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0"/>
              <p:cNvSpPr/>
              <p:nvPr/>
            </p:nvSpPr>
            <p:spPr>
              <a:xfrm>
                <a:off x="2925086" y="2062012"/>
                <a:ext cx="34209" cy="52301"/>
              </a:xfrm>
              <a:custGeom>
                <a:rect b="b" l="l" r="r" t="t"/>
                <a:pathLst>
                  <a:path extrusionOk="0" h="1561" w="1021">
                    <a:moveTo>
                      <a:pt x="901" y="0"/>
                    </a:moveTo>
                    <a:lnTo>
                      <a:pt x="720" y="360"/>
                    </a:lnTo>
                    <a:lnTo>
                      <a:pt x="420" y="781"/>
                    </a:lnTo>
                    <a:lnTo>
                      <a:pt x="180" y="1141"/>
                    </a:lnTo>
                    <a:lnTo>
                      <a:pt x="0" y="1561"/>
                    </a:lnTo>
                    <a:lnTo>
                      <a:pt x="300" y="1561"/>
                    </a:lnTo>
                    <a:lnTo>
                      <a:pt x="420" y="1081"/>
                    </a:lnTo>
                    <a:lnTo>
                      <a:pt x="720" y="540"/>
                    </a:lnTo>
                    <a:lnTo>
                      <a:pt x="961" y="120"/>
                    </a:lnTo>
                    <a:lnTo>
                      <a:pt x="1021" y="60"/>
                    </a:lnTo>
                    <a:lnTo>
                      <a:pt x="9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0"/>
              <p:cNvSpPr/>
              <p:nvPr/>
            </p:nvSpPr>
            <p:spPr>
              <a:xfrm>
                <a:off x="1849106" y="2681453"/>
                <a:ext cx="8075" cy="14106"/>
              </a:xfrm>
              <a:custGeom>
                <a:rect b="b" l="l" r="r" t="t"/>
                <a:pathLst>
                  <a:path extrusionOk="0" h="421" w="241">
                    <a:moveTo>
                      <a:pt x="0" y="0"/>
                    </a:moveTo>
                    <a:lnTo>
                      <a:pt x="60" y="240"/>
                    </a:lnTo>
                    <a:lnTo>
                      <a:pt x="120" y="420"/>
                    </a:lnTo>
                    <a:lnTo>
                      <a:pt x="240" y="30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0"/>
              <p:cNvSpPr/>
              <p:nvPr/>
            </p:nvSpPr>
            <p:spPr>
              <a:xfrm>
                <a:off x="2999500" y="2100208"/>
                <a:ext cx="2044" cy="6064"/>
              </a:xfrm>
              <a:custGeom>
                <a:rect b="b" l="l" r="r" t="t"/>
                <a:pathLst>
                  <a:path extrusionOk="0" h="181" w="61">
                    <a:moveTo>
                      <a:pt x="0" y="1"/>
                    </a:moveTo>
                    <a:lnTo>
                      <a:pt x="0" y="181"/>
                    </a:lnTo>
                    <a:lnTo>
                      <a:pt x="60" y="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0"/>
              <p:cNvSpPr/>
              <p:nvPr/>
            </p:nvSpPr>
            <p:spPr>
              <a:xfrm>
                <a:off x="2470557" y="2540665"/>
                <a:ext cx="14106" cy="18126"/>
              </a:xfrm>
              <a:custGeom>
                <a:rect b="b" l="l" r="r" t="t"/>
                <a:pathLst>
                  <a:path extrusionOk="0" h="541" w="421">
                    <a:moveTo>
                      <a:pt x="420" y="0"/>
                    </a:moveTo>
                    <a:lnTo>
                      <a:pt x="300" y="120"/>
                    </a:lnTo>
                    <a:lnTo>
                      <a:pt x="0" y="481"/>
                    </a:lnTo>
                    <a:lnTo>
                      <a:pt x="0" y="541"/>
                    </a:lnTo>
                    <a:lnTo>
                      <a:pt x="60" y="541"/>
                    </a:lnTo>
                    <a:lnTo>
                      <a:pt x="120" y="421"/>
                    </a:lnTo>
                    <a:lnTo>
                      <a:pt x="4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0"/>
              <p:cNvSpPr/>
              <p:nvPr/>
            </p:nvSpPr>
            <p:spPr>
              <a:xfrm>
                <a:off x="1780723" y="2685473"/>
                <a:ext cx="12095" cy="16116"/>
              </a:xfrm>
              <a:custGeom>
                <a:rect b="b" l="l" r="r" t="t"/>
                <a:pathLst>
                  <a:path extrusionOk="0" h="481" w="361">
                    <a:moveTo>
                      <a:pt x="0" y="0"/>
                    </a:moveTo>
                    <a:lnTo>
                      <a:pt x="181" y="480"/>
                    </a:lnTo>
                    <a:lnTo>
                      <a:pt x="361" y="480"/>
                    </a:lnTo>
                    <a:lnTo>
                      <a:pt x="121" y="1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0"/>
              <p:cNvSpPr/>
              <p:nvPr/>
            </p:nvSpPr>
            <p:spPr>
              <a:xfrm>
                <a:off x="3172453" y="2629152"/>
                <a:ext cx="34" cy="2044"/>
              </a:xfrm>
              <a:custGeom>
                <a:rect b="b" l="l" r="r" t="t"/>
                <a:pathLst>
                  <a:path extrusionOk="0" h="61" w="1">
                    <a:moveTo>
                      <a:pt x="0" y="1"/>
                    </a:moveTo>
                    <a:lnTo>
                      <a:pt x="0" y="1"/>
                    </a:lnTo>
                    <a:lnTo>
                      <a:pt x="0" y="61"/>
                    </a:lnTo>
                    <a:lnTo>
                      <a:pt x="0" y="61"/>
                    </a:lnTo>
                    <a:lnTo>
                      <a:pt x="0" y="6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0"/>
              <p:cNvSpPr/>
              <p:nvPr/>
            </p:nvSpPr>
            <p:spPr>
              <a:xfrm>
                <a:off x="1796805" y="2679443"/>
                <a:ext cx="16116" cy="22147"/>
              </a:xfrm>
              <a:custGeom>
                <a:rect b="b" l="l" r="r" t="t"/>
                <a:pathLst>
                  <a:path extrusionOk="0" h="661" w="481">
                    <a:moveTo>
                      <a:pt x="1" y="0"/>
                    </a:moveTo>
                    <a:lnTo>
                      <a:pt x="301" y="660"/>
                    </a:lnTo>
                    <a:lnTo>
                      <a:pt x="481" y="660"/>
                    </a:lnTo>
                    <a:lnTo>
                      <a:pt x="241" y="4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0"/>
              <p:cNvSpPr/>
              <p:nvPr/>
            </p:nvSpPr>
            <p:spPr>
              <a:xfrm>
                <a:off x="1814898" y="2693515"/>
                <a:ext cx="6064" cy="8075"/>
              </a:xfrm>
              <a:custGeom>
                <a:rect b="b" l="l" r="r" t="t"/>
                <a:pathLst>
                  <a:path extrusionOk="0" h="241" w="181">
                    <a:moveTo>
                      <a:pt x="1" y="0"/>
                    </a:moveTo>
                    <a:lnTo>
                      <a:pt x="121" y="240"/>
                    </a:lnTo>
                    <a:lnTo>
                      <a:pt x="181" y="240"/>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0"/>
              <p:cNvSpPr/>
              <p:nvPr/>
            </p:nvSpPr>
            <p:spPr>
              <a:xfrm>
                <a:off x="1712339" y="2677432"/>
                <a:ext cx="6064" cy="24157"/>
              </a:xfrm>
              <a:custGeom>
                <a:rect b="b" l="l" r="r" t="t"/>
                <a:pathLst>
                  <a:path extrusionOk="0" h="721" w="181">
                    <a:moveTo>
                      <a:pt x="1" y="0"/>
                    </a:moveTo>
                    <a:lnTo>
                      <a:pt x="1" y="180"/>
                    </a:lnTo>
                    <a:lnTo>
                      <a:pt x="1" y="360"/>
                    </a:lnTo>
                    <a:lnTo>
                      <a:pt x="1" y="660"/>
                    </a:lnTo>
                    <a:lnTo>
                      <a:pt x="1" y="720"/>
                    </a:lnTo>
                    <a:lnTo>
                      <a:pt x="181" y="720"/>
                    </a:lnTo>
                    <a:lnTo>
                      <a:pt x="61" y="30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0"/>
              <p:cNvSpPr/>
              <p:nvPr/>
            </p:nvSpPr>
            <p:spPr>
              <a:xfrm>
                <a:off x="2971323" y="2661316"/>
                <a:ext cx="52335" cy="6098"/>
              </a:xfrm>
              <a:custGeom>
                <a:rect b="b" l="l" r="r" t="t"/>
                <a:pathLst>
                  <a:path extrusionOk="0" h="182" w="1562">
                    <a:moveTo>
                      <a:pt x="421" y="1"/>
                    </a:moveTo>
                    <a:lnTo>
                      <a:pt x="301" y="61"/>
                    </a:lnTo>
                    <a:lnTo>
                      <a:pt x="1" y="181"/>
                    </a:lnTo>
                    <a:lnTo>
                      <a:pt x="301" y="181"/>
                    </a:lnTo>
                    <a:lnTo>
                      <a:pt x="901" y="121"/>
                    </a:lnTo>
                    <a:lnTo>
                      <a:pt x="15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0"/>
              <p:cNvSpPr/>
              <p:nvPr/>
            </p:nvSpPr>
            <p:spPr>
              <a:xfrm>
                <a:off x="2492670" y="2542675"/>
                <a:ext cx="16116" cy="16116"/>
              </a:xfrm>
              <a:custGeom>
                <a:rect b="b" l="l" r="r" t="t"/>
                <a:pathLst>
                  <a:path extrusionOk="0" h="481" w="481">
                    <a:moveTo>
                      <a:pt x="481" y="0"/>
                    </a:moveTo>
                    <a:lnTo>
                      <a:pt x="1" y="481"/>
                    </a:lnTo>
                    <a:lnTo>
                      <a:pt x="241" y="481"/>
                    </a:lnTo>
                    <a:lnTo>
                      <a:pt x="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0"/>
              <p:cNvSpPr/>
              <p:nvPr/>
            </p:nvSpPr>
            <p:spPr>
              <a:xfrm>
                <a:off x="2530899" y="2550716"/>
                <a:ext cx="6064" cy="8075"/>
              </a:xfrm>
              <a:custGeom>
                <a:rect b="b" l="l" r="r" t="t"/>
                <a:pathLst>
                  <a:path extrusionOk="0" h="241" w="181">
                    <a:moveTo>
                      <a:pt x="180" y="1"/>
                    </a:moveTo>
                    <a:lnTo>
                      <a:pt x="0" y="241"/>
                    </a:lnTo>
                    <a:lnTo>
                      <a:pt x="60" y="24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0"/>
              <p:cNvSpPr/>
              <p:nvPr/>
            </p:nvSpPr>
            <p:spPr>
              <a:xfrm>
                <a:off x="1760620" y="2701556"/>
                <a:ext cx="2044" cy="34"/>
              </a:xfrm>
              <a:custGeom>
                <a:rect b="b" l="l" r="r" t="t"/>
                <a:pathLst>
                  <a:path extrusionOk="0" h="1" w="61">
                    <a:moveTo>
                      <a:pt x="0" y="0"/>
                    </a:moveTo>
                    <a:lnTo>
                      <a:pt x="0" y="0"/>
                    </a:lnTo>
                    <a:lnTo>
                      <a:pt x="0" y="0"/>
                    </a:lnTo>
                    <a:lnTo>
                      <a:pt x="60" y="0"/>
                    </a:lnTo>
                    <a:lnTo>
                      <a:pt x="6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0"/>
              <p:cNvSpPr/>
              <p:nvPr/>
            </p:nvSpPr>
            <p:spPr>
              <a:xfrm>
                <a:off x="1569541" y="2882550"/>
                <a:ext cx="34" cy="34"/>
              </a:xfrm>
              <a:custGeom>
                <a:rect b="b" l="l" r="r" t="t"/>
                <a:pathLst>
                  <a:path extrusionOk="0" h="1" w="1">
                    <a:moveTo>
                      <a:pt x="1" y="1"/>
                    </a:moveTo>
                    <a:lnTo>
                      <a:pt x="1" y="1"/>
                    </a:lnTo>
                    <a:lnTo>
                      <a:pt x="1" y="1"/>
                    </a:lnTo>
                    <a:lnTo>
                      <a:pt x="1" y="1"/>
                    </a:lnTo>
                    <a:lnTo>
                      <a:pt x="1" y="1"/>
                    </a:lnTo>
                    <a:lnTo>
                      <a:pt x="1" y="1"/>
                    </a:lnTo>
                    <a:lnTo>
                      <a:pt x="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0"/>
              <p:cNvSpPr/>
              <p:nvPr/>
            </p:nvSpPr>
            <p:spPr>
              <a:xfrm>
                <a:off x="1579592" y="2866467"/>
                <a:ext cx="28211" cy="16116"/>
              </a:xfrm>
              <a:custGeom>
                <a:rect b="b" l="l" r="r" t="t"/>
                <a:pathLst>
                  <a:path extrusionOk="0" h="481" w="842">
                    <a:moveTo>
                      <a:pt x="1" y="1"/>
                    </a:moveTo>
                    <a:lnTo>
                      <a:pt x="121" y="121"/>
                    </a:lnTo>
                    <a:lnTo>
                      <a:pt x="181" y="241"/>
                    </a:lnTo>
                    <a:lnTo>
                      <a:pt x="361" y="421"/>
                    </a:lnTo>
                    <a:lnTo>
                      <a:pt x="421" y="481"/>
                    </a:lnTo>
                    <a:lnTo>
                      <a:pt x="841" y="481"/>
                    </a:lnTo>
                    <a:lnTo>
                      <a:pt x="18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0"/>
              <p:cNvSpPr/>
              <p:nvPr/>
            </p:nvSpPr>
            <p:spPr>
              <a:xfrm>
                <a:off x="1730432" y="2661316"/>
                <a:ext cx="18160" cy="40273"/>
              </a:xfrm>
              <a:custGeom>
                <a:rect b="b" l="l" r="r" t="t"/>
                <a:pathLst>
                  <a:path extrusionOk="0" h="1202" w="542">
                    <a:moveTo>
                      <a:pt x="181" y="1"/>
                    </a:moveTo>
                    <a:lnTo>
                      <a:pt x="1" y="121"/>
                    </a:lnTo>
                    <a:lnTo>
                      <a:pt x="1" y="301"/>
                    </a:lnTo>
                    <a:lnTo>
                      <a:pt x="1" y="721"/>
                    </a:lnTo>
                    <a:lnTo>
                      <a:pt x="1" y="1201"/>
                    </a:lnTo>
                    <a:lnTo>
                      <a:pt x="541" y="1201"/>
                    </a:lnTo>
                    <a:lnTo>
                      <a:pt x="361" y="841"/>
                    </a:lnTo>
                    <a:lnTo>
                      <a:pt x="181" y="36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0"/>
              <p:cNvSpPr/>
              <p:nvPr/>
            </p:nvSpPr>
            <p:spPr>
              <a:xfrm>
                <a:off x="3737582" y="2554737"/>
                <a:ext cx="4054" cy="4054"/>
              </a:xfrm>
              <a:custGeom>
                <a:rect b="b" l="l" r="r" t="t"/>
                <a:pathLst>
                  <a:path extrusionOk="0" h="121" w="121">
                    <a:moveTo>
                      <a:pt x="1" y="1"/>
                    </a:moveTo>
                    <a:lnTo>
                      <a:pt x="1" y="121"/>
                    </a:lnTo>
                    <a:lnTo>
                      <a:pt x="12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0"/>
              <p:cNvSpPr/>
              <p:nvPr/>
            </p:nvSpPr>
            <p:spPr>
              <a:xfrm>
                <a:off x="3705417" y="2552727"/>
                <a:ext cx="6064" cy="6064"/>
              </a:xfrm>
              <a:custGeom>
                <a:rect b="b" l="l" r="r" t="t"/>
                <a:pathLst>
                  <a:path extrusionOk="0" h="181" w="181">
                    <a:moveTo>
                      <a:pt x="60" y="1"/>
                    </a:moveTo>
                    <a:lnTo>
                      <a:pt x="0" y="181"/>
                    </a:lnTo>
                    <a:lnTo>
                      <a:pt x="180" y="18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0"/>
              <p:cNvSpPr/>
              <p:nvPr/>
            </p:nvSpPr>
            <p:spPr>
              <a:xfrm>
                <a:off x="1734452" y="3055536"/>
                <a:ext cx="1779920" cy="54312"/>
              </a:xfrm>
              <a:custGeom>
                <a:rect b="b" l="l" r="r" t="t"/>
                <a:pathLst>
                  <a:path extrusionOk="0" h="1621" w="53124">
                    <a:moveTo>
                      <a:pt x="421" y="0"/>
                    </a:moveTo>
                    <a:lnTo>
                      <a:pt x="1" y="1621"/>
                    </a:lnTo>
                    <a:lnTo>
                      <a:pt x="53124" y="1621"/>
                    </a:lnTo>
                    <a:lnTo>
                      <a:pt x="52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0"/>
              <p:cNvSpPr/>
              <p:nvPr/>
            </p:nvSpPr>
            <p:spPr>
              <a:xfrm>
                <a:off x="3643064" y="2530613"/>
                <a:ext cx="28178" cy="28178"/>
              </a:xfrm>
              <a:custGeom>
                <a:rect b="b" l="l" r="r" t="t"/>
                <a:pathLst>
                  <a:path extrusionOk="0" h="841" w="841">
                    <a:moveTo>
                      <a:pt x="841" y="0"/>
                    </a:moveTo>
                    <a:lnTo>
                      <a:pt x="420" y="420"/>
                    </a:lnTo>
                    <a:lnTo>
                      <a:pt x="0" y="841"/>
                    </a:lnTo>
                    <a:lnTo>
                      <a:pt x="601" y="841"/>
                    </a:lnTo>
                    <a:lnTo>
                      <a:pt x="781" y="300"/>
                    </a:lnTo>
                    <a:lnTo>
                      <a:pt x="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0"/>
              <p:cNvSpPr/>
              <p:nvPr/>
            </p:nvSpPr>
            <p:spPr>
              <a:xfrm>
                <a:off x="1983863" y="2743806"/>
                <a:ext cx="20137" cy="6064"/>
              </a:xfrm>
              <a:custGeom>
                <a:rect b="b" l="l" r="r" t="t"/>
                <a:pathLst>
                  <a:path extrusionOk="0" h="181" w="601">
                    <a:moveTo>
                      <a:pt x="480" y="0"/>
                    </a:moveTo>
                    <a:lnTo>
                      <a:pt x="0" y="60"/>
                    </a:lnTo>
                    <a:lnTo>
                      <a:pt x="0" y="180"/>
                    </a:lnTo>
                    <a:lnTo>
                      <a:pt x="60" y="180"/>
                    </a:lnTo>
                    <a:lnTo>
                      <a:pt x="6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0"/>
              <p:cNvSpPr/>
              <p:nvPr/>
            </p:nvSpPr>
            <p:spPr>
              <a:xfrm>
                <a:off x="1955686" y="2759888"/>
                <a:ext cx="2044" cy="8075"/>
              </a:xfrm>
              <a:custGeom>
                <a:rect b="b" l="l" r="r" t="t"/>
                <a:pathLst>
                  <a:path extrusionOk="0" h="241" w="61">
                    <a:moveTo>
                      <a:pt x="1" y="0"/>
                    </a:moveTo>
                    <a:lnTo>
                      <a:pt x="1" y="60"/>
                    </a:lnTo>
                    <a:lnTo>
                      <a:pt x="1" y="120"/>
                    </a:lnTo>
                    <a:lnTo>
                      <a:pt x="61" y="24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0"/>
              <p:cNvSpPr/>
              <p:nvPr/>
            </p:nvSpPr>
            <p:spPr>
              <a:xfrm>
                <a:off x="2016028" y="2542675"/>
                <a:ext cx="6064" cy="16116"/>
              </a:xfrm>
              <a:custGeom>
                <a:rect b="b" l="l" r="r" t="t"/>
                <a:pathLst>
                  <a:path extrusionOk="0" h="481" w="181">
                    <a:moveTo>
                      <a:pt x="0" y="0"/>
                    </a:moveTo>
                    <a:lnTo>
                      <a:pt x="61" y="361"/>
                    </a:lnTo>
                    <a:lnTo>
                      <a:pt x="121" y="481"/>
                    </a:lnTo>
                    <a:lnTo>
                      <a:pt x="181" y="48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0"/>
              <p:cNvSpPr/>
              <p:nvPr/>
            </p:nvSpPr>
            <p:spPr>
              <a:xfrm>
                <a:off x="2074360" y="2735731"/>
                <a:ext cx="6064" cy="6064"/>
              </a:xfrm>
              <a:custGeom>
                <a:rect b="b" l="l" r="r" t="t"/>
                <a:pathLst>
                  <a:path extrusionOk="0" h="181" w="181">
                    <a:moveTo>
                      <a:pt x="0" y="1"/>
                    </a:moveTo>
                    <a:lnTo>
                      <a:pt x="120" y="181"/>
                    </a:lnTo>
                    <a:lnTo>
                      <a:pt x="180" y="12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0"/>
              <p:cNvSpPr/>
              <p:nvPr/>
            </p:nvSpPr>
            <p:spPr>
              <a:xfrm>
                <a:off x="2104515" y="2534634"/>
                <a:ext cx="10085" cy="24157"/>
              </a:xfrm>
              <a:custGeom>
                <a:rect b="b" l="l" r="r" t="t"/>
                <a:pathLst>
                  <a:path extrusionOk="0" h="721" w="301">
                    <a:moveTo>
                      <a:pt x="301" y="0"/>
                    </a:moveTo>
                    <a:lnTo>
                      <a:pt x="181" y="60"/>
                    </a:lnTo>
                    <a:lnTo>
                      <a:pt x="121" y="120"/>
                    </a:lnTo>
                    <a:lnTo>
                      <a:pt x="61" y="300"/>
                    </a:lnTo>
                    <a:lnTo>
                      <a:pt x="61" y="360"/>
                    </a:lnTo>
                    <a:lnTo>
                      <a:pt x="1" y="721"/>
                    </a:lnTo>
                    <a:lnTo>
                      <a:pt x="61" y="721"/>
                    </a:lnTo>
                    <a:lnTo>
                      <a:pt x="121" y="601"/>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0"/>
              <p:cNvSpPr/>
              <p:nvPr/>
            </p:nvSpPr>
            <p:spPr>
              <a:xfrm>
                <a:off x="1955686" y="2755867"/>
                <a:ext cx="2044" cy="4054"/>
              </a:xfrm>
              <a:custGeom>
                <a:rect b="b" l="l" r="r" t="t"/>
                <a:pathLst>
                  <a:path extrusionOk="0" h="121" w="61">
                    <a:moveTo>
                      <a:pt x="1" y="0"/>
                    </a:moveTo>
                    <a:lnTo>
                      <a:pt x="1" y="120"/>
                    </a:lnTo>
                    <a:lnTo>
                      <a:pt x="61" y="12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0"/>
              <p:cNvSpPr/>
              <p:nvPr/>
            </p:nvSpPr>
            <p:spPr>
              <a:xfrm>
                <a:off x="2134703" y="2540665"/>
                <a:ext cx="16116" cy="18126"/>
              </a:xfrm>
              <a:custGeom>
                <a:rect b="b" l="l" r="r" t="t"/>
                <a:pathLst>
                  <a:path extrusionOk="0" h="541" w="481">
                    <a:moveTo>
                      <a:pt x="480" y="0"/>
                    </a:moveTo>
                    <a:lnTo>
                      <a:pt x="420" y="120"/>
                    </a:lnTo>
                    <a:lnTo>
                      <a:pt x="420" y="120"/>
                    </a:lnTo>
                    <a:lnTo>
                      <a:pt x="480" y="60"/>
                    </a:lnTo>
                    <a:lnTo>
                      <a:pt x="480" y="0"/>
                    </a:lnTo>
                    <a:close/>
                    <a:moveTo>
                      <a:pt x="420" y="120"/>
                    </a:moveTo>
                    <a:lnTo>
                      <a:pt x="0" y="541"/>
                    </a:lnTo>
                    <a:lnTo>
                      <a:pt x="180" y="541"/>
                    </a:lnTo>
                    <a:lnTo>
                      <a:pt x="360" y="241"/>
                    </a:lnTo>
                    <a:lnTo>
                      <a:pt x="420" y="12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0"/>
              <p:cNvSpPr/>
              <p:nvPr/>
            </p:nvSpPr>
            <p:spPr>
              <a:xfrm>
                <a:off x="1981853" y="2536644"/>
                <a:ext cx="20137" cy="22147"/>
              </a:xfrm>
              <a:custGeom>
                <a:rect b="b" l="l" r="r" t="t"/>
                <a:pathLst>
                  <a:path extrusionOk="0" h="661" w="601">
                    <a:moveTo>
                      <a:pt x="60" y="0"/>
                    </a:moveTo>
                    <a:lnTo>
                      <a:pt x="0" y="60"/>
                    </a:lnTo>
                    <a:lnTo>
                      <a:pt x="60" y="60"/>
                    </a:lnTo>
                    <a:lnTo>
                      <a:pt x="240" y="300"/>
                    </a:lnTo>
                    <a:lnTo>
                      <a:pt x="480" y="661"/>
                    </a:lnTo>
                    <a:lnTo>
                      <a:pt x="600" y="661"/>
                    </a:lnTo>
                    <a:lnTo>
                      <a:pt x="480" y="481"/>
                    </a:lnTo>
                    <a:lnTo>
                      <a:pt x="240" y="18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0"/>
              <p:cNvSpPr/>
              <p:nvPr/>
            </p:nvSpPr>
            <p:spPr>
              <a:xfrm>
                <a:off x="2108535" y="2526593"/>
                <a:ext cx="30222" cy="32198"/>
              </a:xfrm>
              <a:custGeom>
                <a:rect b="b" l="l" r="r" t="t"/>
                <a:pathLst>
                  <a:path extrusionOk="0" h="961" w="902">
                    <a:moveTo>
                      <a:pt x="901" y="0"/>
                    </a:moveTo>
                    <a:lnTo>
                      <a:pt x="781" y="60"/>
                    </a:lnTo>
                    <a:lnTo>
                      <a:pt x="541" y="240"/>
                    </a:lnTo>
                    <a:lnTo>
                      <a:pt x="361" y="540"/>
                    </a:lnTo>
                    <a:lnTo>
                      <a:pt x="241" y="721"/>
                    </a:lnTo>
                    <a:lnTo>
                      <a:pt x="301" y="420"/>
                    </a:lnTo>
                    <a:lnTo>
                      <a:pt x="61" y="841"/>
                    </a:lnTo>
                    <a:lnTo>
                      <a:pt x="1" y="961"/>
                    </a:lnTo>
                    <a:lnTo>
                      <a:pt x="481" y="961"/>
                    </a:lnTo>
                    <a:lnTo>
                      <a:pt x="601" y="661"/>
                    </a:lnTo>
                    <a:lnTo>
                      <a:pt x="9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0"/>
              <p:cNvSpPr/>
              <p:nvPr/>
            </p:nvSpPr>
            <p:spPr>
              <a:xfrm>
                <a:off x="2148775" y="2534634"/>
                <a:ext cx="24157" cy="24157"/>
              </a:xfrm>
              <a:custGeom>
                <a:rect b="b" l="l" r="r" t="t"/>
                <a:pathLst>
                  <a:path extrusionOk="0" h="721" w="721">
                    <a:moveTo>
                      <a:pt x="720" y="0"/>
                    </a:moveTo>
                    <a:lnTo>
                      <a:pt x="300" y="541"/>
                    </a:lnTo>
                    <a:lnTo>
                      <a:pt x="540" y="0"/>
                    </a:lnTo>
                    <a:lnTo>
                      <a:pt x="540" y="0"/>
                    </a:lnTo>
                    <a:lnTo>
                      <a:pt x="120" y="601"/>
                    </a:lnTo>
                    <a:lnTo>
                      <a:pt x="0" y="721"/>
                    </a:lnTo>
                    <a:lnTo>
                      <a:pt x="480" y="721"/>
                    </a:lnTo>
                    <a:lnTo>
                      <a:pt x="600" y="421"/>
                    </a:lnTo>
                    <a:lnTo>
                      <a:pt x="7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0"/>
              <p:cNvSpPr/>
              <p:nvPr/>
            </p:nvSpPr>
            <p:spPr>
              <a:xfrm>
                <a:off x="1975789" y="2757878"/>
                <a:ext cx="34" cy="34"/>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0"/>
              <p:cNvSpPr/>
              <p:nvPr/>
            </p:nvSpPr>
            <p:spPr>
              <a:xfrm>
                <a:off x="2026080" y="2536644"/>
                <a:ext cx="12095" cy="22147"/>
              </a:xfrm>
              <a:custGeom>
                <a:rect b="b" l="l" r="r" t="t"/>
                <a:pathLst>
                  <a:path extrusionOk="0" h="661" w="361">
                    <a:moveTo>
                      <a:pt x="1" y="0"/>
                    </a:moveTo>
                    <a:lnTo>
                      <a:pt x="61" y="120"/>
                    </a:lnTo>
                    <a:lnTo>
                      <a:pt x="121" y="661"/>
                    </a:lnTo>
                    <a:lnTo>
                      <a:pt x="361" y="661"/>
                    </a:lnTo>
                    <a:lnTo>
                      <a:pt x="301" y="48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0"/>
              <p:cNvSpPr/>
              <p:nvPr/>
            </p:nvSpPr>
            <p:spPr>
              <a:xfrm>
                <a:off x="2064309" y="2691504"/>
                <a:ext cx="4054" cy="8075"/>
              </a:xfrm>
              <a:custGeom>
                <a:rect b="b" l="l" r="r" t="t"/>
                <a:pathLst>
                  <a:path extrusionOk="0" h="241" w="121">
                    <a:moveTo>
                      <a:pt x="120" y="0"/>
                    </a:moveTo>
                    <a:lnTo>
                      <a:pt x="0" y="180"/>
                    </a:lnTo>
                    <a:lnTo>
                      <a:pt x="0" y="24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0"/>
              <p:cNvSpPr/>
              <p:nvPr/>
            </p:nvSpPr>
            <p:spPr>
              <a:xfrm>
                <a:off x="1967747" y="2755867"/>
                <a:ext cx="34" cy="34"/>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0"/>
              <p:cNvSpPr/>
              <p:nvPr/>
            </p:nvSpPr>
            <p:spPr>
              <a:xfrm>
                <a:off x="1963727" y="2743806"/>
                <a:ext cx="4054" cy="10085"/>
              </a:xfrm>
              <a:custGeom>
                <a:rect b="b" l="l" r="r" t="t"/>
                <a:pathLst>
                  <a:path extrusionOk="0" h="301" w="121">
                    <a:moveTo>
                      <a:pt x="1" y="0"/>
                    </a:moveTo>
                    <a:lnTo>
                      <a:pt x="1" y="180"/>
                    </a:lnTo>
                    <a:lnTo>
                      <a:pt x="61" y="300"/>
                    </a:lnTo>
                    <a:lnTo>
                      <a:pt x="121" y="300"/>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0"/>
              <p:cNvSpPr/>
              <p:nvPr/>
            </p:nvSpPr>
            <p:spPr>
              <a:xfrm>
                <a:off x="2042162" y="2552727"/>
                <a:ext cx="2044" cy="6064"/>
              </a:xfrm>
              <a:custGeom>
                <a:rect b="b" l="l" r="r" t="t"/>
                <a:pathLst>
                  <a:path extrusionOk="0" h="181" w="61">
                    <a:moveTo>
                      <a:pt x="1" y="1"/>
                    </a:moveTo>
                    <a:lnTo>
                      <a:pt x="1" y="61"/>
                    </a:lnTo>
                    <a:lnTo>
                      <a:pt x="61" y="181"/>
                    </a:lnTo>
                    <a:lnTo>
                      <a:pt x="61" y="18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0"/>
              <p:cNvSpPr/>
              <p:nvPr/>
            </p:nvSpPr>
            <p:spPr>
              <a:xfrm>
                <a:off x="2050203" y="2679443"/>
                <a:ext cx="6098" cy="6064"/>
              </a:xfrm>
              <a:custGeom>
                <a:rect b="b" l="l" r="r" t="t"/>
                <a:pathLst>
                  <a:path extrusionOk="0" h="181" w="182">
                    <a:moveTo>
                      <a:pt x="181" y="0"/>
                    </a:moveTo>
                    <a:lnTo>
                      <a:pt x="1" y="120"/>
                    </a:lnTo>
                    <a:lnTo>
                      <a:pt x="61" y="18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0"/>
              <p:cNvSpPr/>
              <p:nvPr/>
            </p:nvSpPr>
            <p:spPr>
              <a:xfrm>
                <a:off x="2046183" y="2534634"/>
                <a:ext cx="14139" cy="24157"/>
              </a:xfrm>
              <a:custGeom>
                <a:rect b="b" l="l" r="r" t="t"/>
                <a:pathLst>
                  <a:path extrusionOk="0" h="721" w="422">
                    <a:moveTo>
                      <a:pt x="1" y="0"/>
                    </a:moveTo>
                    <a:lnTo>
                      <a:pt x="121" y="541"/>
                    </a:lnTo>
                    <a:lnTo>
                      <a:pt x="121" y="721"/>
                    </a:lnTo>
                    <a:lnTo>
                      <a:pt x="421" y="721"/>
                    </a:lnTo>
                    <a:lnTo>
                      <a:pt x="361" y="661"/>
                    </a:lnTo>
                    <a:lnTo>
                      <a:pt x="121" y="18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0"/>
              <p:cNvSpPr/>
              <p:nvPr/>
            </p:nvSpPr>
            <p:spPr>
              <a:xfrm>
                <a:off x="2036131" y="2669391"/>
                <a:ext cx="34" cy="34"/>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0"/>
              <p:cNvSpPr/>
              <p:nvPr/>
            </p:nvSpPr>
            <p:spPr>
              <a:xfrm>
                <a:off x="2995480" y="2399877"/>
                <a:ext cx="2044" cy="34"/>
              </a:xfrm>
              <a:custGeom>
                <a:rect b="b" l="l" r="r" t="t"/>
                <a:pathLst>
                  <a:path extrusionOk="0" h="1" w="61">
                    <a:moveTo>
                      <a:pt x="0" y="1"/>
                    </a:moveTo>
                    <a:lnTo>
                      <a:pt x="0" y="1"/>
                    </a:lnTo>
                    <a:lnTo>
                      <a:pt x="60" y="1"/>
                    </a:lnTo>
                    <a:lnTo>
                      <a:pt x="60" y="1"/>
                    </a:lnTo>
                    <a:lnTo>
                      <a:pt x="60" y="1"/>
                    </a:lnTo>
                    <a:lnTo>
                      <a:pt x="60" y="1"/>
                    </a:lnTo>
                    <a:lnTo>
                      <a:pt x="0" y="1"/>
                    </a:lnTo>
                    <a:lnTo>
                      <a:pt x="0" y="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0"/>
              <p:cNvSpPr/>
              <p:nvPr/>
            </p:nvSpPr>
            <p:spPr>
              <a:xfrm>
                <a:off x="2038141" y="2832292"/>
                <a:ext cx="8075" cy="2044"/>
              </a:xfrm>
              <a:custGeom>
                <a:rect b="b" l="l" r="r" t="t"/>
                <a:pathLst>
                  <a:path extrusionOk="0" h="61" w="241">
                    <a:moveTo>
                      <a:pt x="1" y="0"/>
                    </a:moveTo>
                    <a:lnTo>
                      <a:pt x="181" y="60"/>
                    </a:lnTo>
                    <a:lnTo>
                      <a:pt x="241" y="6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0"/>
              <p:cNvSpPr/>
              <p:nvPr/>
            </p:nvSpPr>
            <p:spPr>
              <a:xfrm>
                <a:off x="2003966" y="2832292"/>
                <a:ext cx="26167" cy="8075"/>
              </a:xfrm>
              <a:custGeom>
                <a:rect b="b" l="l" r="r" t="t"/>
                <a:pathLst>
                  <a:path extrusionOk="0" h="241" w="781">
                    <a:moveTo>
                      <a:pt x="0" y="0"/>
                    </a:moveTo>
                    <a:lnTo>
                      <a:pt x="60" y="60"/>
                    </a:lnTo>
                    <a:lnTo>
                      <a:pt x="781" y="240"/>
                    </a:lnTo>
                    <a:lnTo>
                      <a:pt x="2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0"/>
              <p:cNvSpPr/>
              <p:nvPr/>
            </p:nvSpPr>
            <p:spPr>
              <a:xfrm>
                <a:off x="2283499" y="2522572"/>
                <a:ext cx="46304" cy="36219"/>
              </a:xfrm>
              <a:custGeom>
                <a:rect b="b" l="l" r="r" t="t"/>
                <a:pathLst>
                  <a:path extrusionOk="0" h="1081" w="1382">
                    <a:moveTo>
                      <a:pt x="1" y="0"/>
                    </a:moveTo>
                    <a:lnTo>
                      <a:pt x="181" y="240"/>
                    </a:lnTo>
                    <a:lnTo>
                      <a:pt x="241" y="420"/>
                    </a:lnTo>
                    <a:lnTo>
                      <a:pt x="301" y="660"/>
                    </a:lnTo>
                    <a:lnTo>
                      <a:pt x="361" y="1081"/>
                    </a:lnTo>
                    <a:lnTo>
                      <a:pt x="1382" y="1081"/>
                    </a:lnTo>
                    <a:lnTo>
                      <a:pt x="1261" y="901"/>
                    </a:lnTo>
                    <a:lnTo>
                      <a:pt x="781" y="480"/>
                    </a:lnTo>
                    <a:lnTo>
                      <a:pt x="241" y="1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0"/>
              <p:cNvSpPr/>
              <p:nvPr/>
            </p:nvSpPr>
            <p:spPr>
              <a:xfrm>
                <a:off x="1963727" y="2832292"/>
                <a:ext cx="38263" cy="22147"/>
              </a:xfrm>
              <a:custGeom>
                <a:rect b="b" l="l" r="r" t="t"/>
                <a:pathLst>
                  <a:path extrusionOk="0" h="661" w="1142">
                    <a:moveTo>
                      <a:pt x="1" y="0"/>
                    </a:moveTo>
                    <a:lnTo>
                      <a:pt x="541" y="300"/>
                    </a:lnTo>
                    <a:lnTo>
                      <a:pt x="1141" y="660"/>
                    </a:lnTo>
                    <a:lnTo>
                      <a:pt x="1141" y="660"/>
                    </a:lnTo>
                    <a:lnTo>
                      <a:pt x="1081" y="540"/>
                    </a:lnTo>
                    <a:lnTo>
                      <a:pt x="961" y="360"/>
                    </a:lnTo>
                    <a:lnTo>
                      <a:pt x="901" y="300"/>
                    </a:lnTo>
                    <a:lnTo>
                      <a:pt x="661" y="120"/>
                    </a:lnTo>
                    <a:lnTo>
                      <a:pt x="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0"/>
              <p:cNvSpPr/>
              <p:nvPr/>
            </p:nvSpPr>
            <p:spPr>
              <a:xfrm>
                <a:off x="1985874" y="2832292"/>
                <a:ext cx="4054" cy="2044"/>
              </a:xfrm>
              <a:custGeom>
                <a:rect b="b" l="l" r="r" t="t"/>
                <a:pathLst>
                  <a:path extrusionOk="0" h="61" w="121">
                    <a:moveTo>
                      <a:pt x="0" y="0"/>
                    </a:moveTo>
                    <a:lnTo>
                      <a:pt x="120" y="60"/>
                    </a:lnTo>
                    <a:lnTo>
                      <a:pt x="120" y="6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0"/>
              <p:cNvSpPr/>
              <p:nvPr/>
            </p:nvSpPr>
            <p:spPr>
              <a:xfrm>
                <a:off x="2078381" y="2733721"/>
                <a:ext cx="4054" cy="2044"/>
              </a:xfrm>
              <a:custGeom>
                <a:rect b="b" l="l" r="r" t="t"/>
                <a:pathLst>
                  <a:path extrusionOk="0" h="61" w="121">
                    <a:moveTo>
                      <a:pt x="0" y="1"/>
                    </a:moveTo>
                    <a:lnTo>
                      <a:pt x="60" y="61"/>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0"/>
              <p:cNvSpPr/>
              <p:nvPr/>
            </p:nvSpPr>
            <p:spPr>
              <a:xfrm>
                <a:off x="2969312" y="2363691"/>
                <a:ext cx="18126" cy="2044"/>
              </a:xfrm>
              <a:custGeom>
                <a:rect b="b" l="l" r="r" t="t"/>
                <a:pathLst>
                  <a:path extrusionOk="0" h="61" w="541">
                    <a:moveTo>
                      <a:pt x="1" y="0"/>
                    </a:moveTo>
                    <a:lnTo>
                      <a:pt x="541" y="60"/>
                    </a:lnTo>
                    <a:lnTo>
                      <a:pt x="5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0"/>
              <p:cNvSpPr/>
              <p:nvPr/>
            </p:nvSpPr>
            <p:spPr>
              <a:xfrm>
                <a:off x="2963281" y="2381784"/>
                <a:ext cx="32232" cy="8075"/>
              </a:xfrm>
              <a:custGeom>
                <a:rect b="b" l="l" r="r" t="t"/>
                <a:pathLst>
                  <a:path extrusionOk="0" h="241" w="962">
                    <a:moveTo>
                      <a:pt x="1" y="0"/>
                    </a:moveTo>
                    <a:lnTo>
                      <a:pt x="421" y="120"/>
                    </a:lnTo>
                    <a:lnTo>
                      <a:pt x="841" y="240"/>
                    </a:lnTo>
                    <a:lnTo>
                      <a:pt x="961" y="240"/>
                    </a:lnTo>
                    <a:lnTo>
                      <a:pt x="9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0"/>
              <p:cNvSpPr/>
              <p:nvPr/>
            </p:nvSpPr>
            <p:spPr>
              <a:xfrm>
                <a:off x="2104515" y="2832292"/>
                <a:ext cx="2044" cy="6064"/>
              </a:xfrm>
              <a:custGeom>
                <a:rect b="b" l="l" r="r" t="t"/>
                <a:pathLst>
                  <a:path extrusionOk="0" h="181" w="61">
                    <a:moveTo>
                      <a:pt x="1" y="0"/>
                    </a:moveTo>
                    <a:lnTo>
                      <a:pt x="61" y="180"/>
                    </a:lnTo>
                    <a:lnTo>
                      <a:pt x="61" y="1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0"/>
              <p:cNvSpPr/>
              <p:nvPr/>
            </p:nvSpPr>
            <p:spPr>
              <a:xfrm>
                <a:off x="2225200" y="2522572"/>
                <a:ext cx="14106" cy="36219"/>
              </a:xfrm>
              <a:custGeom>
                <a:rect b="b" l="l" r="r" t="t"/>
                <a:pathLst>
                  <a:path extrusionOk="0" h="1081" w="421">
                    <a:moveTo>
                      <a:pt x="360" y="0"/>
                    </a:moveTo>
                    <a:lnTo>
                      <a:pt x="300" y="180"/>
                    </a:lnTo>
                    <a:lnTo>
                      <a:pt x="240" y="600"/>
                    </a:lnTo>
                    <a:lnTo>
                      <a:pt x="60" y="1021"/>
                    </a:lnTo>
                    <a:lnTo>
                      <a:pt x="0" y="1081"/>
                    </a:lnTo>
                    <a:lnTo>
                      <a:pt x="360" y="1081"/>
                    </a:lnTo>
                    <a:lnTo>
                      <a:pt x="420" y="720"/>
                    </a:lnTo>
                    <a:lnTo>
                      <a:pt x="420" y="420"/>
                    </a:lnTo>
                    <a:lnTo>
                      <a:pt x="360" y="240"/>
                    </a:lnTo>
                    <a:lnTo>
                      <a:pt x="360" y="120"/>
                    </a:lnTo>
                    <a:lnTo>
                      <a:pt x="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0"/>
              <p:cNvSpPr/>
              <p:nvPr/>
            </p:nvSpPr>
            <p:spPr>
              <a:xfrm>
                <a:off x="2213138" y="2522572"/>
                <a:ext cx="10085" cy="36219"/>
              </a:xfrm>
              <a:custGeom>
                <a:rect b="b" l="l" r="r" t="t"/>
                <a:pathLst>
                  <a:path extrusionOk="0" h="1081" w="301">
                    <a:moveTo>
                      <a:pt x="300" y="0"/>
                    </a:moveTo>
                    <a:lnTo>
                      <a:pt x="180" y="660"/>
                    </a:lnTo>
                    <a:lnTo>
                      <a:pt x="0" y="1081"/>
                    </a:lnTo>
                    <a:lnTo>
                      <a:pt x="180" y="1081"/>
                    </a:lnTo>
                    <a:lnTo>
                      <a:pt x="240" y="961"/>
                    </a:lnTo>
                    <a:lnTo>
                      <a:pt x="300" y="420"/>
                    </a:lnTo>
                    <a:lnTo>
                      <a:pt x="3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0"/>
              <p:cNvSpPr/>
              <p:nvPr/>
            </p:nvSpPr>
            <p:spPr>
              <a:xfrm>
                <a:off x="2170888" y="2520562"/>
                <a:ext cx="20137" cy="38229"/>
              </a:xfrm>
              <a:custGeom>
                <a:rect b="b" l="l" r="r" t="t"/>
                <a:pathLst>
                  <a:path extrusionOk="0" h="1141" w="601">
                    <a:moveTo>
                      <a:pt x="601" y="0"/>
                    </a:moveTo>
                    <a:lnTo>
                      <a:pt x="541" y="240"/>
                    </a:lnTo>
                    <a:lnTo>
                      <a:pt x="121" y="901"/>
                    </a:lnTo>
                    <a:lnTo>
                      <a:pt x="0" y="1141"/>
                    </a:lnTo>
                    <a:lnTo>
                      <a:pt x="361" y="1141"/>
                    </a:lnTo>
                    <a:lnTo>
                      <a:pt x="541" y="660"/>
                    </a:lnTo>
                    <a:lnTo>
                      <a:pt x="6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0"/>
              <p:cNvSpPr/>
              <p:nvPr/>
            </p:nvSpPr>
            <p:spPr>
              <a:xfrm>
                <a:off x="2245303" y="2526593"/>
                <a:ext cx="8075" cy="32198"/>
              </a:xfrm>
              <a:custGeom>
                <a:rect b="b" l="l" r="r" t="t"/>
                <a:pathLst>
                  <a:path extrusionOk="0" h="961" w="241">
                    <a:moveTo>
                      <a:pt x="181" y="0"/>
                    </a:moveTo>
                    <a:lnTo>
                      <a:pt x="181" y="120"/>
                    </a:lnTo>
                    <a:lnTo>
                      <a:pt x="181" y="300"/>
                    </a:lnTo>
                    <a:lnTo>
                      <a:pt x="120" y="661"/>
                    </a:lnTo>
                    <a:lnTo>
                      <a:pt x="0" y="961"/>
                    </a:lnTo>
                    <a:lnTo>
                      <a:pt x="241" y="961"/>
                    </a:lnTo>
                    <a:lnTo>
                      <a:pt x="241" y="54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0"/>
              <p:cNvSpPr/>
              <p:nvPr/>
            </p:nvSpPr>
            <p:spPr>
              <a:xfrm>
                <a:off x="2108535" y="2832292"/>
                <a:ext cx="34" cy="34"/>
              </a:xfrm>
              <a:custGeom>
                <a:rect b="b" l="l" r="r" t="t"/>
                <a:pathLst>
                  <a:path extrusionOk="0" h="1" w="1">
                    <a:moveTo>
                      <a:pt x="1" y="0"/>
                    </a:moveTo>
                    <a:lnTo>
                      <a:pt x="1" y="0"/>
                    </a:lnTo>
                    <a:lnTo>
                      <a:pt x="1" y="0"/>
                    </a:lnTo>
                    <a:lnTo>
                      <a:pt x="1" y="0"/>
                    </a:lnTo>
                    <a:lnTo>
                      <a:pt x="1" y="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0"/>
              <p:cNvSpPr/>
              <p:nvPr/>
            </p:nvSpPr>
            <p:spPr>
              <a:xfrm>
                <a:off x="1953675" y="2832292"/>
                <a:ext cx="32232" cy="34209"/>
              </a:xfrm>
              <a:custGeom>
                <a:rect b="b" l="l" r="r" t="t"/>
                <a:pathLst>
                  <a:path extrusionOk="0" h="1021" w="962">
                    <a:moveTo>
                      <a:pt x="121" y="0"/>
                    </a:moveTo>
                    <a:lnTo>
                      <a:pt x="61" y="180"/>
                    </a:lnTo>
                    <a:lnTo>
                      <a:pt x="1" y="240"/>
                    </a:lnTo>
                    <a:lnTo>
                      <a:pt x="121" y="360"/>
                    </a:lnTo>
                    <a:lnTo>
                      <a:pt x="721" y="901"/>
                    </a:lnTo>
                    <a:lnTo>
                      <a:pt x="961" y="1021"/>
                    </a:lnTo>
                    <a:lnTo>
                      <a:pt x="961" y="1021"/>
                    </a:lnTo>
                    <a:lnTo>
                      <a:pt x="541" y="420"/>
                    </a:lnTo>
                    <a:lnTo>
                      <a:pt x="421" y="240"/>
                    </a:lnTo>
                    <a:lnTo>
                      <a:pt x="361" y="24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0"/>
              <p:cNvSpPr/>
              <p:nvPr/>
            </p:nvSpPr>
            <p:spPr>
              <a:xfrm>
                <a:off x="2277468" y="2542675"/>
                <a:ext cx="8075" cy="16116"/>
              </a:xfrm>
              <a:custGeom>
                <a:rect b="b" l="l" r="r" t="t"/>
                <a:pathLst>
                  <a:path extrusionOk="0" h="481" w="241">
                    <a:moveTo>
                      <a:pt x="61" y="0"/>
                    </a:moveTo>
                    <a:lnTo>
                      <a:pt x="61" y="120"/>
                    </a:lnTo>
                    <a:lnTo>
                      <a:pt x="1" y="481"/>
                    </a:lnTo>
                    <a:lnTo>
                      <a:pt x="241" y="481"/>
                    </a:lnTo>
                    <a:lnTo>
                      <a:pt x="121" y="181"/>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0"/>
              <p:cNvSpPr/>
              <p:nvPr/>
            </p:nvSpPr>
            <p:spPr>
              <a:xfrm>
                <a:off x="2257365" y="2526593"/>
                <a:ext cx="16116" cy="32198"/>
              </a:xfrm>
              <a:custGeom>
                <a:rect b="b" l="l" r="r" t="t"/>
                <a:pathLst>
                  <a:path extrusionOk="0" h="961" w="481">
                    <a:moveTo>
                      <a:pt x="181" y="0"/>
                    </a:moveTo>
                    <a:lnTo>
                      <a:pt x="121" y="600"/>
                    </a:lnTo>
                    <a:lnTo>
                      <a:pt x="1" y="961"/>
                    </a:lnTo>
                    <a:lnTo>
                      <a:pt x="481" y="961"/>
                    </a:lnTo>
                    <a:lnTo>
                      <a:pt x="421" y="600"/>
                    </a:lnTo>
                    <a:lnTo>
                      <a:pt x="241" y="120"/>
                    </a:lnTo>
                    <a:lnTo>
                      <a:pt x="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0"/>
              <p:cNvSpPr/>
              <p:nvPr/>
            </p:nvSpPr>
            <p:spPr>
              <a:xfrm>
                <a:off x="3472122" y="2086136"/>
                <a:ext cx="32198" cy="74448"/>
              </a:xfrm>
              <a:custGeom>
                <a:rect b="b" l="l" r="r" t="t"/>
                <a:pathLst>
                  <a:path extrusionOk="0" h="2222" w="961">
                    <a:moveTo>
                      <a:pt x="0" y="1"/>
                    </a:moveTo>
                    <a:lnTo>
                      <a:pt x="60" y="421"/>
                    </a:lnTo>
                    <a:lnTo>
                      <a:pt x="240" y="1021"/>
                    </a:lnTo>
                    <a:lnTo>
                      <a:pt x="360" y="1741"/>
                    </a:lnTo>
                    <a:lnTo>
                      <a:pt x="360" y="1801"/>
                    </a:lnTo>
                    <a:lnTo>
                      <a:pt x="360" y="2041"/>
                    </a:lnTo>
                    <a:lnTo>
                      <a:pt x="660" y="2222"/>
                    </a:lnTo>
                    <a:lnTo>
                      <a:pt x="961" y="2222"/>
                    </a:lnTo>
                    <a:lnTo>
                      <a:pt x="780" y="1621"/>
                    </a:lnTo>
                    <a:lnTo>
                      <a:pt x="480" y="1021"/>
                    </a:lnTo>
                    <a:lnTo>
                      <a:pt x="240" y="48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0"/>
              <p:cNvSpPr/>
              <p:nvPr/>
            </p:nvSpPr>
            <p:spPr>
              <a:xfrm>
                <a:off x="2939158" y="2518552"/>
                <a:ext cx="40240" cy="16116"/>
              </a:xfrm>
              <a:custGeom>
                <a:rect b="b" l="l" r="r" t="t"/>
                <a:pathLst>
                  <a:path extrusionOk="0" h="481" w="1201">
                    <a:moveTo>
                      <a:pt x="901" y="0"/>
                    </a:moveTo>
                    <a:lnTo>
                      <a:pt x="781" y="60"/>
                    </a:lnTo>
                    <a:lnTo>
                      <a:pt x="97" y="459"/>
                    </a:lnTo>
                    <a:lnTo>
                      <a:pt x="97" y="459"/>
                    </a:lnTo>
                    <a:lnTo>
                      <a:pt x="541" y="360"/>
                    </a:lnTo>
                    <a:lnTo>
                      <a:pt x="1201" y="60"/>
                    </a:lnTo>
                    <a:lnTo>
                      <a:pt x="1201" y="0"/>
                    </a:lnTo>
                    <a:close/>
                    <a:moveTo>
                      <a:pt x="97" y="459"/>
                    </a:moveTo>
                    <a:lnTo>
                      <a:pt x="0" y="480"/>
                    </a:lnTo>
                    <a:lnTo>
                      <a:pt x="60" y="480"/>
                    </a:lnTo>
                    <a:lnTo>
                      <a:pt x="97" y="45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0"/>
              <p:cNvSpPr/>
              <p:nvPr/>
            </p:nvSpPr>
            <p:spPr>
              <a:xfrm>
                <a:off x="1621842" y="2777981"/>
                <a:ext cx="16116" cy="6064"/>
              </a:xfrm>
              <a:custGeom>
                <a:rect b="b" l="l" r="r" t="t"/>
                <a:pathLst>
                  <a:path extrusionOk="0" h="181" w="481">
                    <a:moveTo>
                      <a:pt x="0" y="0"/>
                    </a:moveTo>
                    <a:lnTo>
                      <a:pt x="181" y="60"/>
                    </a:lnTo>
                    <a:lnTo>
                      <a:pt x="421" y="181"/>
                    </a:lnTo>
                    <a:lnTo>
                      <a:pt x="481" y="181"/>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0"/>
              <p:cNvSpPr/>
              <p:nvPr/>
            </p:nvSpPr>
            <p:spPr>
              <a:xfrm>
                <a:off x="3162402" y="2249037"/>
                <a:ext cx="6064" cy="12095"/>
              </a:xfrm>
              <a:custGeom>
                <a:rect b="b" l="l" r="r" t="t"/>
                <a:pathLst>
                  <a:path extrusionOk="0" h="361" w="181">
                    <a:moveTo>
                      <a:pt x="180" y="1"/>
                    </a:moveTo>
                    <a:lnTo>
                      <a:pt x="0" y="301"/>
                    </a:lnTo>
                    <a:lnTo>
                      <a:pt x="60" y="36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0"/>
              <p:cNvSpPr/>
              <p:nvPr/>
            </p:nvSpPr>
            <p:spPr>
              <a:xfrm>
                <a:off x="3279033" y="2116290"/>
                <a:ext cx="4054" cy="4054"/>
              </a:xfrm>
              <a:custGeom>
                <a:rect b="b" l="l" r="r" t="t"/>
                <a:pathLst>
                  <a:path extrusionOk="0" h="121" w="121">
                    <a:moveTo>
                      <a:pt x="1" y="1"/>
                    </a:moveTo>
                    <a:lnTo>
                      <a:pt x="1" y="121"/>
                    </a:lnTo>
                    <a:lnTo>
                      <a:pt x="121" y="12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0"/>
              <p:cNvSpPr/>
              <p:nvPr/>
            </p:nvSpPr>
            <p:spPr>
              <a:xfrm>
                <a:off x="3178484" y="2259089"/>
                <a:ext cx="10085" cy="22180"/>
              </a:xfrm>
              <a:custGeom>
                <a:rect b="b" l="l" r="r" t="t"/>
                <a:pathLst>
                  <a:path extrusionOk="0" h="662" w="301">
                    <a:moveTo>
                      <a:pt x="300" y="1"/>
                    </a:moveTo>
                    <a:lnTo>
                      <a:pt x="0" y="481"/>
                    </a:lnTo>
                    <a:lnTo>
                      <a:pt x="180" y="661"/>
                    </a:lnTo>
                    <a:lnTo>
                      <a:pt x="240" y="421"/>
                    </a:lnTo>
                    <a:lnTo>
                      <a:pt x="3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0"/>
              <p:cNvSpPr/>
              <p:nvPr/>
            </p:nvSpPr>
            <p:spPr>
              <a:xfrm>
                <a:off x="3059809" y="2480322"/>
                <a:ext cx="4054" cy="8075"/>
              </a:xfrm>
              <a:custGeom>
                <a:rect b="b" l="l" r="r" t="t"/>
                <a:pathLst>
                  <a:path extrusionOk="0" h="241" w="121">
                    <a:moveTo>
                      <a:pt x="1" y="1"/>
                    </a:moveTo>
                    <a:lnTo>
                      <a:pt x="1" y="241"/>
                    </a:lnTo>
                    <a:lnTo>
                      <a:pt x="121" y="241"/>
                    </a:lnTo>
                    <a:lnTo>
                      <a:pt x="61" y="6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0"/>
              <p:cNvSpPr/>
              <p:nvPr/>
            </p:nvSpPr>
            <p:spPr>
              <a:xfrm>
                <a:off x="3447965" y="2102218"/>
                <a:ext cx="18160" cy="40273"/>
              </a:xfrm>
              <a:custGeom>
                <a:rect b="b" l="l" r="r" t="t"/>
                <a:pathLst>
                  <a:path extrusionOk="0" h="1202" w="542">
                    <a:moveTo>
                      <a:pt x="1" y="1"/>
                    </a:moveTo>
                    <a:lnTo>
                      <a:pt x="181" y="781"/>
                    </a:lnTo>
                    <a:lnTo>
                      <a:pt x="181" y="961"/>
                    </a:lnTo>
                    <a:lnTo>
                      <a:pt x="421" y="961"/>
                    </a:lnTo>
                    <a:lnTo>
                      <a:pt x="181" y="1021"/>
                    </a:lnTo>
                    <a:lnTo>
                      <a:pt x="241" y="1141"/>
                    </a:lnTo>
                    <a:lnTo>
                      <a:pt x="541" y="120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0"/>
              <p:cNvSpPr/>
              <p:nvPr/>
            </p:nvSpPr>
            <p:spPr>
              <a:xfrm>
                <a:off x="3383602" y="2104229"/>
                <a:ext cx="16149" cy="22180"/>
              </a:xfrm>
              <a:custGeom>
                <a:rect b="b" l="l" r="r" t="t"/>
                <a:pathLst>
                  <a:path extrusionOk="0" h="662" w="482">
                    <a:moveTo>
                      <a:pt x="1" y="1"/>
                    </a:moveTo>
                    <a:lnTo>
                      <a:pt x="61" y="361"/>
                    </a:lnTo>
                    <a:lnTo>
                      <a:pt x="61" y="421"/>
                    </a:lnTo>
                    <a:lnTo>
                      <a:pt x="121" y="421"/>
                    </a:lnTo>
                    <a:lnTo>
                      <a:pt x="241" y="481"/>
                    </a:lnTo>
                    <a:lnTo>
                      <a:pt x="61" y="481"/>
                    </a:lnTo>
                    <a:lnTo>
                      <a:pt x="121" y="661"/>
                    </a:lnTo>
                    <a:lnTo>
                      <a:pt x="481" y="601"/>
                    </a:lnTo>
                    <a:lnTo>
                      <a:pt x="61" y="6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0"/>
              <p:cNvSpPr/>
              <p:nvPr/>
            </p:nvSpPr>
            <p:spPr>
              <a:xfrm>
                <a:off x="3341385" y="2110260"/>
                <a:ext cx="4054" cy="6064"/>
              </a:xfrm>
              <a:custGeom>
                <a:rect b="b" l="l" r="r" t="t"/>
                <a:pathLst>
                  <a:path extrusionOk="0" h="181" w="121">
                    <a:moveTo>
                      <a:pt x="0" y="1"/>
                    </a:moveTo>
                    <a:lnTo>
                      <a:pt x="60" y="181"/>
                    </a:lnTo>
                    <a:lnTo>
                      <a:pt x="121" y="18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0"/>
              <p:cNvSpPr/>
              <p:nvPr/>
            </p:nvSpPr>
            <p:spPr>
              <a:xfrm>
                <a:off x="3216680" y="2247027"/>
                <a:ext cx="50325" cy="88520"/>
              </a:xfrm>
              <a:custGeom>
                <a:rect b="b" l="l" r="r" t="t"/>
                <a:pathLst>
                  <a:path extrusionOk="0" h="2642" w="1502">
                    <a:moveTo>
                      <a:pt x="1501" y="1"/>
                    </a:moveTo>
                    <a:lnTo>
                      <a:pt x="1201" y="661"/>
                    </a:lnTo>
                    <a:lnTo>
                      <a:pt x="901" y="1141"/>
                    </a:lnTo>
                    <a:lnTo>
                      <a:pt x="601" y="1501"/>
                    </a:lnTo>
                    <a:lnTo>
                      <a:pt x="361" y="1741"/>
                    </a:lnTo>
                    <a:lnTo>
                      <a:pt x="361" y="1741"/>
                    </a:lnTo>
                    <a:lnTo>
                      <a:pt x="481" y="1441"/>
                    </a:lnTo>
                    <a:lnTo>
                      <a:pt x="661" y="1141"/>
                    </a:lnTo>
                    <a:lnTo>
                      <a:pt x="721" y="781"/>
                    </a:lnTo>
                    <a:lnTo>
                      <a:pt x="661" y="961"/>
                    </a:lnTo>
                    <a:lnTo>
                      <a:pt x="361" y="1501"/>
                    </a:lnTo>
                    <a:lnTo>
                      <a:pt x="121" y="1921"/>
                    </a:lnTo>
                    <a:lnTo>
                      <a:pt x="1" y="2042"/>
                    </a:lnTo>
                    <a:lnTo>
                      <a:pt x="481" y="2642"/>
                    </a:lnTo>
                    <a:lnTo>
                      <a:pt x="541" y="2582"/>
                    </a:lnTo>
                    <a:lnTo>
                      <a:pt x="781" y="2042"/>
                    </a:lnTo>
                    <a:lnTo>
                      <a:pt x="1081" y="1441"/>
                    </a:lnTo>
                    <a:lnTo>
                      <a:pt x="1321" y="661"/>
                    </a:lnTo>
                    <a:lnTo>
                      <a:pt x="1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0"/>
              <p:cNvSpPr/>
              <p:nvPr/>
            </p:nvSpPr>
            <p:spPr>
              <a:xfrm>
                <a:off x="3001511" y="2518552"/>
                <a:ext cx="2044" cy="2044"/>
              </a:xfrm>
              <a:custGeom>
                <a:rect b="b" l="l" r="r" t="t"/>
                <a:pathLst>
                  <a:path extrusionOk="0" h="61" w="61">
                    <a:moveTo>
                      <a:pt x="0" y="60"/>
                    </a:moveTo>
                    <a:lnTo>
                      <a:pt x="0" y="60"/>
                    </a:lnTo>
                    <a:lnTo>
                      <a:pt x="60" y="0"/>
                    </a:lnTo>
                    <a:lnTo>
                      <a:pt x="60" y="0"/>
                    </a:lnTo>
                    <a:lnTo>
                      <a:pt x="60"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a:off x="3200597" y="2198780"/>
                <a:ext cx="28211" cy="114654"/>
              </a:xfrm>
              <a:custGeom>
                <a:rect b="b" l="l" r="r" t="t"/>
                <a:pathLst>
                  <a:path extrusionOk="0" h="3422" w="842">
                    <a:moveTo>
                      <a:pt x="661" y="0"/>
                    </a:moveTo>
                    <a:lnTo>
                      <a:pt x="661" y="60"/>
                    </a:lnTo>
                    <a:lnTo>
                      <a:pt x="661" y="720"/>
                    </a:lnTo>
                    <a:lnTo>
                      <a:pt x="661" y="1080"/>
                    </a:lnTo>
                    <a:lnTo>
                      <a:pt x="541" y="1501"/>
                    </a:lnTo>
                    <a:lnTo>
                      <a:pt x="481" y="1861"/>
                    </a:lnTo>
                    <a:lnTo>
                      <a:pt x="241" y="2401"/>
                    </a:lnTo>
                    <a:lnTo>
                      <a:pt x="1" y="2941"/>
                    </a:lnTo>
                    <a:lnTo>
                      <a:pt x="421" y="3421"/>
                    </a:lnTo>
                    <a:lnTo>
                      <a:pt x="481" y="3301"/>
                    </a:lnTo>
                    <a:lnTo>
                      <a:pt x="601" y="2881"/>
                    </a:lnTo>
                    <a:lnTo>
                      <a:pt x="721" y="2281"/>
                    </a:lnTo>
                    <a:lnTo>
                      <a:pt x="781" y="1741"/>
                    </a:lnTo>
                    <a:lnTo>
                      <a:pt x="781" y="1201"/>
                    </a:lnTo>
                    <a:lnTo>
                      <a:pt x="781" y="540"/>
                    </a:lnTo>
                    <a:lnTo>
                      <a:pt x="8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a:off x="2985395" y="2518552"/>
                <a:ext cx="48314" cy="34209"/>
              </a:xfrm>
              <a:custGeom>
                <a:rect b="b" l="l" r="r" t="t"/>
                <a:pathLst>
                  <a:path extrusionOk="0" h="1021" w="1442">
                    <a:moveTo>
                      <a:pt x="721" y="0"/>
                    </a:moveTo>
                    <a:lnTo>
                      <a:pt x="661" y="60"/>
                    </a:lnTo>
                    <a:lnTo>
                      <a:pt x="301" y="360"/>
                    </a:lnTo>
                    <a:lnTo>
                      <a:pt x="301" y="420"/>
                    </a:lnTo>
                    <a:lnTo>
                      <a:pt x="121" y="840"/>
                    </a:lnTo>
                    <a:lnTo>
                      <a:pt x="1" y="1021"/>
                    </a:lnTo>
                    <a:lnTo>
                      <a:pt x="961" y="360"/>
                    </a:lnTo>
                    <a:lnTo>
                      <a:pt x="1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0"/>
              <p:cNvSpPr/>
              <p:nvPr/>
            </p:nvSpPr>
            <p:spPr>
              <a:xfrm>
                <a:off x="1931562" y="2693515"/>
                <a:ext cx="2044" cy="4054"/>
              </a:xfrm>
              <a:custGeom>
                <a:rect b="b" l="l" r="r" t="t"/>
                <a:pathLst>
                  <a:path extrusionOk="0" h="121" w="61">
                    <a:moveTo>
                      <a:pt x="60" y="0"/>
                    </a:moveTo>
                    <a:lnTo>
                      <a:pt x="0" y="60"/>
                    </a:lnTo>
                    <a:lnTo>
                      <a:pt x="60" y="120"/>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0"/>
              <p:cNvSpPr/>
              <p:nvPr/>
            </p:nvSpPr>
            <p:spPr>
              <a:xfrm>
                <a:off x="3003521" y="2532624"/>
                <a:ext cx="26167" cy="26167"/>
              </a:xfrm>
              <a:custGeom>
                <a:rect b="b" l="l" r="r" t="t"/>
                <a:pathLst>
                  <a:path extrusionOk="0" h="781" w="781">
                    <a:moveTo>
                      <a:pt x="780" y="0"/>
                    </a:moveTo>
                    <a:lnTo>
                      <a:pt x="600" y="180"/>
                    </a:lnTo>
                    <a:lnTo>
                      <a:pt x="0" y="781"/>
                    </a:lnTo>
                    <a:lnTo>
                      <a:pt x="60" y="781"/>
                    </a:lnTo>
                    <a:lnTo>
                      <a:pt x="480" y="420"/>
                    </a:lnTo>
                    <a:lnTo>
                      <a:pt x="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3514338" y="2126375"/>
                <a:ext cx="12095" cy="40240"/>
              </a:xfrm>
              <a:custGeom>
                <a:rect b="b" l="l" r="r" t="t"/>
                <a:pathLst>
                  <a:path extrusionOk="0" h="1201" w="361">
                    <a:moveTo>
                      <a:pt x="1" y="0"/>
                    </a:moveTo>
                    <a:lnTo>
                      <a:pt x="1" y="480"/>
                    </a:lnTo>
                    <a:lnTo>
                      <a:pt x="1" y="900"/>
                    </a:lnTo>
                    <a:lnTo>
                      <a:pt x="1" y="1081"/>
                    </a:lnTo>
                    <a:lnTo>
                      <a:pt x="301" y="1141"/>
                    </a:lnTo>
                    <a:lnTo>
                      <a:pt x="181" y="1141"/>
                    </a:lnTo>
                    <a:lnTo>
                      <a:pt x="361" y="1201"/>
                    </a:lnTo>
                    <a:lnTo>
                      <a:pt x="361" y="120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0"/>
              <p:cNvSpPr/>
              <p:nvPr/>
            </p:nvSpPr>
            <p:spPr>
              <a:xfrm>
                <a:off x="3512328" y="2421990"/>
                <a:ext cx="106613" cy="66407"/>
              </a:xfrm>
              <a:custGeom>
                <a:rect b="b" l="l" r="r" t="t"/>
                <a:pathLst>
                  <a:path extrusionOk="0" h="1982" w="3182">
                    <a:moveTo>
                      <a:pt x="3182" y="1"/>
                    </a:moveTo>
                    <a:lnTo>
                      <a:pt x="2882" y="301"/>
                    </a:lnTo>
                    <a:lnTo>
                      <a:pt x="2162" y="841"/>
                    </a:lnTo>
                    <a:lnTo>
                      <a:pt x="1561" y="1261"/>
                    </a:lnTo>
                    <a:lnTo>
                      <a:pt x="841" y="1622"/>
                    </a:lnTo>
                    <a:lnTo>
                      <a:pt x="421" y="1802"/>
                    </a:lnTo>
                    <a:lnTo>
                      <a:pt x="1" y="1982"/>
                    </a:lnTo>
                    <a:lnTo>
                      <a:pt x="1921" y="1982"/>
                    </a:lnTo>
                    <a:lnTo>
                      <a:pt x="2282" y="1502"/>
                    </a:lnTo>
                    <a:lnTo>
                      <a:pt x="2582" y="1021"/>
                    </a:lnTo>
                    <a:lnTo>
                      <a:pt x="3002" y="301"/>
                    </a:lnTo>
                    <a:lnTo>
                      <a:pt x="3182" y="61"/>
                    </a:lnTo>
                    <a:lnTo>
                      <a:pt x="3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0"/>
              <p:cNvSpPr/>
              <p:nvPr/>
            </p:nvSpPr>
            <p:spPr>
              <a:xfrm>
                <a:off x="3600815" y="2474291"/>
                <a:ext cx="14106" cy="14106"/>
              </a:xfrm>
              <a:custGeom>
                <a:rect b="b" l="l" r="r" t="t"/>
                <a:pathLst>
                  <a:path extrusionOk="0" h="421" w="421">
                    <a:moveTo>
                      <a:pt x="421" y="1"/>
                    </a:moveTo>
                    <a:lnTo>
                      <a:pt x="1" y="421"/>
                    </a:lnTo>
                    <a:lnTo>
                      <a:pt x="121" y="421"/>
                    </a:lnTo>
                    <a:lnTo>
                      <a:pt x="4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3021614" y="2409928"/>
                <a:ext cx="14106" cy="72438"/>
              </a:xfrm>
              <a:custGeom>
                <a:rect b="b" l="l" r="r" t="t"/>
                <a:pathLst>
                  <a:path extrusionOk="0" h="2162" w="421">
                    <a:moveTo>
                      <a:pt x="180" y="1"/>
                    </a:moveTo>
                    <a:lnTo>
                      <a:pt x="120" y="301"/>
                    </a:lnTo>
                    <a:lnTo>
                      <a:pt x="60" y="721"/>
                    </a:lnTo>
                    <a:lnTo>
                      <a:pt x="0" y="1141"/>
                    </a:lnTo>
                    <a:lnTo>
                      <a:pt x="60" y="1561"/>
                    </a:lnTo>
                    <a:lnTo>
                      <a:pt x="180" y="1862"/>
                    </a:lnTo>
                    <a:lnTo>
                      <a:pt x="300" y="2102"/>
                    </a:lnTo>
                    <a:lnTo>
                      <a:pt x="300" y="2162"/>
                    </a:lnTo>
                    <a:lnTo>
                      <a:pt x="421" y="2162"/>
                    </a:lnTo>
                    <a:lnTo>
                      <a:pt x="300" y="1621"/>
                    </a:lnTo>
                    <a:lnTo>
                      <a:pt x="240" y="1201"/>
                    </a:lnTo>
                    <a:lnTo>
                      <a:pt x="240" y="841"/>
                    </a:lnTo>
                    <a:lnTo>
                      <a:pt x="300" y="481"/>
                    </a:lnTo>
                    <a:lnTo>
                      <a:pt x="240" y="121"/>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3268981" y="1947358"/>
                <a:ext cx="8075" cy="6064"/>
              </a:xfrm>
              <a:custGeom>
                <a:rect b="b" l="l" r="r" t="t"/>
                <a:pathLst>
                  <a:path extrusionOk="0" h="181" w="241">
                    <a:moveTo>
                      <a:pt x="241" y="1"/>
                    </a:moveTo>
                    <a:lnTo>
                      <a:pt x="1" y="61"/>
                    </a:lnTo>
                    <a:lnTo>
                      <a:pt x="1" y="181"/>
                    </a:lnTo>
                    <a:lnTo>
                      <a:pt x="61" y="121"/>
                    </a:lnTo>
                    <a:lnTo>
                      <a:pt x="121" y="121"/>
                    </a:lnTo>
                    <a:lnTo>
                      <a:pt x="2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3142265" y="2588946"/>
                <a:ext cx="34" cy="2044"/>
              </a:xfrm>
              <a:custGeom>
                <a:rect b="b" l="l" r="r" t="t"/>
                <a:pathLst>
                  <a:path extrusionOk="0" h="61" w="1">
                    <a:moveTo>
                      <a:pt x="1" y="0"/>
                    </a:moveTo>
                    <a:lnTo>
                      <a:pt x="1" y="0"/>
                    </a:lnTo>
                    <a:lnTo>
                      <a:pt x="1" y="60"/>
                    </a:lnTo>
                    <a:lnTo>
                      <a:pt x="1" y="60"/>
                    </a:lnTo>
                    <a:lnTo>
                      <a:pt x="1" y="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0"/>
              <p:cNvSpPr/>
              <p:nvPr/>
            </p:nvSpPr>
            <p:spPr>
              <a:xfrm>
                <a:off x="3152350" y="2588946"/>
                <a:ext cx="6064" cy="18126"/>
              </a:xfrm>
              <a:custGeom>
                <a:rect b="b" l="l" r="r" t="t"/>
                <a:pathLst>
                  <a:path extrusionOk="0" h="541" w="181">
                    <a:moveTo>
                      <a:pt x="0" y="0"/>
                    </a:moveTo>
                    <a:lnTo>
                      <a:pt x="60" y="360"/>
                    </a:lnTo>
                    <a:lnTo>
                      <a:pt x="120" y="540"/>
                    </a:lnTo>
                    <a:lnTo>
                      <a:pt x="180" y="240"/>
                    </a:lnTo>
                    <a:lnTo>
                      <a:pt x="180" y="120"/>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3293105" y="1941327"/>
                <a:ext cx="4054" cy="4054"/>
              </a:xfrm>
              <a:custGeom>
                <a:rect b="b" l="l" r="r" t="t"/>
                <a:pathLst>
                  <a:path extrusionOk="0" h="121" w="121">
                    <a:moveTo>
                      <a:pt x="121" y="1"/>
                    </a:moveTo>
                    <a:lnTo>
                      <a:pt x="121" y="1"/>
                    </a:lnTo>
                    <a:lnTo>
                      <a:pt x="61" y="61"/>
                    </a:lnTo>
                    <a:lnTo>
                      <a:pt x="61" y="61"/>
                    </a:lnTo>
                    <a:lnTo>
                      <a:pt x="1" y="121"/>
                    </a:lnTo>
                    <a:lnTo>
                      <a:pt x="1" y="121"/>
                    </a:lnTo>
                    <a:lnTo>
                      <a:pt x="121" y="1"/>
                    </a:lnTo>
                    <a:lnTo>
                      <a:pt x="121" y="1"/>
                    </a:lnTo>
                    <a:lnTo>
                      <a:pt x="121" y="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0"/>
              <p:cNvSpPr/>
              <p:nvPr/>
            </p:nvSpPr>
            <p:spPr>
              <a:xfrm>
                <a:off x="3538462" y="2112270"/>
                <a:ext cx="24191" cy="64397"/>
              </a:xfrm>
              <a:custGeom>
                <a:rect b="b" l="l" r="r" t="t"/>
                <a:pathLst>
                  <a:path extrusionOk="0" h="1922" w="722">
                    <a:moveTo>
                      <a:pt x="1" y="1"/>
                    </a:moveTo>
                    <a:lnTo>
                      <a:pt x="121" y="841"/>
                    </a:lnTo>
                    <a:lnTo>
                      <a:pt x="241" y="1742"/>
                    </a:lnTo>
                    <a:lnTo>
                      <a:pt x="661" y="1922"/>
                    </a:lnTo>
                    <a:lnTo>
                      <a:pt x="721" y="1922"/>
                    </a:lnTo>
                    <a:lnTo>
                      <a:pt x="601" y="1442"/>
                    </a:lnTo>
                    <a:lnTo>
                      <a:pt x="421" y="961"/>
                    </a:lnTo>
                    <a:lnTo>
                      <a:pt x="241" y="48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0"/>
              <p:cNvSpPr/>
              <p:nvPr/>
            </p:nvSpPr>
            <p:spPr>
              <a:xfrm>
                <a:off x="3419821" y="1730179"/>
                <a:ext cx="34" cy="0"/>
              </a:xfrm>
              <a:custGeom>
                <a:rect b="b" l="l" r="r" t="t"/>
                <a:pathLst>
                  <a:path extrusionOk="0" h="0" w="1">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0"/>
              <p:cNvSpPr/>
              <p:nvPr/>
            </p:nvSpPr>
            <p:spPr>
              <a:xfrm>
                <a:off x="3087987" y="2011721"/>
                <a:ext cx="2044" cy="6064"/>
              </a:xfrm>
              <a:custGeom>
                <a:rect b="b" l="l" r="r" t="t"/>
                <a:pathLst>
                  <a:path extrusionOk="0" h="181" w="61">
                    <a:moveTo>
                      <a:pt x="0" y="1"/>
                    </a:moveTo>
                    <a:lnTo>
                      <a:pt x="0" y="181"/>
                    </a:lnTo>
                    <a:lnTo>
                      <a:pt x="60" y="12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0"/>
              <p:cNvSpPr/>
              <p:nvPr/>
            </p:nvSpPr>
            <p:spPr>
              <a:xfrm>
                <a:off x="3550557" y="2180654"/>
                <a:ext cx="12095" cy="4054"/>
              </a:xfrm>
              <a:custGeom>
                <a:rect b="b" l="l" r="r" t="t"/>
                <a:pathLst>
                  <a:path extrusionOk="0" h="121" w="361">
                    <a:moveTo>
                      <a:pt x="0" y="1"/>
                    </a:moveTo>
                    <a:lnTo>
                      <a:pt x="300" y="61"/>
                    </a:lnTo>
                    <a:lnTo>
                      <a:pt x="360" y="121"/>
                    </a:lnTo>
                    <a:lnTo>
                      <a:pt x="360" y="61"/>
                    </a:lnTo>
                    <a:lnTo>
                      <a:pt x="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0"/>
              <p:cNvSpPr/>
              <p:nvPr/>
            </p:nvSpPr>
            <p:spPr>
              <a:xfrm>
                <a:off x="3301146" y="2114280"/>
                <a:ext cx="2044" cy="4054"/>
              </a:xfrm>
              <a:custGeom>
                <a:rect b="b" l="l" r="r" t="t"/>
                <a:pathLst>
                  <a:path extrusionOk="0" h="121" w="61">
                    <a:moveTo>
                      <a:pt x="1" y="1"/>
                    </a:moveTo>
                    <a:lnTo>
                      <a:pt x="1" y="121"/>
                    </a:lnTo>
                    <a:lnTo>
                      <a:pt x="6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0"/>
              <p:cNvSpPr/>
              <p:nvPr/>
            </p:nvSpPr>
            <p:spPr>
              <a:xfrm>
                <a:off x="3158381" y="2120345"/>
                <a:ext cx="34" cy="2044"/>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1929552" y="2697535"/>
                <a:ext cx="34" cy="34"/>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0"/>
              <p:cNvSpPr/>
              <p:nvPr/>
            </p:nvSpPr>
            <p:spPr>
              <a:xfrm>
                <a:off x="3558598" y="2100208"/>
                <a:ext cx="60343" cy="108657"/>
              </a:xfrm>
              <a:custGeom>
                <a:rect b="b" l="l" r="r" t="t"/>
                <a:pathLst>
                  <a:path extrusionOk="0" h="3243" w="1801">
                    <a:moveTo>
                      <a:pt x="0" y="1"/>
                    </a:moveTo>
                    <a:lnTo>
                      <a:pt x="180" y="601"/>
                    </a:lnTo>
                    <a:lnTo>
                      <a:pt x="240" y="1201"/>
                    </a:lnTo>
                    <a:lnTo>
                      <a:pt x="300" y="1862"/>
                    </a:lnTo>
                    <a:lnTo>
                      <a:pt x="300" y="2402"/>
                    </a:lnTo>
                    <a:lnTo>
                      <a:pt x="300" y="2462"/>
                    </a:lnTo>
                    <a:lnTo>
                      <a:pt x="300" y="2522"/>
                    </a:lnTo>
                    <a:lnTo>
                      <a:pt x="841" y="2702"/>
                    </a:lnTo>
                    <a:lnTo>
                      <a:pt x="1201" y="2822"/>
                    </a:lnTo>
                    <a:lnTo>
                      <a:pt x="841" y="2882"/>
                    </a:lnTo>
                    <a:lnTo>
                      <a:pt x="661" y="2882"/>
                    </a:lnTo>
                    <a:lnTo>
                      <a:pt x="1801" y="3242"/>
                    </a:lnTo>
                    <a:lnTo>
                      <a:pt x="1801" y="3242"/>
                    </a:lnTo>
                    <a:lnTo>
                      <a:pt x="1741" y="3062"/>
                    </a:lnTo>
                    <a:lnTo>
                      <a:pt x="1501" y="2342"/>
                    </a:lnTo>
                    <a:lnTo>
                      <a:pt x="1081" y="1561"/>
                    </a:lnTo>
                    <a:lnTo>
                      <a:pt x="600" y="781"/>
                    </a:lnTo>
                    <a:lnTo>
                      <a:pt x="60" y="12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3252899" y="2106239"/>
                <a:ext cx="34" cy="2044"/>
              </a:xfrm>
              <a:custGeom>
                <a:rect b="b" l="l" r="r" t="t"/>
                <a:pathLst>
                  <a:path extrusionOk="0" h="61" w="1">
                    <a:moveTo>
                      <a:pt x="0" y="61"/>
                    </a:moveTo>
                    <a:lnTo>
                      <a:pt x="0" y="61"/>
                    </a:lnTo>
                    <a:lnTo>
                      <a:pt x="0" y="1"/>
                    </a:lnTo>
                    <a:lnTo>
                      <a:pt x="0" y="1"/>
                    </a:lnTo>
                    <a:lnTo>
                      <a:pt x="0" y="61"/>
                    </a:lnTo>
                    <a:lnTo>
                      <a:pt x="0" y="61"/>
                    </a:lnTo>
                    <a:lnTo>
                      <a:pt x="0" y="61"/>
                    </a:lnTo>
                    <a:lnTo>
                      <a:pt x="0" y="6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0"/>
              <p:cNvSpPr/>
              <p:nvPr/>
            </p:nvSpPr>
            <p:spPr>
              <a:xfrm>
                <a:off x="3188536" y="2074074"/>
                <a:ext cx="8075" cy="32198"/>
              </a:xfrm>
              <a:custGeom>
                <a:rect b="b" l="l" r="r" t="t"/>
                <a:pathLst>
                  <a:path extrusionOk="0" h="961" w="241">
                    <a:moveTo>
                      <a:pt x="121" y="0"/>
                    </a:moveTo>
                    <a:lnTo>
                      <a:pt x="121" y="361"/>
                    </a:lnTo>
                    <a:lnTo>
                      <a:pt x="61" y="781"/>
                    </a:lnTo>
                    <a:lnTo>
                      <a:pt x="0" y="961"/>
                    </a:lnTo>
                    <a:lnTo>
                      <a:pt x="61" y="901"/>
                    </a:lnTo>
                    <a:lnTo>
                      <a:pt x="61" y="841"/>
                    </a:lnTo>
                    <a:lnTo>
                      <a:pt x="181" y="120"/>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0"/>
              <p:cNvSpPr/>
              <p:nvPr/>
            </p:nvSpPr>
            <p:spPr>
              <a:xfrm>
                <a:off x="3218690" y="2112270"/>
                <a:ext cx="2044" cy="4054"/>
              </a:xfrm>
              <a:custGeom>
                <a:rect b="b" l="l" r="r" t="t"/>
                <a:pathLst>
                  <a:path extrusionOk="0" h="121" w="61">
                    <a:moveTo>
                      <a:pt x="1" y="1"/>
                    </a:moveTo>
                    <a:lnTo>
                      <a:pt x="1" y="121"/>
                    </a:lnTo>
                    <a:lnTo>
                      <a:pt x="6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1672133" y="2761898"/>
                <a:ext cx="72438" cy="22147"/>
              </a:xfrm>
              <a:custGeom>
                <a:rect b="b" l="l" r="r" t="t"/>
                <a:pathLst>
                  <a:path extrusionOk="0" h="661" w="2162">
                    <a:moveTo>
                      <a:pt x="1081" y="0"/>
                    </a:moveTo>
                    <a:lnTo>
                      <a:pt x="840" y="60"/>
                    </a:lnTo>
                    <a:lnTo>
                      <a:pt x="1561" y="420"/>
                    </a:lnTo>
                    <a:lnTo>
                      <a:pt x="1801" y="540"/>
                    </a:lnTo>
                    <a:lnTo>
                      <a:pt x="1861" y="600"/>
                    </a:lnTo>
                    <a:lnTo>
                      <a:pt x="1801" y="600"/>
                    </a:lnTo>
                    <a:lnTo>
                      <a:pt x="1501" y="540"/>
                    </a:lnTo>
                    <a:lnTo>
                      <a:pt x="900" y="360"/>
                    </a:lnTo>
                    <a:lnTo>
                      <a:pt x="900" y="360"/>
                    </a:lnTo>
                    <a:lnTo>
                      <a:pt x="1261" y="540"/>
                    </a:lnTo>
                    <a:lnTo>
                      <a:pt x="961" y="480"/>
                    </a:lnTo>
                    <a:lnTo>
                      <a:pt x="540" y="420"/>
                    </a:lnTo>
                    <a:lnTo>
                      <a:pt x="480" y="420"/>
                    </a:lnTo>
                    <a:lnTo>
                      <a:pt x="180" y="480"/>
                    </a:lnTo>
                    <a:lnTo>
                      <a:pt x="0" y="480"/>
                    </a:lnTo>
                    <a:lnTo>
                      <a:pt x="300" y="661"/>
                    </a:lnTo>
                    <a:lnTo>
                      <a:pt x="2161" y="661"/>
                    </a:lnTo>
                    <a:lnTo>
                      <a:pt x="1981" y="540"/>
                    </a:lnTo>
                    <a:lnTo>
                      <a:pt x="1381" y="180"/>
                    </a:lnTo>
                    <a:lnTo>
                      <a:pt x="1441" y="180"/>
                    </a:lnTo>
                    <a:lnTo>
                      <a:pt x="1321" y="120"/>
                    </a:lnTo>
                    <a:lnTo>
                      <a:pt x="1141" y="60"/>
                    </a:lnTo>
                    <a:lnTo>
                      <a:pt x="10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2900929" y="2275171"/>
                <a:ext cx="2044" cy="34"/>
              </a:xfrm>
              <a:custGeom>
                <a:rect b="b" l="l" r="r" t="t"/>
                <a:pathLst>
                  <a:path extrusionOk="0" h="1" w="61">
                    <a:moveTo>
                      <a:pt x="61" y="1"/>
                    </a:moveTo>
                    <a:lnTo>
                      <a:pt x="61" y="1"/>
                    </a:lnTo>
                    <a:lnTo>
                      <a:pt x="1" y="1"/>
                    </a:lnTo>
                    <a:lnTo>
                      <a:pt x="1" y="1"/>
                    </a:lnTo>
                    <a:lnTo>
                      <a:pt x="61" y="1"/>
                    </a:lnTo>
                    <a:lnTo>
                      <a:pt x="61" y="1"/>
                    </a:lnTo>
                    <a:lnTo>
                      <a:pt x="61" y="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2122608" y="2486353"/>
                <a:ext cx="34" cy="2044"/>
              </a:xfrm>
              <a:custGeom>
                <a:rect b="b" l="l" r="r" t="t"/>
                <a:pathLst>
                  <a:path extrusionOk="0" h="61" w="1">
                    <a:moveTo>
                      <a:pt x="1" y="1"/>
                    </a:moveTo>
                    <a:lnTo>
                      <a:pt x="1" y="1"/>
                    </a:lnTo>
                    <a:lnTo>
                      <a:pt x="1" y="61"/>
                    </a:lnTo>
                    <a:lnTo>
                      <a:pt x="1" y="61"/>
                    </a:lnTo>
                    <a:lnTo>
                      <a:pt x="1" y="61"/>
                    </a:lnTo>
                    <a:lnTo>
                      <a:pt x="1" y="1"/>
                    </a:lnTo>
                    <a:lnTo>
                      <a:pt x="1" y="1"/>
                    </a:lnTo>
                    <a:lnTo>
                      <a:pt x="1" y="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2872784" y="2293297"/>
                <a:ext cx="10085" cy="8075"/>
              </a:xfrm>
              <a:custGeom>
                <a:rect b="b" l="l" r="r" t="t"/>
                <a:pathLst>
                  <a:path extrusionOk="0" h="241" w="301">
                    <a:moveTo>
                      <a:pt x="0" y="0"/>
                    </a:moveTo>
                    <a:lnTo>
                      <a:pt x="181" y="240"/>
                    </a:lnTo>
                    <a:lnTo>
                      <a:pt x="301" y="12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2482619" y="2460219"/>
                <a:ext cx="52335" cy="28178"/>
              </a:xfrm>
              <a:custGeom>
                <a:rect b="b" l="l" r="r" t="t"/>
                <a:pathLst>
                  <a:path extrusionOk="0" h="841" w="1562">
                    <a:moveTo>
                      <a:pt x="1561" y="0"/>
                    </a:moveTo>
                    <a:lnTo>
                      <a:pt x="661" y="421"/>
                    </a:lnTo>
                    <a:lnTo>
                      <a:pt x="0" y="841"/>
                    </a:lnTo>
                    <a:lnTo>
                      <a:pt x="541" y="841"/>
                    </a:lnTo>
                    <a:lnTo>
                      <a:pt x="901" y="481"/>
                    </a:lnTo>
                    <a:lnTo>
                      <a:pt x="15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2631448" y="2538655"/>
                <a:ext cx="8075" cy="20137"/>
              </a:xfrm>
              <a:custGeom>
                <a:rect b="b" l="l" r="r" t="t"/>
                <a:pathLst>
                  <a:path extrusionOk="0" h="601" w="241">
                    <a:moveTo>
                      <a:pt x="60" y="0"/>
                    </a:moveTo>
                    <a:lnTo>
                      <a:pt x="60" y="240"/>
                    </a:lnTo>
                    <a:lnTo>
                      <a:pt x="0" y="601"/>
                    </a:lnTo>
                    <a:lnTo>
                      <a:pt x="240" y="601"/>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0"/>
              <p:cNvSpPr/>
              <p:nvPr/>
            </p:nvSpPr>
            <p:spPr>
              <a:xfrm>
                <a:off x="2890877" y="2228934"/>
                <a:ext cx="16116" cy="12095"/>
              </a:xfrm>
              <a:custGeom>
                <a:rect b="b" l="l" r="r" t="t"/>
                <a:pathLst>
                  <a:path extrusionOk="0" h="361" w="481">
                    <a:moveTo>
                      <a:pt x="121" y="0"/>
                    </a:moveTo>
                    <a:lnTo>
                      <a:pt x="1" y="60"/>
                    </a:lnTo>
                    <a:lnTo>
                      <a:pt x="121" y="120"/>
                    </a:lnTo>
                    <a:lnTo>
                      <a:pt x="481" y="361"/>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0"/>
              <p:cNvSpPr/>
              <p:nvPr/>
            </p:nvSpPr>
            <p:spPr>
              <a:xfrm>
                <a:off x="2866754" y="2100208"/>
                <a:ext cx="4054" cy="18126"/>
              </a:xfrm>
              <a:custGeom>
                <a:rect b="b" l="l" r="r" t="t"/>
                <a:pathLst>
                  <a:path extrusionOk="0" h="541" w="121">
                    <a:moveTo>
                      <a:pt x="60" y="1"/>
                    </a:moveTo>
                    <a:lnTo>
                      <a:pt x="0" y="481"/>
                    </a:lnTo>
                    <a:lnTo>
                      <a:pt x="120" y="54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2822493" y="2536644"/>
                <a:ext cx="4054" cy="10085"/>
              </a:xfrm>
              <a:custGeom>
                <a:rect b="b" l="l" r="r" t="t"/>
                <a:pathLst>
                  <a:path extrusionOk="0" h="301" w="121">
                    <a:moveTo>
                      <a:pt x="121" y="0"/>
                    </a:moveTo>
                    <a:lnTo>
                      <a:pt x="1" y="180"/>
                    </a:lnTo>
                    <a:lnTo>
                      <a:pt x="1" y="240"/>
                    </a:lnTo>
                    <a:lnTo>
                      <a:pt x="61" y="300"/>
                    </a:lnTo>
                    <a:lnTo>
                      <a:pt x="61" y="240"/>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2800380" y="2484343"/>
                <a:ext cx="6064" cy="4054"/>
              </a:xfrm>
              <a:custGeom>
                <a:rect b="b" l="l" r="r" t="t"/>
                <a:pathLst>
                  <a:path extrusionOk="0" h="121" w="181">
                    <a:moveTo>
                      <a:pt x="1" y="1"/>
                    </a:moveTo>
                    <a:lnTo>
                      <a:pt x="61" y="121"/>
                    </a:lnTo>
                    <a:lnTo>
                      <a:pt x="181" y="12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2842630" y="2333503"/>
                <a:ext cx="10085" cy="12095"/>
              </a:xfrm>
              <a:custGeom>
                <a:rect b="b" l="l" r="r" t="t"/>
                <a:pathLst>
                  <a:path extrusionOk="0" h="361" w="301">
                    <a:moveTo>
                      <a:pt x="0" y="1"/>
                    </a:moveTo>
                    <a:lnTo>
                      <a:pt x="240" y="361"/>
                    </a:lnTo>
                    <a:lnTo>
                      <a:pt x="300" y="24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0"/>
              <p:cNvSpPr/>
              <p:nvPr/>
            </p:nvSpPr>
            <p:spPr>
              <a:xfrm>
                <a:off x="2762184" y="2456199"/>
                <a:ext cx="18126" cy="32198"/>
              </a:xfrm>
              <a:custGeom>
                <a:rect b="b" l="l" r="r" t="t"/>
                <a:pathLst>
                  <a:path extrusionOk="0" h="961" w="541">
                    <a:moveTo>
                      <a:pt x="0" y="0"/>
                    </a:moveTo>
                    <a:lnTo>
                      <a:pt x="360" y="961"/>
                    </a:lnTo>
                    <a:lnTo>
                      <a:pt x="540" y="96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2854692" y="2313400"/>
                <a:ext cx="10085" cy="12095"/>
              </a:xfrm>
              <a:custGeom>
                <a:rect b="b" l="l" r="r" t="t"/>
                <a:pathLst>
                  <a:path extrusionOk="0" h="361" w="301">
                    <a:moveTo>
                      <a:pt x="0" y="0"/>
                    </a:moveTo>
                    <a:lnTo>
                      <a:pt x="240" y="361"/>
                    </a:lnTo>
                    <a:lnTo>
                      <a:pt x="300" y="24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2729986" y="2426011"/>
                <a:ext cx="44294" cy="62386"/>
              </a:xfrm>
              <a:custGeom>
                <a:rect b="b" l="l" r="r" t="t"/>
                <a:pathLst>
                  <a:path extrusionOk="0" h="1862" w="1322">
                    <a:moveTo>
                      <a:pt x="1" y="1"/>
                    </a:moveTo>
                    <a:lnTo>
                      <a:pt x="241" y="721"/>
                    </a:lnTo>
                    <a:lnTo>
                      <a:pt x="541" y="1502"/>
                    </a:lnTo>
                    <a:lnTo>
                      <a:pt x="721" y="1862"/>
                    </a:lnTo>
                    <a:lnTo>
                      <a:pt x="1321" y="1862"/>
                    </a:lnTo>
                    <a:lnTo>
                      <a:pt x="1021" y="1442"/>
                    </a:lnTo>
                    <a:lnTo>
                      <a:pt x="421" y="66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2701842" y="2430031"/>
                <a:ext cx="36219" cy="58366"/>
              </a:xfrm>
              <a:custGeom>
                <a:rect b="b" l="l" r="r" t="t"/>
                <a:pathLst>
                  <a:path extrusionOk="0" h="1742" w="1081">
                    <a:moveTo>
                      <a:pt x="0" y="1"/>
                    </a:moveTo>
                    <a:lnTo>
                      <a:pt x="120" y="541"/>
                    </a:lnTo>
                    <a:lnTo>
                      <a:pt x="300" y="1141"/>
                    </a:lnTo>
                    <a:lnTo>
                      <a:pt x="540" y="1742"/>
                    </a:lnTo>
                    <a:lnTo>
                      <a:pt x="1081" y="1742"/>
                    </a:lnTo>
                    <a:lnTo>
                      <a:pt x="1021" y="1562"/>
                    </a:lnTo>
                    <a:lnTo>
                      <a:pt x="540" y="961"/>
                    </a:lnTo>
                    <a:lnTo>
                      <a:pt x="180" y="36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2108535" y="2486353"/>
                <a:ext cx="4054" cy="2044"/>
              </a:xfrm>
              <a:custGeom>
                <a:rect b="b" l="l" r="r" t="t"/>
                <a:pathLst>
                  <a:path extrusionOk="0" h="61" w="121">
                    <a:moveTo>
                      <a:pt x="1" y="1"/>
                    </a:moveTo>
                    <a:lnTo>
                      <a:pt x="61" y="61"/>
                    </a:lnTo>
                    <a:lnTo>
                      <a:pt x="121" y="61"/>
                    </a:lnTo>
                    <a:lnTo>
                      <a:pt x="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1605759" y="2613069"/>
                <a:ext cx="6064" cy="18126"/>
              </a:xfrm>
              <a:custGeom>
                <a:rect b="b" l="l" r="r" t="t"/>
                <a:pathLst>
                  <a:path extrusionOk="0" h="541" w="181">
                    <a:moveTo>
                      <a:pt x="180" y="0"/>
                    </a:moveTo>
                    <a:lnTo>
                      <a:pt x="0" y="541"/>
                    </a:lnTo>
                    <a:lnTo>
                      <a:pt x="180" y="541"/>
                    </a:lnTo>
                    <a:lnTo>
                      <a:pt x="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2912990" y="2104229"/>
                <a:ext cx="2044" cy="12095"/>
              </a:xfrm>
              <a:custGeom>
                <a:rect b="b" l="l" r="r" t="t"/>
                <a:pathLst>
                  <a:path extrusionOk="0" h="361" w="61">
                    <a:moveTo>
                      <a:pt x="61" y="1"/>
                    </a:moveTo>
                    <a:lnTo>
                      <a:pt x="1" y="361"/>
                    </a:lnTo>
                    <a:lnTo>
                      <a:pt x="61" y="361"/>
                    </a:lnTo>
                    <a:lnTo>
                      <a:pt x="61" y="181"/>
                    </a:lnTo>
                    <a:lnTo>
                      <a:pt x="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1625862" y="2621110"/>
                <a:ext cx="4054" cy="10085"/>
              </a:xfrm>
              <a:custGeom>
                <a:rect b="b" l="l" r="r" t="t"/>
                <a:pathLst>
                  <a:path extrusionOk="0" h="301" w="121">
                    <a:moveTo>
                      <a:pt x="61" y="0"/>
                    </a:moveTo>
                    <a:lnTo>
                      <a:pt x="1" y="301"/>
                    </a:lnTo>
                    <a:lnTo>
                      <a:pt x="121" y="301"/>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1583613" y="2607038"/>
                <a:ext cx="14139" cy="24157"/>
              </a:xfrm>
              <a:custGeom>
                <a:rect b="b" l="l" r="r" t="t"/>
                <a:pathLst>
                  <a:path extrusionOk="0" h="721" w="422">
                    <a:moveTo>
                      <a:pt x="421" y="0"/>
                    </a:moveTo>
                    <a:lnTo>
                      <a:pt x="361" y="60"/>
                    </a:lnTo>
                    <a:lnTo>
                      <a:pt x="1" y="721"/>
                    </a:lnTo>
                    <a:lnTo>
                      <a:pt x="361" y="721"/>
                    </a:lnTo>
                    <a:lnTo>
                      <a:pt x="4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0"/>
              <p:cNvSpPr/>
              <p:nvPr/>
            </p:nvSpPr>
            <p:spPr>
              <a:xfrm>
                <a:off x="1736462" y="2596987"/>
                <a:ext cx="2044" cy="4054"/>
              </a:xfrm>
              <a:custGeom>
                <a:rect b="b" l="l" r="r" t="t"/>
                <a:pathLst>
                  <a:path extrusionOk="0" h="121" w="61">
                    <a:moveTo>
                      <a:pt x="61" y="0"/>
                    </a:moveTo>
                    <a:lnTo>
                      <a:pt x="1" y="120"/>
                    </a:lnTo>
                    <a:lnTo>
                      <a:pt x="61" y="120"/>
                    </a:lnTo>
                    <a:lnTo>
                      <a:pt x="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0"/>
              <p:cNvSpPr/>
              <p:nvPr/>
            </p:nvSpPr>
            <p:spPr>
              <a:xfrm>
                <a:off x="1567530" y="2621110"/>
                <a:ext cx="8075" cy="10085"/>
              </a:xfrm>
              <a:custGeom>
                <a:rect b="b" l="l" r="r" t="t"/>
                <a:pathLst>
                  <a:path extrusionOk="0" h="301" w="241">
                    <a:moveTo>
                      <a:pt x="241" y="0"/>
                    </a:moveTo>
                    <a:lnTo>
                      <a:pt x="121" y="120"/>
                    </a:lnTo>
                    <a:lnTo>
                      <a:pt x="1" y="301"/>
                    </a:lnTo>
                    <a:lnTo>
                      <a:pt x="121" y="301"/>
                    </a:lnTo>
                    <a:lnTo>
                      <a:pt x="2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0"/>
              <p:cNvSpPr/>
              <p:nvPr/>
            </p:nvSpPr>
            <p:spPr>
              <a:xfrm>
                <a:off x="2074360" y="2488363"/>
                <a:ext cx="2044" cy="34"/>
              </a:xfrm>
              <a:custGeom>
                <a:rect b="b" l="l" r="r" t="t"/>
                <a:pathLst>
                  <a:path extrusionOk="0" h="1" w="61">
                    <a:moveTo>
                      <a:pt x="0" y="1"/>
                    </a:moveTo>
                    <a:lnTo>
                      <a:pt x="60" y="1"/>
                    </a:lnTo>
                    <a:lnTo>
                      <a:pt x="60" y="1"/>
                    </a:lnTo>
                    <a:lnTo>
                      <a:pt x="60" y="1"/>
                    </a:lnTo>
                    <a:lnTo>
                      <a:pt x="60" y="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p:nvPr/>
            </p:nvSpPr>
            <p:spPr>
              <a:xfrm>
                <a:off x="1764640" y="2596987"/>
                <a:ext cx="34" cy="2044"/>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0"/>
              <p:cNvSpPr/>
              <p:nvPr/>
            </p:nvSpPr>
            <p:spPr>
              <a:xfrm>
                <a:off x="2092453" y="2486353"/>
                <a:ext cx="2044" cy="2044"/>
              </a:xfrm>
              <a:custGeom>
                <a:rect b="b" l="l" r="r" t="t"/>
                <a:pathLst>
                  <a:path extrusionOk="0" h="61" w="61">
                    <a:moveTo>
                      <a:pt x="0" y="1"/>
                    </a:moveTo>
                    <a:lnTo>
                      <a:pt x="0" y="61"/>
                    </a:lnTo>
                    <a:lnTo>
                      <a:pt x="60" y="61"/>
                    </a:lnTo>
                    <a:lnTo>
                      <a:pt x="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a:off x="2898918" y="2078095"/>
                <a:ext cx="10085" cy="38229"/>
              </a:xfrm>
              <a:custGeom>
                <a:rect b="b" l="l" r="r" t="t"/>
                <a:pathLst>
                  <a:path extrusionOk="0" h="1141" w="301">
                    <a:moveTo>
                      <a:pt x="301" y="0"/>
                    </a:moveTo>
                    <a:lnTo>
                      <a:pt x="181" y="481"/>
                    </a:lnTo>
                    <a:lnTo>
                      <a:pt x="1" y="1081"/>
                    </a:lnTo>
                    <a:lnTo>
                      <a:pt x="1" y="1141"/>
                    </a:lnTo>
                    <a:lnTo>
                      <a:pt x="241" y="1141"/>
                    </a:lnTo>
                    <a:lnTo>
                      <a:pt x="241" y="541"/>
                    </a:lnTo>
                    <a:lnTo>
                      <a:pt x="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a:off x="2834555" y="2359671"/>
                <a:ext cx="6098" cy="8075"/>
              </a:xfrm>
              <a:custGeom>
                <a:rect b="b" l="l" r="r" t="t"/>
                <a:pathLst>
                  <a:path extrusionOk="0" h="241" w="182">
                    <a:moveTo>
                      <a:pt x="1" y="0"/>
                    </a:moveTo>
                    <a:lnTo>
                      <a:pt x="121" y="240"/>
                    </a:lnTo>
                    <a:lnTo>
                      <a:pt x="181" y="12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a:off x="1754589" y="2484343"/>
                <a:ext cx="2044" cy="2044"/>
              </a:xfrm>
              <a:custGeom>
                <a:rect b="b" l="l" r="r" t="t"/>
                <a:pathLst>
                  <a:path extrusionOk="0" h="61" w="61">
                    <a:moveTo>
                      <a:pt x="0" y="1"/>
                    </a:moveTo>
                    <a:lnTo>
                      <a:pt x="0" y="1"/>
                    </a:lnTo>
                    <a:lnTo>
                      <a:pt x="0" y="1"/>
                    </a:lnTo>
                    <a:lnTo>
                      <a:pt x="0" y="1"/>
                    </a:lnTo>
                    <a:lnTo>
                      <a:pt x="60" y="61"/>
                    </a:lnTo>
                    <a:lnTo>
                      <a:pt x="60" y="61"/>
                    </a:lnTo>
                    <a:lnTo>
                      <a:pt x="0" y="1"/>
                    </a:lnTo>
                    <a:lnTo>
                      <a:pt x="0" y="1"/>
                    </a:lnTo>
                    <a:lnTo>
                      <a:pt x="0" y="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50"/>
            <p:cNvSpPr/>
            <p:nvPr/>
          </p:nvSpPr>
          <p:spPr>
            <a:xfrm>
              <a:off x="1839055" y="1794508"/>
              <a:ext cx="510851" cy="510884"/>
            </a:xfrm>
            <a:custGeom>
              <a:rect b="b" l="l" r="r" t="t"/>
              <a:pathLst>
                <a:path extrusionOk="0" h="15248" w="15247">
                  <a:moveTo>
                    <a:pt x="7623" y="1"/>
                  </a:moveTo>
                  <a:lnTo>
                    <a:pt x="6843" y="61"/>
                  </a:lnTo>
                  <a:lnTo>
                    <a:pt x="6123" y="121"/>
                  </a:lnTo>
                  <a:lnTo>
                    <a:pt x="5463" y="301"/>
                  </a:lnTo>
                  <a:lnTo>
                    <a:pt x="4802" y="541"/>
                  </a:lnTo>
                  <a:lnTo>
                    <a:pt x="4142" y="841"/>
                  </a:lnTo>
                  <a:lnTo>
                    <a:pt x="3542" y="1201"/>
                  </a:lnTo>
                  <a:lnTo>
                    <a:pt x="2941" y="1622"/>
                  </a:lnTo>
                  <a:lnTo>
                    <a:pt x="2401" y="2042"/>
                  </a:lnTo>
                  <a:lnTo>
                    <a:pt x="1921" y="2582"/>
                  </a:lnTo>
                  <a:lnTo>
                    <a:pt x="1441" y="3122"/>
                  </a:lnTo>
                  <a:lnTo>
                    <a:pt x="1081" y="3722"/>
                  </a:lnTo>
                  <a:lnTo>
                    <a:pt x="721" y="4323"/>
                  </a:lnTo>
                  <a:lnTo>
                    <a:pt x="420" y="5103"/>
                  </a:lnTo>
                  <a:lnTo>
                    <a:pt x="180" y="5943"/>
                  </a:lnTo>
                  <a:lnTo>
                    <a:pt x="0" y="6784"/>
                  </a:lnTo>
                  <a:lnTo>
                    <a:pt x="0" y="7624"/>
                  </a:lnTo>
                  <a:lnTo>
                    <a:pt x="0" y="8404"/>
                  </a:lnTo>
                  <a:lnTo>
                    <a:pt x="120" y="9185"/>
                  </a:lnTo>
                  <a:lnTo>
                    <a:pt x="300" y="9905"/>
                  </a:lnTo>
                  <a:lnTo>
                    <a:pt x="600" y="10565"/>
                  </a:lnTo>
                  <a:lnTo>
                    <a:pt x="901" y="11286"/>
                  </a:lnTo>
                  <a:lnTo>
                    <a:pt x="1261" y="11886"/>
                  </a:lnTo>
                  <a:lnTo>
                    <a:pt x="1741" y="12486"/>
                  </a:lnTo>
                  <a:lnTo>
                    <a:pt x="2221" y="13026"/>
                  </a:lnTo>
                  <a:lnTo>
                    <a:pt x="2761" y="13507"/>
                  </a:lnTo>
                  <a:lnTo>
                    <a:pt x="3362" y="13927"/>
                  </a:lnTo>
                  <a:lnTo>
                    <a:pt x="3962" y="14347"/>
                  </a:lnTo>
                  <a:lnTo>
                    <a:pt x="4622" y="14647"/>
                  </a:lnTo>
                  <a:lnTo>
                    <a:pt x="5343" y="14887"/>
                  </a:lnTo>
                  <a:lnTo>
                    <a:pt x="6063" y="15067"/>
                  </a:lnTo>
                  <a:lnTo>
                    <a:pt x="6843" y="15187"/>
                  </a:lnTo>
                  <a:lnTo>
                    <a:pt x="7623" y="15247"/>
                  </a:lnTo>
                  <a:lnTo>
                    <a:pt x="8404" y="15187"/>
                  </a:lnTo>
                  <a:lnTo>
                    <a:pt x="9124" y="15067"/>
                  </a:lnTo>
                  <a:lnTo>
                    <a:pt x="9844" y="14887"/>
                  </a:lnTo>
                  <a:lnTo>
                    <a:pt x="10565" y="14647"/>
                  </a:lnTo>
                  <a:lnTo>
                    <a:pt x="11225" y="14347"/>
                  </a:lnTo>
                  <a:lnTo>
                    <a:pt x="11885" y="13927"/>
                  </a:lnTo>
                  <a:lnTo>
                    <a:pt x="12426" y="13507"/>
                  </a:lnTo>
                  <a:lnTo>
                    <a:pt x="12966" y="13026"/>
                  </a:lnTo>
                  <a:lnTo>
                    <a:pt x="13506" y="12486"/>
                  </a:lnTo>
                  <a:lnTo>
                    <a:pt x="13926" y="11886"/>
                  </a:lnTo>
                  <a:lnTo>
                    <a:pt x="14286" y="11286"/>
                  </a:lnTo>
                  <a:lnTo>
                    <a:pt x="14647" y="10565"/>
                  </a:lnTo>
                  <a:lnTo>
                    <a:pt x="14887" y="9905"/>
                  </a:lnTo>
                  <a:lnTo>
                    <a:pt x="15067" y="9185"/>
                  </a:lnTo>
                  <a:lnTo>
                    <a:pt x="15187" y="8404"/>
                  </a:lnTo>
                  <a:lnTo>
                    <a:pt x="15247" y="7624"/>
                  </a:lnTo>
                  <a:lnTo>
                    <a:pt x="15187" y="6844"/>
                  </a:lnTo>
                  <a:lnTo>
                    <a:pt x="15067" y="6063"/>
                  </a:lnTo>
                  <a:lnTo>
                    <a:pt x="14887" y="5343"/>
                  </a:lnTo>
                  <a:lnTo>
                    <a:pt x="14647" y="4683"/>
                  </a:lnTo>
                  <a:lnTo>
                    <a:pt x="14286" y="3963"/>
                  </a:lnTo>
                  <a:lnTo>
                    <a:pt x="13926" y="3362"/>
                  </a:lnTo>
                  <a:lnTo>
                    <a:pt x="13506" y="2762"/>
                  </a:lnTo>
                  <a:lnTo>
                    <a:pt x="12966" y="2222"/>
                  </a:lnTo>
                  <a:lnTo>
                    <a:pt x="12426" y="1742"/>
                  </a:lnTo>
                  <a:lnTo>
                    <a:pt x="11885" y="1321"/>
                  </a:lnTo>
                  <a:lnTo>
                    <a:pt x="11225" y="901"/>
                  </a:lnTo>
                  <a:lnTo>
                    <a:pt x="10565" y="601"/>
                  </a:lnTo>
                  <a:lnTo>
                    <a:pt x="9844" y="361"/>
                  </a:lnTo>
                  <a:lnTo>
                    <a:pt x="9124" y="181"/>
                  </a:lnTo>
                  <a:lnTo>
                    <a:pt x="8404" y="61"/>
                  </a:lnTo>
                  <a:lnTo>
                    <a:pt x="7623"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a:off x="1408649" y="1637638"/>
              <a:ext cx="2528086" cy="1884489"/>
            </a:xfrm>
            <a:custGeom>
              <a:rect b="b" l="l" r="r" t="t"/>
              <a:pathLst>
                <a:path extrusionOk="0" h="56245" w="75454">
                  <a:moveTo>
                    <a:pt x="60867" y="2342"/>
                  </a:moveTo>
                  <a:lnTo>
                    <a:pt x="60807" y="2402"/>
                  </a:lnTo>
                  <a:lnTo>
                    <a:pt x="60807" y="2462"/>
                  </a:lnTo>
                  <a:lnTo>
                    <a:pt x="60687" y="2462"/>
                  </a:lnTo>
                  <a:lnTo>
                    <a:pt x="60867" y="2342"/>
                  </a:lnTo>
                  <a:close/>
                  <a:moveTo>
                    <a:pt x="60327" y="2342"/>
                  </a:moveTo>
                  <a:lnTo>
                    <a:pt x="60267" y="2642"/>
                  </a:lnTo>
                  <a:lnTo>
                    <a:pt x="60026" y="2762"/>
                  </a:lnTo>
                  <a:lnTo>
                    <a:pt x="60026" y="2762"/>
                  </a:lnTo>
                  <a:lnTo>
                    <a:pt x="60327" y="2342"/>
                  </a:lnTo>
                  <a:close/>
                  <a:moveTo>
                    <a:pt x="59726" y="2522"/>
                  </a:moveTo>
                  <a:lnTo>
                    <a:pt x="59726" y="2642"/>
                  </a:lnTo>
                  <a:lnTo>
                    <a:pt x="59666" y="2762"/>
                  </a:lnTo>
                  <a:lnTo>
                    <a:pt x="59666" y="2942"/>
                  </a:lnTo>
                  <a:lnTo>
                    <a:pt x="59306" y="3062"/>
                  </a:lnTo>
                  <a:lnTo>
                    <a:pt x="59666" y="2642"/>
                  </a:lnTo>
                  <a:lnTo>
                    <a:pt x="59666" y="2582"/>
                  </a:lnTo>
                  <a:lnTo>
                    <a:pt x="59726" y="2522"/>
                  </a:lnTo>
                  <a:close/>
                  <a:moveTo>
                    <a:pt x="59066" y="2762"/>
                  </a:moveTo>
                  <a:lnTo>
                    <a:pt x="58886" y="3182"/>
                  </a:lnTo>
                  <a:lnTo>
                    <a:pt x="58826" y="3302"/>
                  </a:lnTo>
                  <a:lnTo>
                    <a:pt x="58226" y="3602"/>
                  </a:lnTo>
                  <a:lnTo>
                    <a:pt x="58526" y="3302"/>
                  </a:lnTo>
                  <a:lnTo>
                    <a:pt x="59066" y="2762"/>
                  </a:lnTo>
                  <a:close/>
                  <a:moveTo>
                    <a:pt x="57565" y="3903"/>
                  </a:moveTo>
                  <a:lnTo>
                    <a:pt x="57505" y="4023"/>
                  </a:lnTo>
                  <a:lnTo>
                    <a:pt x="57445" y="4083"/>
                  </a:lnTo>
                  <a:lnTo>
                    <a:pt x="57445" y="4083"/>
                  </a:lnTo>
                  <a:lnTo>
                    <a:pt x="57505" y="3963"/>
                  </a:lnTo>
                  <a:lnTo>
                    <a:pt x="57565" y="3903"/>
                  </a:lnTo>
                  <a:close/>
                  <a:moveTo>
                    <a:pt x="59486" y="3963"/>
                  </a:moveTo>
                  <a:lnTo>
                    <a:pt x="59666" y="4023"/>
                  </a:lnTo>
                  <a:lnTo>
                    <a:pt x="59426" y="4083"/>
                  </a:lnTo>
                  <a:lnTo>
                    <a:pt x="59306" y="4083"/>
                  </a:lnTo>
                  <a:lnTo>
                    <a:pt x="59486" y="3963"/>
                  </a:lnTo>
                  <a:close/>
                  <a:moveTo>
                    <a:pt x="57145" y="3182"/>
                  </a:moveTo>
                  <a:lnTo>
                    <a:pt x="56725" y="3662"/>
                  </a:lnTo>
                  <a:lnTo>
                    <a:pt x="56545" y="4023"/>
                  </a:lnTo>
                  <a:lnTo>
                    <a:pt x="56485" y="4023"/>
                  </a:lnTo>
                  <a:lnTo>
                    <a:pt x="56365" y="4143"/>
                  </a:lnTo>
                  <a:lnTo>
                    <a:pt x="56065" y="4383"/>
                  </a:lnTo>
                  <a:lnTo>
                    <a:pt x="56485" y="3842"/>
                  </a:lnTo>
                  <a:lnTo>
                    <a:pt x="56785" y="3482"/>
                  </a:lnTo>
                  <a:lnTo>
                    <a:pt x="57085" y="3242"/>
                  </a:lnTo>
                  <a:lnTo>
                    <a:pt x="57145" y="3182"/>
                  </a:lnTo>
                  <a:close/>
                  <a:moveTo>
                    <a:pt x="56845" y="4323"/>
                  </a:moveTo>
                  <a:lnTo>
                    <a:pt x="56785" y="4443"/>
                  </a:lnTo>
                  <a:lnTo>
                    <a:pt x="56725" y="4503"/>
                  </a:lnTo>
                  <a:lnTo>
                    <a:pt x="56725" y="4503"/>
                  </a:lnTo>
                  <a:lnTo>
                    <a:pt x="56845" y="4323"/>
                  </a:lnTo>
                  <a:close/>
                  <a:moveTo>
                    <a:pt x="54924" y="5703"/>
                  </a:moveTo>
                  <a:lnTo>
                    <a:pt x="54924" y="5823"/>
                  </a:lnTo>
                  <a:lnTo>
                    <a:pt x="54804" y="5883"/>
                  </a:lnTo>
                  <a:lnTo>
                    <a:pt x="54864" y="5763"/>
                  </a:lnTo>
                  <a:lnTo>
                    <a:pt x="54924" y="5703"/>
                  </a:lnTo>
                  <a:close/>
                  <a:moveTo>
                    <a:pt x="54084" y="5763"/>
                  </a:moveTo>
                  <a:lnTo>
                    <a:pt x="54024" y="6244"/>
                  </a:lnTo>
                  <a:lnTo>
                    <a:pt x="53844" y="6424"/>
                  </a:lnTo>
                  <a:lnTo>
                    <a:pt x="53964" y="6063"/>
                  </a:lnTo>
                  <a:lnTo>
                    <a:pt x="54024" y="5823"/>
                  </a:lnTo>
                  <a:lnTo>
                    <a:pt x="54084" y="5763"/>
                  </a:lnTo>
                  <a:close/>
                  <a:moveTo>
                    <a:pt x="53424" y="6484"/>
                  </a:moveTo>
                  <a:lnTo>
                    <a:pt x="53424" y="6784"/>
                  </a:lnTo>
                  <a:lnTo>
                    <a:pt x="53424" y="6844"/>
                  </a:lnTo>
                  <a:lnTo>
                    <a:pt x="53304" y="6964"/>
                  </a:lnTo>
                  <a:lnTo>
                    <a:pt x="53244" y="7024"/>
                  </a:lnTo>
                  <a:lnTo>
                    <a:pt x="53244" y="6904"/>
                  </a:lnTo>
                  <a:lnTo>
                    <a:pt x="53304" y="6664"/>
                  </a:lnTo>
                  <a:lnTo>
                    <a:pt x="53424" y="6484"/>
                  </a:lnTo>
                  <a:close/>
                  <a:moveTo>
                    <a:pt x="52823" y="7384"/>
                  </a:moveTo>
                  <a:lnTo>
                    <a:pt x="52883" y="7564"/>
                  </a:lnTo>
                  <a:lnTo>
                    <a:pt x="52823" y="7684"/>
                  </a:lnTo>
                  <a:lnTo>
                    <a:pt x="52583" y="7924"/>
                  </a:lnTo>
                  <a:lnTo>
                    <a:pt x="52583" y="7924"/>
                  </a:lnTo>
                  <a:lnTo>
                    <a:pt x="52823" y="7384"/>
                  </a:lnTo>
                  <a:close/>
                  <a:moveTo>
                    <a:pt x="52043" y="7564"/>
                  </a:moveTo>
                  <a:lnTo>
                    <a:pt x="52043" y="8044"/>
                  </a:lnTo>
                  <a:lnTo>
                    <a:pt x="51923" y="8344"/>
                  </a:lnTo>
                  <a:lnTo>
                    <a:pt x="51863" y="7924"/>
                  </a:lnTo>
                  <a:lnTo>
                    <a:pt x="51923" y="7804"/>
                  </a:lnTo>
                  <a:lnTo>
                    <a:pt x="52043" y="7564"/>
                  </a:lnTo>
                  <a:close/>
                  <a:moveTo>
                    <a:pt x="42979" y="8885"/>
                  </a:moveTo>
                  <a:lnTo>
                    <a:pt x="43219" y="9005"/>
                  </a:lnTo>
                  <a:lnTo>
                    <a:pt x="43339" y="9065"/>
                  </a:lnTo>
                  <a:lnTo>
                    <a:pt x="43279" y="9065"/>
                  </a:lnTo>
                  <a:lnTo>
                    <a:pt x="42979" y="8885"/>
                  </a:lnTo>
                  <a:close/>
                  <a:moveTo>
                    <a:pt x="51683" y="7324"/>
                  </a:moveTo>
                  <a:lnTo>
                    <a:pt x="51623" y="7504"/>
                  </a:lnTo>
                  <a:lnTo>
                    <a:pt x="51563" y="7924"/>
                  </a:lnTo>
                  <a:lnTo>
                    <a:pt x="51503" y="8044"/>
                  </a:lnTo>
                  <a:lnTo>
                    <a:pt x="51323" y="8524"/>
                  </a:lnTo>
                  <a:lnTo>
                    <a:pt x="51263" y="8825"/>
                  </a:lnTo>
                  <a:lnTo>
                    <a:pt x="51203" y="9065"/>
                  </a:lnTo>
                  <a:lnTo>
                    <a:pt x="51203" y="9125"/>
                  </a:lnTo>
                  <a:lnTo>
                    <a:pt x="51143" y="9185"/>
                  </a:lnTo>
                  <a:lnTo>
                    <a:pt x="51143" y="8945"/>
                  </a:lnTo>
                  <a:lnTo>
                    <a:pt x="51263" y="8464"/>
                  </a:lnTo>
                  <a:lnTo>
                    <a:pt x="51383" y="7924"/>
                  </a:lnTo>
                  <a:lnTo>
                    <a:pt x="51683" y="7324"/>
                  </a:lnTo>
                  <a:close/>
                  <a:moveTo>
                    <a:pt x="55044" y="9125"/>
                  </a:moveTo>
                  <a:lnTo>
                    <a:pt x="54984" y="9185"/>
                  </a:lnTo>
                  <a:lnTo>
                    <a:pt x="55016" y="9181"/>
                  </a:lnTo>
                  <a:lnTo>
                    <a:pt x="55016" y="9181"/>
                  </a:lnTo>
                  <a:lnTo>
                    <a:pt x="55044" y="9125"/>
                  </a:lnTo>
                  <a:close/>
                  <a:moveTo>
                    <a:pt x="55765" y="9245"/>
                  </a:moveTo>
                  <a:lnTo>
                    <a:pt x="55645" y="9365"/>
                  </a:lnTo>
                  <a:lnTo>
                    <a:pt x="55585" y="9365"/>
                  </a:lnTo>
                  <a:lnTo>
                    <a:pt x="55525" y="9425"/>
                  </a:lnTo>
                  <a:lnTo>
                    <a:pt x="55525" y="9305"/>
                  </a:lnTo>
                  <a:lnTo>
                    <a:pt x="55765" y="9245"/>
                  </a:lnTo>
                  <a:close/>
                  <a:moveTo>
                    <a:pt x="66749" y="9365"/>
                  </a:moveTo>
                  <a:lnTo>
                    <a:pt x="66689" y="9425"/>
                  </a:lnTo>
                  <a:lnTo>
                    <a:pt x="66809" y="9365"/>
                  </a:lnTo>
                  <a:close/>
                  <a:moveTo>
                    <a:pt x="55224" y="9425"/>
                  </a:moveTo>
                  <a:lnTo>
                    <a:pt x="55104" y="9545"/>
                  </a:lnTo>
                  <a:lnTo>
                    <a:pt x="54781" y="9591"/>
                  </a:lnTo>
                  <a:lnTo>
                    <a:pt x="54781" y="9591"/>
                  </a:lnTo>
                  <a:lnTo>
                    <a:pt x="55224" y="9425"/>
                  </a:lnTo>
                  <a:close/>
                  <a:moveTo>
                    <a:pt x="57265" y="8404"/>
                  </a:moveTo>
                  <a:lnTo>
                    <a:pt x="56572" y="8885"/>
                  </a:lnTo>
                  <a:lnTo>
                    <a:pt x="56545" y="8885"/>
                  </a:lnTo>
                  <a:lnTo>
                    <a:pt x="56245" y="9005"/>
                  </a:lnTo>
                  <a:lnTo>
                    <a:pt x="56185" y="9005"/>
                  </a:lnTo>
                  <a:lnTo>
                    <a:pt x="55645" y="9065"/>
                  </a:lnTo>
                  <a:lnTo>
                    <a:pt x="55645" y="9005"/>
                  </a:lnTo>
                  <a:lnTo>
                    <a:pt x="55585" y="9125"/>
                  </a:lnTo>
                  <a:lnTo>
                    <a:pt x="55464" y="9125"/>
                  </a:lnTo>
                  <a:lnTo>
                    <a:pt x="55016" y="9181"/>
                  </a:lnTo>
                  <a:lnTo>
                    <a:pt x="55016" y="9181"/>
                  </a:lnTo>
                  <a:lnTo>
                    <a:pt x="54984" y="9245"/>
                  </a:lnTo>
                  <a:lnTo>
                    <a:pt x="53664" y="9485"/>
                  </a:lnTo>
                  <a:lnTo>
                    <a:pt x="53364" y="9605"/>
                  </a:lnTo>
                  <a:lnTo>
                    <a:pt x="53484" y="9485"/>
                  </a:lnTo>
                  <a:lnTo>
                    <a:pt x="54084" y="9245"/>
                  </a:lnTo>
                  <a:lnTo>
                    <a:pt x="54744" y="8945"/>
                  </a:lnTo>
                  <a:lnTo>
                    <a:pt x="55284" y="8765"/>
                  </a:lnTo>
                  <a:lnTo>
                    <a:pt x="55885" y="8645"/>
                  </a:lnTo>
                  <a:lnTo>
                    <a:pt x="56485" y="8464"/>
                  </a:lnTo>
                  <a:lnTo>
                    <a:pt x="57025" y="8404"/>
                  </a:lnTo>
                  <a:close/>
                  <a:moveTo>
                    <a:pt x="51263" y="9185"/>
                  </a:moveTo>
                  <a:lnTo>
                    <a:pt x="51323" y="9485"/>
                  </a:lnTo>
                  <a:lnTo>
                    <a:pt x="51083" y="9785"/>
                  </a:lnTo>
                  <a:lnTo>
                    <a:pt x="51083" y="9605"/>
                  </a:lnTo>
                  <a:lnTo>
                    <a:pt x="51083" y="9365"/>
                  </a:lnTo>
                  <a:lnTo>
                    <a:pt x="51263" y="9185"/>
                  </a:lnTo>
                  <a:close/>
                  <a:moveTo>
                    <a:pt x="50362" y="10565"/>
                  </a:moveTo>
                  <a:lnTo>
                    <a:pt x="50482" y="10805"/>
                  </a:lnTo>
                  <a:lnTo>
                    <a:pt x="50362" y="10986"/>
                  </a:lnTo>
                  <a:lnTo>
                    <a:pt x="50362" y="10625"/>
                  </a:lnTo>
                  <a:lnTo>
                    <a:pt x="50362" y="10565"/>
                  </a:lnTo>
                  <a:close/>
                  <a:moveTo>
                    <a:pt x="40998" y="10986"/>
                  </a:moveTo>
                  <a:lnTo>
                    <a:pt x="40818" y="11286"/>
                  </a:lnTo>
                  <a:lnTo>
                    <a:pt x="40818" y="11286"/>
                  </a:lnTo>
                  <a:lnTo>
                    <a:pt x="40878" y="10986"/>
                  </a:lnTo>
                  <a:close/>
                  <a:moveTo>
                    <a:pt x="39618" y="11166"/>
                  </a:moveTo>
                  <a:lnTo>
                    <a:pt x="39618" y="11286"/>
                  </a:lnTo>
                  <a:lnTo>
                    <a:pt x="39558" y="11166"/>
                  </a:lnTo>
                  <a:close/>
                  <a:moveTo>
                    <a:pt x="50122" y="11166"/>
                  </a:moveTo>
                  <a:lnTo>
                    <a:pt x="50182" y="11286"/>
                  </a:lnTo>
                  <a:lnTo>
                    <a:pt x="50122" y="11346"/>
                  </a:lnTo>
                  <a:lnTo>
                    <a:pt x="50122" y="11166"/>
                  </a:lnTo>
                  <a:close/>
                  <a:moveTo>
                    <a:pt x="40218" y="11046"/>
                  </a:moveTo>
                  <a:lnTo>
                    <a:pt x="40158" y="11166"/>
                  </a:lnTo>
                  <a:lnTo>
                    <a:pt x="40158" y="11646"/>
                  </a:lnTo>
                  <a:lnTo>
                    <a:pt x="40038" y="11166"/>
                  </a:lnTo>
                  <a:lnTo>
                    <a:pt x="40038" y="11106"/>
                  </a:lnTo>
                  <a:lnTo>
                    <a:pt x="40218" y="11046"/>
                  </a:lnTo>
                  <a:close/>
                  <a:moveTo>
                    <a:pt x="45620" y="12306"/>
                  </a:moveTo>
                  <a:lnTo>
                    <a:pt x="45680" y="12366"/>
                  </a:lnTo>
                  <a:lnTo>
                    <a:pt x="45620" y="12426"/>
                  </a:lnTo>
                  <a:lnTo>
                    <a:pt x="45620" y="12306"/>
                  </a:lnTo>
                  <a:close/>
                  <a:moveTo>
                    <a:pt x="37757" y="11946"/>
                  </a:moveTo>
                  <a:lnTo>
                    <a:pt x="37877" y="12066"/>
                  </a:lnTo>
                  <a:lnTo>
                    <a:pt x="38057" y="12486"/>
                  </a:lnTo>
                  <a:lnTo>
                    <a:pt x="37877" y="12126"/>
                  </a:lnTo>
                  <a:lnTo>
                    <a:pt x="37757" y="11946"/>
                  </a:lnTo>
                  <a:close/>
                  <a:moveTo>
                    <a:pt x="39017" y="12486"/>
                  </a:moveTo>
                  <a:lnTo>
                    <a:pt x="39198" y="12666"/>
                  </a:lnTo>
                  <a:lnTo>
                    <a:pt x="39438" y="13086"/>
                  </a:lnTo>
                  <a:lnTo>
                    <a:pt x="39137" y="12666"/>
                  </a:lnTo>
                  <a:lnTo>
                    <a:pt x="39017" y="12486"/>
                  </a:lnTo>
                  <a:close/>
                  <a:moveTo>
                    <a:pt x="39738" y="11766"/>
                  </a:moveTo>
                  <a:lnTo>
                    <a:pt x="40098" y="12546"/>
                  </a:lnTo>
                  <a:lnTo>
                    <a:pt x="40338" y="12966"/>
                  </a:lnTo>
                  <a:lnTo>
                    <a:pt x="40398" y="13267"/>
                  </a:lnTo>
                  <a:lnTo>
                    <a:pt x="40098" y="12906"/>
                  </a:lnTo>
                  <a:lnTo>
                    <a:pt x="39858" y="12246"/>
                  </a:lnTo>
                  <a:lnTo>
                    <a:pt x="39738" y="11766"/>
                  </a:lnTo>
                  <a:close/>
                  <a:moveTo>
                    <a:pt x="47001" y="13387"/>
                  </a:moveTo>
                  <a:lnTo>
                    <a:pt x="47061" y="13447"/>
                  </a:lnTo>
                  <a:lnTo>
                    <a:pt x="46941" y="13567"/>
                  </a:lnTo>
                  <a:lnTo>
                    <a:pt x="47001" y="13387"/>
                  </a:lnTo>
                  <a:close/>
                  <a:moveTo>
                    <a:pt x="47481" y="13807"/>
                  </a:moveTo>
                  <a:lnTo>
                    <a:pt x="47541" y="13867"/>
                  </a:lnTo>
                  <a:lnTo>
                    <a:pt x="47481" y="13987"/>
                  </a:lnTo>
                  <a:lnTo>
                    <a:pt x="47481" y="13807"/>
                  </a:lnTo>
                  <a:close/>
                  <a:moveTo>
                    <a:pt x="53364" y="13026"/>
                  </a:moveTo>
                  <a:lnTo>
                    <a:pt x="53304" y="13146"/>
                  </a:lnTo>
                  <a:lnTo>
                    <a:pt x="53184" y="13867"/>
                  </a:lnTo>
                  <a:lnTo>
                    <a:pt x="53184" y="13927"/>
                  </a:lnTo>
                  <a:lnTo>
                    <a:pt x="53123" y="13987"/>
                  </a:lnTo>
                  <a:lnTo>
                    <a:pt x="53184" y="13807"/>
                  </a:lnTo>
                  <a:lnTo>
                    <a:pt x="53244" y="13387"/>
                  </a:lnTo>
                  <a:lnTo>
                    <a:pt x="53244" y="13026"/>
                  </a:lnTo>
                  <a:close/>
                  <a:moveTo>
                    <a:pt x="38237" y="12726"/>
                  </a:moveTo>
                  <a:lnTo>
                    <a:pt x="38717" y="13387"/>
                  </a:lnTo>
                  <a:lnTo>
                    <a:pt x="39378" y="14227"/>
                  </a:lnTo>
                  <a:lnTo>
                    <a:pt x="39378" y="14227"/>
                  </a:lnTo>
                  <a:lnTo>
                    <a:pt x="39198" y="14047"/>
                  </a:lnTo>
                  <a:lnTo>
                    <a:pt x="38837" y="13627"/>
                  </a:lnTo>
                  <a:lnTo>
                    <a:pt x="38477" y="13146"/>
                  </a:lnTo>
                  <a:lnTo>
                    <a:pt x="38237" y="12726"/>
                  </a:lnTo>
                  <a:close/>
                  <a:moveTo>
                    <a:pt x="46161" y="12666"/>
                  </a:moveTo>
                  <a:lnTo>
                    <a:pt x="46281" y="12726"/>
                  </a:lnTo>
                  <a:lnTo>
                    <a:pt x="46221" y="12786"/>
                  </a:lnTo>
                  <a:lnTo>
                    <a:pt x="45980" y="13206"/>
                  </a:lnTo>
                  <a:lnTo>
                    <a:pt x="45680" y="13747"/>
                  </a:lnTo>
                  <a:lnTo>
                    <a:pt x="45560" y="14227"/>
                  </a:lnTo>
                  <a:lnTo>
                    <a:pt x="45260" y="14227"/>
                  </a:lnTo>
                  <a:lnTo>
                    <a:pt x="45440" y="13807"/>
                  </a:lnTo>
                  <a:lnTo>
                    <a:pt x="45680" y="13447"/>
                  </a:lnTo>
                  <a:lnTo>
                    <a:pt x="45980" y="13026"/>
                  </a:lnTo>
                  <a:lnTo>
                    <a:pt x="46161" y="12666"/>
                  </a:lnTo>
                  <a:close/>
                  <a:moveTo>
                    <a:pt x="44780" y="13146"/>
                  </a:moveTo>
                  <a:lnTo>
                    <a:pt x="44720" y="13687"/>
                  </a:lnTo>
                  <a:lnTo>
                    <a:pt x="44720" y="14287"/>
                  </a:lnTo>
                  <a:lnTo>
                    <a:pt x="44480" y="14287"/>
                  </a:lnTo>
                  <a:lnTo>
                    <a:pt x="44480" y="14227"/>
                  </a:lnTo>
                  <a:lnTo>
                    <a:pt x="44660" y="13627"/>
                  </a:lnTo>
                  <a:lnTo>
                    <a:pt x="44780" y="13146"/>
                  </a:lnTo>
                  <a:close/>
                  <a:moveTo>
                    <a:pt x="44960" y="13927"/>
                  </a:moveTo>
                  <a:lnTo>
                    <a:pt x="44960" y="14107"/>
                  </a:lnTo>
                  <a:lnTo>
                    <a:pt x="44960" y="14287"/>
                  </a:lnTo>
                  <a:lnTo>
                    <a:pt x="44900" y="14287"/>
                  </a:lnTo>
                  <a:lnTo>
                    <a:pt x="44960" y="13927"/>
                  </a:lnTo>
                  <a:close/>
                  <a:moveTo>
                    <a:pt x="54024" y="14167"/>
                  </a:moveTo>
                  <a:lnTo>
                    <a:pt x="54084" y="14287"/>
                  </a:lnTo>
                  <a:lnTo>
                    <a:pt x="54024" y="14287"/>
                  </a:lnTo>
                  <a:lnTo>
                    <a:pt x="54024" y="14167"/>
                  </a:lnTo>
                  <a:close/>
                  <a:moveTo>
                    <a:pt x="57685" y="14107"/>
                  </a:moveTo>
                  <a:lnTo>
                    <a:pt x="57806" y="14287"/>
                  </a:lnTo>
                  <a:lnTo>
                    <a:pt x="57745" y="14287"/>
                  </a:lnTo>
                  <a:lnTo>
                    <a:pt x="57685" y="14107"/>
                  </a:lnTo>
                  <a:close/>
                  <a:moveTo>
                    <a:pt x="43579" y="13807"/>
                  </a:moveTo>
                  <a:lnTo>
                    <a:pt x="43639" y="14347"/>
                  </a:lnTo>
                  <a:lnTo>
                    <a:pt x="43519" y="14287"/>
                  </a:lnTo>
                  <a:lnTo>
                    <a:pt x="43579" y="13807"/>
                  </a:lnTo>
                  <a:close/>
                  <a:moveTo>
                    <a:pt x="44240" y="12906"/>
                  </a:moveTo>
                  <a:lnTo>
                    <a:pt x="44180" y="13146"/>
                  </a:lnTo>
                  <a:lnTo>
                    <a:pt x="44180" y="14227"/>
                  </a:lnTo>
                  <a:lnTo>
                    <a:pt x="44180" y="14347"/>
                  </a:lnTo>
                  <a:lnTo>
                    <a:pt x="43820" y="14347"/>
                  </a:lnTo>
                  <a:lnTo>
                    <a:pt x="43940" y="13747"/>
                  </a:lnTo>
                  <a:lnTo>
                    <a:pt x="44060" y="13267"/>
                  </a:lnTo>
                  <a:lnTo>
                    <a:pt x="44240" y="12906"/>
                  </a:lnTo>
                  <a:close/>
                  <a:moveTo>
                    <a:pt x="56485" y="14227"/>
                  </a:moveTo>
                  <a:lnTo>
                    <a:pt x="56545" y="14347"/>
                  </a:lnTo>
                  <a:lnTo>
                    <a:pt x="56485" y="14347"/>
                  </a:lnTo>
                  <a:lnTo>
                    <a:pt x="56485" y="14227"/>
                  </a:lnTo>
                  <a:close/>
                  <a:moveTo>
                    <a:pt x="55885" y="14287"/>
                  </a:moveTo>
                  <a:lnTo>
                    <a:pt x="55945" y="14407"/>
                  </a:lnTo>
                  <a:lnTo>
                    <a:pt x="55825" y="14407"/>
                  </a:lnTo>
                  <a:lnTo>
                    <a:pt x="55825" y="14287"/>
                  </a:lnTo>
                  <a:close/>
                  <a:moveTo>
                    <a:pt x="58946" y="13927"/>
                  </a:moveTo>
                  <a:lnTo>
                    <a:pt x="59006" y="13987"/>
                  </a:lnTo>
                  <a:lnTo>
                    <a:pt x="59426" y="14527"/>
                  </a:lnTo>
                  <a:lnTo>
                    <a:pt x="59066" y="14587"/>
                  </a:lnTo>
                  <a:lnTo>
                    <a:pt x="59006" y="14407"/>
                  </a:lnTo>
                  <a:lnTo>
                    <a:pt x="59186" y="14407"/>
                  </a:lnTo>
                  <a:lnTo>
                    <a:pt x="59066" y="14347"/>
                  </a:lnTo>
                  <a:lnTo>
                    <a:pt x="59006" y="14347"/>
                  </a:lnTo>
                  <a:lnTo>
                    <a:pt x="59006" y="14287"/>
                  </a:lnTo>
                  <a:lnTo>
                    <a:pt x="58946" y="13927"/>
                  </a:lnTo>
                  <a:close/>
                  <a:moveTo>
                    <a:pt x="53184" y="14227"/>
                  </a:moveTo>
                  <a:lnTo>
                    <a:pt x="53184" y="14587"/>
                  </a:lnTo>
                  <a:lnTo>
                    <a:pt x="52883" y="14707"/>
                  </a:lnTo>
                  <a:lnTo>
                    <a:pt x="52823" y="14707"/>
                  </a:lnTo>
                  <a:lnTo>
                    <a:pt x="52943" y="14467"/>
                  </a:lnTo>
                  <a:lnTo>
                    <a:pt x="53184" y="14227"/>
                  </a:lnTo>
                  <a:close/>
                  <a:moveTo>
                    <a:pt x="45140" y="14587"/>
                  </a:moveTo>
                  <a:lnTo>
                    <a:pt x="45500" y="14647"/>
                  </a:lnTo>
                  <a:lnTo>
                    <a:pt x="45500" y="14827"/>
                  </a:lnTo>
                  <a:lnTo>
                    <a:pt x="45080" y="14887"/>
                  </a:lnTo>
                  <a:lnTo>
                    <a:pt x="45140" y="14587"/>
                  </a:lnTo>
                  <a:close/>
                  <a:moveTo>
                    <a:pt x="44480" y="14527"/>
                  </a:moveTo>
                  <a:lnTo>
                    <a:pt x="44780" y="14587"/>
                  </a:lnTo>
                  <a:lnTo>
                    <a:pt x="44840" y="14767"/>
                  </a:lnTo>
                  <a:lnTo>
                    <a:pt x="44840" y="14587"/>
                  </a:lnTo>
                  <a:lnTo>
                    <a:pt x="44900" y="14587"/>
                  </a:lnTo>
                  <a:lnTo>
                    <a:pt x="44900" y="14887"/>
                  </a:lnTo>
                  <a:lnTo>
                    <a:pt x="44780" y="14947"/>
                  </a:lnTo>
                  <a:lnTo>
                    <a:pt x="44420" y="15007"/>
                  </a:lnTo>
                  <a:lnTo>
                    <a:pt x="44420" y="15007"/>
                  </a:lnTo>
                  <a:lnTo>
                    <a:pt x="44480" y="14527"/>
                  </a:lnTo>
                  <a:close/>
                  <a:moveTo>
                    <a:pt x="60867" y="13867"/>
                  </a:moveTo>
                  <a:lnTo>
                    <a:pt x="61407" y="15067"/>
                  </a:lnTo>
                  <a:lnTo>
                    <a:pt x="61107" y="15007"/>
                  </a:lnTo>
                  <a:lnTo>
                    <a:pt x="61047" y="14887"/>
                  </a:lnTo>
                  <a:lnTo>
                    <a:pt x="61287" y="14827"/>
                  </a:lnTo>
                  <a:lnTo>
                    <a:pt x="61047" y="14827"/>
                  </a:lnTo>
                  <a:lnTo>
                    <a:pt x="61047" y="14647"/>
                  </a:lnTo>
                  <a:lnTo>
                    <a:pt x="60867" y="13867"/>
                  </a:lnTo>
                  <a:close/>
                  <a:moveTo>
                    <a:pt x="70591" y="14947"/>
                  </a:moveTo>
                  <a:lnTo>
                    <a:pt x="70591" y="15007"/>
                  </a:lnTo>
                  <a:lnTo>
                    <a:pt x="70711" y="15127"/>
                  </a:lnTo>
                  <a:lnTo>
                    <a:pt x="70711" y="15127"/>
                  </a:lnTo>
                  <a:lnTo>
                    <a:pt x="70591" y="14947"/>
                  </a:lnTo>
                  <a:close/>
                  <a:moveTo>
                    <a:pt x="38597" y="15427"/>
                  </a:moveTo>
                  <a:lnTo>
                    <a:pt x="38717" y="15487"/>
                  </a:lnTo>
                  <a:lnTo>
                    <a:pt x="38717" y="15427"/>
                  </a:lnTo>
                  <a:close/>
                  <a:moveTo>
                    <a:pt x="36196" y="15548"/>
                  </a:moveTo>
                  <a:lnTo>
                    <a:pt x="36196" y="15548"/>
                  </a:lnTo>
                  <a:lnTo>
                    <a:pt x="36196" y="15548"/>
                  </a:lnTo>
                  <a:close/>
                  <a:moveTo>
                    <a:pt x="61587" y="13387"/>
                  </a:moveTo>
                  <a:lnTo>
                    <a:pt x="61827" y="13867"/>
                  </a:lnTo>
                  <a:lnTo>
                    <a:pt x="62067" y="14407"/>
                  </a:lnTo>
                  <a:lnTo>
                    <a:pt x="62367" y="15007"/>
                  </a:lnTo>
                  <a:lnTo>
                    <a:pt x="62548" y="15608"/>
                  </a:lnTo>
                  <a:lnTo>
                    <a:pt x="62247" y="15608"/>
                  </a:lnTo>
                  <a:lnTo>
                    <a:pt x="61947" y="15427"/>
                  </a:lnTo>
                  <a:lnTo>
                    <a:pt x="61947" y="15187"/>
                  </a:lnTo>
                  <a:lnTo>
                    <a:pt x="61947" y="15127"/>
                  </a:lnTo>
                  <a:lnTo>
                    <a:pt x="61827" y="14407"/>
                  </a:lnTo>
                  <a:lnTo>
                    <a:pt x="61647" y="13807"/>
                  </a:lnTo>
                  <a:lnTo>
                    <a:pt x="61587" y="13387"/>
                  </a:lnTo>
                  <a:close/>
                  <a:moveTo>
                    <a:pt x="62848" y="14587"/>
                  </a:moveTo>
                  <a:lnTo>
                    <a:pt x="63208" y="15788"/>
                  </a:lnTo>
                  <a:lnTo>
                    <a:pt x="63208" y="15788"/>
                  </a:lnTo>
                  <a:lnTo>
                    <a:pt x="63028" y="15728"/>
                  </a:lnTo>
                  <a:lnTo>
                    <a:pt x="63148" y="15728"/>
                  </a:lnTo>
                  <a:lnTo>
                    <a:pt x="62848" y="15668"/>
                  </a:lnTo>
                  <a:lnTo>
                    <a:pt x="62848" y="15487"/>
                  </a:lnTo>
                  <a:lnTo>
                    <a:pt x="62848" y="15067"/>
                  </a:lnTo>
                  <a:lnTo>
                    <a:pt x="62848" y="14587"/>
                  </a:lnTo>
                  <a:close/>
                  <a:moveTo>
                    <a:pt x="63568" y="14167"/>
                  </a:moveTo>
                  <a:lnTo>
                    <a:pt x="63808" y="14647"/>
                  </a:lnTo>
                  <a:lnTo>
                    <a:pt x="63988" y="15127"/>
                  </a:lnTo>
                  <a:lnTo>
                    <a:pt x="64168" y="15608"/>
                  </a:lnTo>
                  <a:lnTo>
                    <a:pt x="64288" y="16088"/>
                  </a:lnTo>
                  <a:lnTo>
                    <a:pt x="64228" y="16088"/>
                  </a:lnTo>
                  <a:lnTo>
                    <a:pt x="63808" y="15908"/>
                  </a:lnTo>
                  <a:lnTo>
                    <a:pt x="63688" y="15007"/>
                  </a:lnTo>
                  <a:lnTo>
                    <a:pt x="63568" y="14167"/>
                  </a:lnTo>
                  <a:close/>
                  <a:moveTo>
                    <a:pt x="64288" y="16208"/>
                  </a:moveTo>
                  <a:lnTo>
                    <a:pt x="64288" y="16268"/>
                  </a:lnTo>
                  <a:lnTo>
                    <a:pt x="64288" y="16328"/>
                  </a:lnTo>
                  <a:lnTo>
                    <a:pt x="64228" y="16268"/>
                  </a:lnTo>
                  <a:lnTo>
                    <a:pt x="63928" y="16208"/>
                  </a:lnTo>
                  <a:close/>
                  <a:moveTo>
                    <a:pt x="55104" y="16748"/>
                  </a:moveTo>
                  <a:lnTo>
                    <a:pt x="55104" y="16868"/>
                  </a:lnTo>
                  <a:lnTo>
                    <a:pt x="55044" y="16748"/>
                  </a:lnTo>
                  <a:close/>
                  <a:moveTo>
                    <a:pt x="56005" y="16748"/>
                  </a:moveTo>
                  <a:lnTo>
                    <a:pt x="55945" y="16868"/>
                  </a:lnTo>
                  <a:lnTo>
                    <a:pt x="55945" y="16748"/>
                  </a:lnTo>
                  <a:close/>
                  <a:moveTo>
                    <a:pt x="64168" y="13807"/>
                  </a:moveTo>
                  <a:lnTo>
                    <a:pt x="64228" y="13927"/>
                  </a:lnTo>
                  <a:lnTo>
                    <a:pt x="64768" y="14587"/>
                  </a:lnTo>
                  <a:lnTo>
                    <a:pt x="65249" y="15367"/>
                  </a:lnTo>
                  <a:lnTo>
                    <a:pt x="65669" y="16148"/>
                  </a:lnTo>
                  <a:lnTo>
                    <a:pt x="65909" y="16868"/>
                  </a:lnTo>
                  <a:lnTo>
                    <a:pt x="65969" y="17048"/>
                  </a:lnTo>
                  <a:lnTo>
                    <a:pt x="65969" y="17048"/>
                  </a:lnTo>
                  <a:lnTo>
                    <a:pt x="64829" y="16688"/>
                  </a:lnTo>
                  <a:lnTo>
                    <a:pt x="65009" y="16688"/>
                  </a:lnTo>
                  <a:lnTo>
                    <a:pt x="65369" y="16628"/>
                  </a:lnTo>
                  <a:lnTo>
                    <a:pt x="65009" y="16508"/>
                  </a:lnTo>
                  <a:lnTo>
                    <a:pt x="64468" y="16328"/>
                  </a:lnTo>
                  <a:lnTo>
                    <a:pt x="64468" y="16268"/>
                  </a:lnTo>
                  <a:lnTo>
                    <a:pt x="64468" y="16208"/>
                  </a:lnTo>
                  <a:lnTo>
                    <a:pt x="64468" y="15668"/>
                  </a:lnTo>
                  <a:lnTo>
                    <a:pt x="64408" y="15007"/>
                  </a:lnTo>
                  <a:lnTo>
                    <a:pt x="64348" y="14407"/>
                  </a:lnTo>
                  <a:lnTo>
                    <a:pt x="64168" y="13807"/>
                  </a:lnTo>
                  <a:close/>
                  <a:moveTo>
                    <a:pt x="52883" y="16928"/>
                  </a:moveTo>
                  <a:lnTo>
                    <a:pt x="52823" y="17228"/>
                  </a:lnTo>
                  <a:lnTo>
                    <a:pt x="52823" y="16988"/>
                  </a:lnTo>
                  <a:lnTo>
                    <a:pt x="52883" y="16928"/>
                  </a:lnTo>
                  <a:close/>
                  <a:moveTo>
                    <a:pt x="52043" y="17108"/>
                  </a:moveTo>
                  <a:lnTo>
                    <a:pt x="51863" y="17648"/>
                  </a:lnTo>
                  <a:lnTo>
                    <a:pt x="51863" y="17408"/>
                  </a:lnTo>
                  <a:lnTo>
                    <a:pt x="51863" y="17168"/>
                  </a:lnTo>
                  <a:lnTo>
                    <a:pt x="52043" y="17108"/>
                  </a:lnTo>
                  <a:close/>
                  <a:moveTo>
                    <a:pt x="44360" y="17648"/>
                  </a:moveTo>
                  <a:lnTo>
                    <a:pt x="44720" y="18009"/>
                  </a:lnTo>
                  <a:lnTo>
                    <a:pt x="44360" y="17768"/>
                  </a:lnTo>
                  <a:lnTo>
                    <a:pt x="44240" y="17708"/>
                  </a:lnTo>
                  <a:lnTo>
                    <a:pt x="44360" y="17648"/>
                  </a:lnTo>
                  <a:close/>
                  <a:moveTo>
                    <a:pt x="44840" y="18069"/>
                  </a:moveTo>
                  <a:lnTo>
                    <a:pt x="44900" y="18129"/>
                  </a:lnTo>
                  <a:lnTo>
                    <a:pt x="44960" y="18189"/>
                  </a:lnTo>
                  <a:lnTo>
                    <a:pt x="44900" y="18189"/>
                  </a:lnTo>
                  <a:lnTo>
                    <a:pt x="44780" y="18129"/>
                  </a:lnTo>
                  <a:lnTo>
                    <a:pt x="44840" y="18069"/>
                  </a:lnTo>
                  <a:close/>
                  <a:moveTo>
                    <a:pt x="52523" y="18249"/>
                  </a:moveTo>
                  <a:lnTo>
                    <a:pt x="52403" y="18609"/>
                  </a:lnTo>
                  <a:lnTo>
                    <a:pt x="52343" y="18549"/>
                  </a:lnTo>
                  <a:lnTo>
                    <a:pt x="52523" y="18249"/>
                  </a:lnTo>
                  <a:close/>
                  <a:moveTo>
                    <a:pt x="61107" y="18429"/>
                  </a:moveTo>
                  <a:lnTo>
                    <a:pt x="61227" y="18549"/>
                  </a:lnTo>
                  <a:lnTo>
                    <a:pt x="61107" y="18909"/>
                  </a:lnTo>
                  <a:lnTo>
                    <a:pt x="61047" y="19029"/>
                  </a:lnTo>
                  <a:lnTo>
                    <a:pt x="61047" y="18909"/>
                  </a:lnTo>
                  <a:lnTo>
                    <a:pt x="61107" y="18429"/>
                  </a:lnTo>
                  <a:close/>
                  <a:moveTo>
                    <a:pt x="53123" y="18549"/>
                  </a:moveTo>
                  <a:lnTo>
                    <a:pt x="53063" y="18969"/>
                  </a:lnTo>
                  <a:lnTo>
                    <a:pt x="53003" y="19209"/>
                  </a:lnTo>
                  <a:lnTo>
                    <a:pt x="52823" y="19029"/>
                  </a:lnTo>
                  <a:lnTo>
                    <a:pt x="53123" y="18549"/>
                  </a:lnTo>
                  <a:close/>
                  <a:moveTo>
                    <a:pt x="46701" y="19389"/>
                  </a:moveTo>
                  <a:lnTo>
                    <a:pt x="46701" y="19449"/>
                  </a:lnTo>
                  <a:lnTo>
                    <a:pt x="46581" y="19389"/>
                  </a:lnTo>
                  <a:close/>
                  <a:moveTo>
                    <a:pt x="61947" y="19089"/>
                  </a:moveTo>
                  <a:lnTo>
                    <a:pt x="62067" y="19209"/>
                  </a:lnTo>
                  <a:lnTo>
                    <a:pt x="62007" y="19269"/>
                  </a:lnTo>
                  <a:lnTo>
                    <a:pt x="61587" y="19749"/>
                  </a:lnTo>
                  <a:lnTo>
                    <a:pt x="61587" y="19749"/>
                  </a:lnTo>
                  <a:lnTo>
                    <a:pt x="61887" y="19269"/>
                  </a:lnTo>
                  <a:lnTo>
                    <a:pt x="61947" y="19089"/>
                  </a:lnTo>
                  <a:close/>
                  <a:moveTo>
                    <a:pt x="49342" y="19569"/>
                  </a:moveTo>
                  <a:lnTo>
                    <a:pt x="49462" y="19629"/>
                  </a:lnTo>
                  <a:lnTo>
                    <a:pt x="49402" y="19749"/>
                  </a:lnTo>
                  <a:lnTo>
                    <a:pt x="49342" y="19569"/>
                  </a:lnTo>
                  <a:close/>
                  <a:moveTo>
                    <a:pt x="43699" y="19569"/>
                  </a:moveTo>
                  <a:lnTo>
                    <a:pt x="44000" y="19689"/>
                  </a:lnTo>
                  <a:lnTo>
                    <a:pt x="43880" y="19809"/>
                  </a:lnTo>
                  <a:lnTo>
                    <a:pt x="43699" y="19569"/>
                  </a:lnTo>
                  <a:close/>
                  <a:moveTo>
                    <a:pt x="54324" y="16748"/>
                  </a:moveTo>
                  <a:lnTo>
                    <a:pt x="54264" y="17288"/>
                  </a:lnTo>
                  <a:lnTo>
                    <a:pt x="54264" y="17949"/>
                  </a:lnTo>
                  <a:lnTo>
                    <a:pt x="54264" y="18489"/>
                  </a:lnTo>
                  <a:lnTo>
                    <a:pt x="54204" y="19029"/>
                  </a:lnTo>
                  <a:lnTo>
                    <a:pt x="54084" y="19629"/>
                  </a:lnTo>
                  <a:lnTo>
                    <a:pt x="53964" y="20049"/>
                  </a:lnTo>
                  <a:lnTo>
                    <a:pt x="53904" y="20169"/>
                  </a:lnTo>
                  <a:lnTo>
                    <a:pt x="53484" y="19689"/>
                  </a:lnTo>
                  <a:lnTo>
                    <a:pt x="53724" y="19149"/>
                  </a:lnTo>
                  <a:lnTo>
                    <a:pt x="53964" y="18609"/>
                  </a:lnTo>
                  <a:lnTo>
                    <a:pt x="54024" y="18249"/>
                  </a:lnTo>
                  <a:lnTo>
                    <a:pt x="54144" y="17828"/>
                  </a:lnTo>
                  <a:lnTo>
                    <a:pt x="54144" y="17468"/>
                  </a:lnTo>
                  <a:lnTo>
                    <a:pt x="54144" y="16808"/>
                  </a:lnTo>
                  <a:lnTo>
                    <a:pt x="54144" y="16748"/>
                  </a:lnTo>
                  <a:close/>
                  <a:moveTo>
                    <a:pt x="43159" y="20169"/>
                  </a:moveTo>
                  <a:lnTo>
                    <a:pt x="43459" y="20410"/>
                  </a:lnTo>
                  <a:lnTo>
                    <a:pt x="43399" y="20530"/>
                  </a:lnTo>
                  <a:lnTo>
                    <a:pt x="43159" y="20169"/>
                  </a:lnTo>
                  <a:close/>
                  <a:moveTo>
                    <a:pt x="49522" y="19689"/>
                  </a:moveTo>
                  <a:lnTo>
                    <a:pt x="49582" y="19749"/>
                  </a:lnTo>
                  <a:lnTo>
                    <a:pt x="50122" y="20049"/>
                  </a:lnTo>
                  <a:lnTo>
                    <a:pt x="50362" y="20169"/>
                  </a:lnTo>
                  <a:lnTo>
                    <a:pt x="50422" y="20230"/>
                  </a:lnTo>
                  <a:lnTo>
                    <a:pt x="50602" y="20470"/>
                  </a:lnTo>
                  <a:lnTo>
                    <a:pt x="50542" y="20530"/>
                  </a:lnTo>
                  <a:lnTo>
                    <a:pt x="50422" y="20710"/>
                  </a:lnTo>
                  <a:lnTo>
                    <a:pt x="50362" y="20650"/>
                  </a:lnTo>
                  <a:lnTo>
                    <a:pt x="50062" y="20470"/>
                  </a:lnTo>
                  <a:lnTo>
                    <a:pt x="50122" y="20470"/>
                  </a:lnTo>
                  <a:lnTo>
                    <a:pt x="50422" y="20230"/>
                  </a:lnTo>
                  <a:lnTo>
                    <a:pt x="50062" y="20350"/>
                  </a:lnTo>
                  <a:lnTo>
                    <a:pt x="50002" y="20350"/>
                  </a:lnTo>
                  <a:lnTo>
                    <a:pt x="49402" y="19929"/>
                  </a:lnTo>
                  <a:lnTo>
                    <a:pt x="49402" y="19809"/>
                  </a:lnTo>
                  <a:lnTo>
                    <a:pt x="49462" y="19749"/>
                  </a:lnTo>
                  <a:lnTo>
                    <a:pt x="49522" y="19749"/>
                  </a:lnTo>
                  <a:lnTo>
                    <a:pt x="49522" y="19689"/>
                  </a:lnTo>
                  <a:close/>
                  <a:moveTo>
                    <a:pt x="55464" y="18189"/>
                  </a:moveTo>
                  <a:lnTo>
                    <a:pt x="55284" y="18849"/>
                  </a:lnTo>
                  <a:lnTo>
                    <a:pt x="55044" y="19629"/>
                  </a:lnTo>
                  <a:lnTo>
                    <a:pt x="54744" y="20230"/>
                  </a:lnTo>
                  <a:lnTo>
                    <a:pt x="54504" y="20770"/>
                  </a:lnTo>
                  <a:lnTo>
                    <a:pt x="54444" y="20830"/>
                  </a:lnTo>
                  <a:lnTo>
                    <a:pt x="53964" y="20230"/>
                  </a:lnTo>
                  <a:lnTo>
                    <a:pt x="54084" y="20109"/>
                  </a:lnTo>
                  <a:lnTo>
                    <a:pt x="54324" y="19689"/>
                  </a:lnTo>
                  <a:lnTo>
                    <a:pt x="54624" y="19149"/>
                  </a:lnTo>
                  <a:lnTo>
                    <a:pt x="54684" y="18969"/>
                  </a:lnTo>
                  <a:lnTo>
                    <a:pt x="54624" y="19329"/>
                  </a:lnTo>
                  <a:lnTo>
                    <a:pt x="54444" y="19629"/>
                  </a:lnTo>
                  <a:lnTo>
                    <a:pt x="54324" y="19929"/>
                  </a:lnTo>
                  <a:lnTo>
                    <a:pt x="54324" y="19929"/>
                  </a:lnTo>
                  <a:lnTo>
                    <a:pt x="54564" y="19689"/>
                  </a:lnTo>
                  <a:lnTo>
                    <a:pt x="54864" y="19329"/>
                  </a:lnTo>
                  <a:lnTo>
                    <a:pt x="55164" y="18849"/>
                  </a:lnTo>
                  <a:lnTo>
                    <a:pt x="55464" y="18189"/>
                  </a:lnTo>
                  <a:close/>
                  <a:moveTo>
                    <a:pt x="43699" y="20650"/>
                  </a:moveTo>
                  <a:lnTo>
                    <a:pt x="43759" y="20710"/>
                  </a:lnTo>
                  <a:lnTo>
                    <a:pt x="43699" y="20770"/>
                  </a:lnTo>
                  <a:lnTo>
                    <a:pt x="43639" y="20890"/>
                  </a:lnTo>
                  <a:lnTo>
                    <a:pt x="43579" y="20890"/>
                  </a:lnTo>
                  <a:lnTo>
                    <a:pt x="43519" y="20770"/>
                  </a:lnTo>
                  <a:lnTo>
                    <a:pt x="43699" y="20650"/>
                  </a:lnTo>
                  <a:close/>
                  <a:moveTo>
                    <a:pt x="45680" y="20830"/>
                  </a:moveTo>
                  <a:lnTo>
                    <a:pt x="45740" y="20890"/>
                  </a:lnTo>
                  <a:lnTo>
                    <a:pt x="45620" y="20890"/>
                  </a:lnTo>
                  <a:lnTo>
                    <a:pt x="45680" y="20830"/>
                  </a:lnTo>
                  <a:close/>
                  <a:moveTo>
                    <a:pt x="46040" y="20230"/>
                  </a:moveTo>
                  <a:lnTo>
                    <a:pt x="46401" y="20470"/>
                  </a:lnTo>
                  <a:lnTo>
                    <a:pt x="46881" y="20590"/>
                  </a:lnTo>
                  <a:lnTo>
                    <a:pt x="46881" y="20650"/>
                  </a:lnTo>
                  <a:lnTo>
                    <a:pt x="47121" y="20650"/>
                  </a:lnTo>
                  <a:lnTo>
                    <a:pt x="47121" y="20710"/>
                  </a:lnTo>
                  <a:lnTo>
                    <a:pt x="47061" y="20890"/>
                  </a:lnTo>
                  <a:lnTo>
                    <a:pt x="46761" y="20710"/>
                  </a:lnTo>
                  <a:lnTo>
                    <a:pt x="46341" y="20470"/>
                  </a:lnTo>
                  <a:lnTo>
                    <a:pt x="45980" y="20350"/>
                  </a:lnTo>
                  <a:lnTo>
                    <a:pt x="46040" y="20230"/>
                  </a:lnTo>
                  <a:close/>
                  <a:moveTo>
                    <a:pt x="47481" y="20710"/>
                  </a:moveTo>
                  <a:lnTo>
                    <a:pt x="47421" y="21010"/>
                  </a:lnTo>
                  <a:lnTo>
                    <a:pt x="47361" y="21010"/>
                  </a:lnTo>
                  <a:lnTo>
                    <a:pt x="47481" y="20710"/>
                  </a:lnTo>
                  <a:close/>
                  <a:moveTo>
                    <a:pt x="42799" y="20770"/>
                  </a:moveTo>
                  <a:lnTo>
                    <a:pt x="43099" y="21010"/>
                  </a:lnTo>
                  <a:lnTo>
                    <a:pt x="43039" y="21130"/>
                  </a:lnTo>
                  <a:lnTo>
                    <a:pt x="42799" y="20770"/>
                  </a:lnTo>
                  <a:close/>
                  <a:moveTo>
                    <a:pt x="48141" y="20770"/>
                  </a:moveTo>
                  <a:lnTo>
                    <a:pt x="48201" y="21010"/>
                  </a:lnTo>
                  <a:lnTo>
                    <a:pt x="48081" y="21190"/>
                  </a:lnTo>
                  <a:lnTo>
                    <a:pt x="48021" y="21130"/>
                  </a:lnTo>
                  <a:lnTo>
                    <a:pt x="48021" y="21070"/>
                  </a:lnTo>
                  <a:lnTo>
                    <a:pt x="48081" y="20890"/>
                  </a:lnTo>
                  <a:lnTo>
                    <a:pt x="48081" y="20770"/>
                  </a:lnTo>
                  <a:close/>
                  <a:moveTo>
                    <a:pt x="61887" y="20169"/>
                  </a:moveTo>
                  <a:lnTo>
                    <a:pt x="61467" y="20590"/>
                  </a:lnTo>
                  <a:lnTo>
                    <a:pt x="60807" y="21190"/>
                  </a:lnTo>
                  <a:lnTo>
                    <a:pt x="60207" y="21310"/>
                  </a:lnTo>
                  <a:lnTo>
                    <a:pt x="60447" y="21070"/>
                  </a:lnTo>
                  <a:lnTo>
                    <a:pt x="60987" y="20770"/>
                  </a:lnTo>
                  <a:lnTo>
                    <a:pt x="61467" y="20470"/>
                  </a:lnTo>
                  <a:lnTo>
                    <a:pt x="61887" y="20169"/>
                  </a:lnTo>
                  <a:close/>
                  <a:moveTo>
                    <a:pt x="6904" y="21250"/>
                  </a:moveTo>
                  <a:lnTo>
                    <a:pt x="7024" y="21370"/>
                  </a:lnTo>
                  <a:lnTo>
                    <a:pt x="6964" y="21370"/>
                  </a:lnTo>
                  <a:lnTo>
                    <a:pt x="6904" y="21310"/>
                  </a:lnTo>
                  <a:lnTo>
                    <a:pt x="6904" y="21250"/>
                  </a:lnTo>
                  <a:close/>
                  <a:moveTo>
                    <a:pt x="47961" y="21370"/>
                  </a:moveTo>
                  <a:lnTo>
                    <a:pt x="47961" y="21430"/>
                  </a:lnTo>
                  <a:lnTo>
                    <a:pt x="47901" y="21430"/>
                  </a:lnTo>
                  <a:lnTo>
                    <a:pt x="47901" y="21370"/>
                  </a:lnTo>
                  <a:close/>
                  <a:moveTo>
                    <a:pt x="7204" y="21250"/>
                  </a:moveTo>
                  <a:lnTo>
                    <a:pt x="7504" y="21490"/>
                  </a:lnTo>
                  <a:lnTo>
                    <a:pt x="7324" y="21430"/>
                  </a:lnTo>
                  <a:lnTo>
                    <a:pt x="7204" y="21250"/>
                  </a:lnTo>
                  <a:close/>
                  <a:moveTo>
                    <a:pt x="43219" y="21130"/>
                  </a:moveTo>
                  <a:lnTo>
                    <a:pt x="43279" y="21190"/>
                  </a:lnTo>
                  <a:lnTo>
                    <a:pt x="43399" y="21250"/>
                  </a:lnTo>
                  <a:lnTo>
                    <a:pt x="43279" y="21490"/>
                  </a:lnTo>
                  <a:lnTo>
                    <a:pt x="43099" y="21310"/>
                  </a:lnTo>
                  <a:lnTo>
                    <a:pt x="43219" y="21130"/>
                  </a:lnTo>
                  <a:close/>
                  <a:moveTo>
                    <a:pt x="45380" y="21430"/>
                  </a:moveTo>
                  <a:lnTo>
                    <a:pt x="45500" y="21490"/>
                  </a:lnTo>
                  <a:lnTo>
                    <a:pt x="45380" y="21490"/>
                  </a:lnTo>
                  <a:lnTo>
                    <a:pt x="45380" y="21430"/>
                  </a:lnTo>
                  <a:close/>
                  <a:moveTo>
                    <a:pt x="68730" y="21430"/>
                  </a:moveTo>
                  <a:lnTo>
                    <a:pt x="68730" y="21550"/>
                  </a:lnTo>
                  <a:lnTo>
                    <a:pt x="68670" y="21550"/>
                  </a:lnTo>
                  <a:lnTo>
                    <a:pt x="68670" y="21490"/>
                  </a:lnTo>
                  <a:lnTo>
                    <a:pt x="68610" y="21430"/>
                  </a:lnTo>
                  <a:close/>
                  <a:moveTo>
                    <a:pt x="1561" y="21610"/>
                  </a:moveTo>
                  <a:lnTo>
                    <a:pt x="1501" y="21670"/>
                  </a:lnTo>
                  <a:lnTo>
                    <a:pt x="1561" y="21670"/>
                  </a:lnTo>
                  <a:lnTo>
                    <a:pt x="1561" y="21610"/>
                  </a:lnTo>
                  <a:close/>
                  <a:moveTo>
                    <a:pt x="7564" y="21250"/>
                  </a:moveTo>
                  <a:lnTo>
                    <a:pt x="7684" y="21370"/>
                  </a:lnTo>
                  <a:lnTo>
                    <a:pt x="7984" y="21670"/>
                  </a:lnTo>
                  <a:lnTo>
                    <a:pt x="7744" y="21550"/>
                  </a:lnTo>
                  <a:lnTo>
                    <a:pt x="7684" y="21490"/>
                  </a:lnTo>
                  <a:lnTo>
                    <a:pt x="7564" y="21250"/>
                  </a:lnTo>
                  <a:close/>
                  <a:moveTo>
                    <a:pt x="47121" y="21670"/>
                  </a:moveTo>
                  <a:lnTo>
                    <a:pt x="47121" y="21730"/>
                  </a:lnTo>
                  <a:lnTo>
                    <a:pt x="46581" y="21670"/>
                  </a:lnTo>
                  <a:close/>
                  <a:moveTo>
                    <a:pt x="42559" y="21550"/>
                  </a:moveTo>
                  <a:lnTo>
                    <a:pt x="42739" y="21670"/>
                  </a:lnTo>
                  <a:lnTo>
                    <a:pt x="42679" y="21790"/>
                  </a:lnTo>
                  <a:lnTo>
                    <a:pt x="42559" y="21550"/>
                  </a:lnTo>
                  <a:close/>
                  <a:moveTo>
                    <a:pt x="47361" y="21610"/>
                  </a:moveTo>
                  <a:lnTo>
                    <a:pt x="47361" y="21790"/>
                  </a:lnTo>
                  <a:lnTo>
                    <a:pt x="47181" y="21730"/>
                  </a:lnTo>
                  <a:lnTo>
                    <a:pt x="47241" y="21670"/>
                  </a:lnTo>
                  <a:lnTo>
                    <a:pt x="47361" y="21610"/>
                  </a:lnTo>
                  <a:close/>
                  <a:moveTo>
                    <a:pt x="47601" y="21730"/>
                  </a:moveTo>
                  <a:lnTo>
                    <a:pt x="47601" y="21790"/>
                  </a:lnTo>
                  <a:lnTo>
                    <a:pt x="47541" y="21790"/>
                  </a:lnTo>
                  <a:lnTo>
                    <a:pt x="47601" y="21730"/>
                  </a:lnTo>
                  <a:close/>
                  <a:moveTo>
                    <a:pt x="62247" y="21490"/>
                  </a:moveTo>
                  <a:lnTo>
                    <a:pt x="62007" y="21550"/>
                  </a:lnTo>
                  <a:lnTo>
                    <a:pt x="61347" y="21790"/>
                  </a:lnTo>
                  <a:lnTo>
                    <a:pt x="61947" y="21490"/>
                  </a:lnTo>
                  <a:close/>
                  <a:moveTo>
                    <a:pt x="47901" y="21550"/>
                  </a:moveTo>
                  <a:lnTo>
                    <a:pt x="47901" y="21850"/>
                  </a:lnTo>
                  <a:lnTo>
                    <a:pt x="47781" y="21790"/>
                  </a:lnTo>
                  <a:lnTo>
                    <a:pt x="47841" y="21550"/>
                  </a:lnTo>
                  <a:close/>
                  <a:moveTo>
                    <a:pt x="8104" y="21430"/>
                  </a:moveTo>
                  <a:lnTo>
                    <a:pt x="8464" y="21730"/>
                  </a:lnTo>
                  <a:lnTo>
                    <a:pt x="8704" y="21910"/>
                  </a:lnTo>
                  <a:lnTo>
                    <a:pt x="8284" y="21730"/>
                  </a:lnTo>
                  <a:lnTo>
                    <a:pt x="8224" y="21670"/>
                  </a:lnTo>
                  <a:lnTo>
                    <a:pt x="8104" y="21430"/>
                  </a:lnTo>
                  <a:close/>
                  <a:moveTo>
                    <a:pt x="63988" y="21730"/>
                  </a:moveTo>
                  <a:lnTo>
                    <a:pt x="63748" y="21790"/>
                  </a:lnTo>
                  <a:lnTo>
                    <a:pt x="63268" y="22090"/>
                  </a:lnTo>
                  <a:lnTo>
                    <a:pt x="63268" y="22090"/>
                  </a:lnTo>
                  <a:lnTo>
                    <a:pt x="63808" y="21730"/>
                  </a:lnTo>
                  <a:close/>
                  <a:moveTo>
                    <a:pt x="7924" y="22210"/>
                  </a:moveTo>
                  <a:lnTo>
                    <a:pt x="8044" y="22270"/>
                  </a:lnTo>
                  <a:lnTo>
                    <a:pt x="7804" y="22270"/>
                  </a:lnTo>
                  <a:lnTo>
                    <a:pt x="7924" y="22210"/>
                  </a:lnTo>
                  <a:close/>
                  <a:moveTo>
                    <a:pt x="9365" y="21550"/>
                  </a:moveTo>
                  <a:lnTo>
                    <a:pt x="9845" y="21910"/>
                  </a:lnTo>
                  <a:lnTo>
                    <a:pt x="10145" y="22270"/>
                  </a:lnTo>
                  <a:lnTo>
                    <a:pt x="9965" y="22090"/>
                  </a:lnTo>
                  <a:lnTo>
                    <a:pt x="9845" y="22030"/>
                  </a:lnTo>
                  <a:lnTo>
                    <a:pt x="9665" y="21850"/>
                  </a:lnTo>
                  <a:lnTo>
                    <a:pt x="9365" y="21550"/>
                  </a:lnTo>
                  <a:close/>
                  <a:moveTo>
                    <a:pt x="9665" y="22270"/>
                  </a:moveTo>
                  <a:lnTo>
                    <a:pt x="9725" y="22330"/>
                  </a:lnTo>
                  <a:lnTo>
                    <a:pt x="9665" y="22330"/>
                  </a:lnTo>
                  <a:lnTo>
                    <a:pt x="9665" y="22270"/>
                  </a:lnTo>
                  <a:close/>
                  <a:moveTo>
                    <a:pt x="42799" y="21730"/>
                  </a:moveTo>
                  <a:lnTo>
                    <a:pt x="43039" y="21910"/>
                  </a:lnTo>
                  <a:lnTo>
                    <a:pt x="43039" y="21970"/>
                  </a:lnTo>
                  <a:lnTo>
                    <a:pt x="42859" y="22330"/>
                  </a:lnTo>
                  <a:lnTo>
                    <a:pt x="42799" y="22150"/>
                  </a:lnTo>
                  <a:lnTo>
                    <a:pt x="42739" y="21910"/>
                  </a:lnTo>
                  <a:lnTo>
                    <a:pt x="42799" y="21730"/>
                  </a:lnTo>
                  <a:close/>
                  <a:moveTo>
                    <a:pt x="47361" y="22210"/>
                  </a:moveTo>
                  <a:lnTo>
                    <a:pt x="47361" y="22450"/>
                  </a:lnTo>
                  <a:lnTo>
                    <a:pt x="47241" y="22450"/>
                  </a:lnTo>
                  <a:lnTo>
                    <a:pt x="46821" y="22330"/>
                  </a:lnTo>
                  <a:lnTo>
                    <a:pt x="46401" y="22210"/>
                  </a:lnTo>
                  <a:close/>
                  <a:moveTo>
                    <a:pt x="47601" y="22150"/>
                  </a:moveTo>
                  <a:lnTo>
                    <a:pt x="47601" y="22210"/>
                  </a:lnTo>
                  <a:lnTo>
                    <a:pt x="47601" y="22450"/>
                  </a:lnTo>
                  <a:lnTo>
                    <a:pt x="47481" y="22450"/>
                  </a:lnTo>
                  <a:lnTo>
                    <a:pt x="47481" y="22150"/>
                  </a:lnTo>
                  <a:close/>
                  <a:moveTo>
                    <a:pt x="47901" y="22090"/>
                  </a:moveTo>
                  <a:lnTo>
                    <a:pt x="47901" y="22150"/>
                  </a:lnTo>
                  <a:lnTo>
                    <a:pt x="47901" y="22210"/>
                  </a:lnTo>
                  <a:lnTo>
                    <a:pt x="47841" y="22510"/>
                  </a:lnTo>
                  <a:lnTo>
                    <a:pt x="47781" y="22510"/>
                  </a:lnTo>
                  <a:lnTo>
                    <a:pt x="47781" y="22210"/>
                  </a:lnTo>
                  <a:lnTo>
                    <a:pt x="47781" y="22150"/>
                  </a:lnTo>
                  <a:lnTo>
                    <a:pt x="47901" y="22090"/>
                  </a:lnTo>
                  <a:close/>
                  <a:moveTo>
                    <a:pt x="48261" y="22030"/>
                  </a:moveTo>
                  <a:lnTo>
                    <a:pt x="48261" y="22270"/>
                  </a:lnTo>
                  <a:lnTo>
                    <a:pt x="48141" y="22510"/>
                  </a:lnTo>
                  <a:lnTo>
                    <a:pt x="48081" y="22510"/>
                  </a:lnTo>
                  <a:lnTo>
                    <a:pt x="48081" y="22450"/>
                  </a:lnTo>
                  <a:lnTo>
                    <a:pt x="48081" y="22330"/>
                  </a:lnTo>
                  <a:lnTo>
                    <a:pt x="48141" y="22330"/>
                  </a:lnTo>
                  <a:lnTo>
                    <a:pt x="48261" y="22030"/>
                  </a:lnTo>
                  <a:close/>
                  <a:moveTo>
                    <a:pt x="43159" y="22210"/>
                  </a:moveTo>
                  <a:lnTo>
                    <a:pt x="43039" y="22510"/>
                  </a:lnTo>
                  <a:lnTo>
                    <a:pt x="42979" y="22631"/>
                  </a:lnTo>
                  <a:lnTo>
                    <a:pt x="42919" y="22510"/>
                  </a:lnTo>
                  <a:lnTo>
                    <a:pt x="43159" y="22210"/>
                  </a:lnTo>
                  <a:close/>
                  <a:moveTo>
                    <a:pt x="47661" y="22691"/>
                  </a:moveTo>
                  <a:lnTo>
                    <a:pt x="47661" y="22751"/>
                  </a:lnTo>
                  <a:lnTo>
                    <a:pt x="47481" y="22751"/>
                  </a:lnTo>
                  <a:lnTo>
                    <a:pt x="47661" y="22691"/>
                  </a:lnTo>
                  <a:close/>
                  <a:moveTo>
                    <a:pt x="48622" y="22510"/>
                  </a:moveTo>
                  <a:lnTo>
                    <a:pt x="48682" y="22691"/>
                  </a:lnTo>
                  <a:lnTo>
                    <a:pt x="48742" y="22811"/>
                  </a:lnTo>
                  <a:lnTo>
                    <a:pt x="48742" y="22931"/>
                  </a:lnTo>
                  <a:lnTo>
                    <a:pt x="48622" y="23051"/>
                  </a:lnTo>
                  <a:lnTo>
                    <a:pt x="48622" y="22751"/>
                  </a:lnTo>
                  <a:lnTo>
                    <a:pt x="48682" y="22691"/>
                  </a:lnTo>
                  <a:lnTo>
                    <a:pt x="48622" y="22691"/>
                  </a:lnTo>
                  <a:lnTo>
                    <a:pt x="48622" y="22571"/>
                  </a:lnTo>
                  <a:lnTo>
                    <a:pt x="48622" y="22510"/>
                  </a:lnTo>
                  <a:close/>
                  <a:moveTo>
                    <a:pt x="62968" y="22270"/>
                  </a:moveTo>
                  <a:lnTo>
                    <a:pt x="62367" y="22510"/>
                  </a:lnTo>
                  <a:lnTo>
                    <a:pt x="61647" y="22811"/>
                  </a:lnTo>
                  <a:lnTo>
                    <a:pt x="60987" y="23051"/>
                  </a:lnTo>
                  <a:lnTo>
                    <a:pt x="60574" y="23126"/>
                  </a:lnTo>
                  <a:lnTo>
                    <a:pt x="60574" y="23126"/>
                  </a:lnTo>
                  <a:lnTo>
                    <a:pt x="60627" y="23111"/>
                  </a:lnTo>
                  <a:lnTo>
                    <a:pt x="61947" y="22631"/>
                  </a:lnTo>
                  <a:lnTo>
                    <a:pt x="62968" y="22270"/>
                  </a:lnTo>
                  <a:close/>
                  <a:moveTo>
                    <a:pt x="47781" y="23111"/>
                  </a:moveTo>
                  <a:lnTo>
                    <a:pt x="47781" y="23171"/>
                  </a:lnTo>
                  <a:lnTo>
                    <a:pt x="47841" y="23231"/>
                  </a:lnTo>
                  <a:lnTo>
                    <a:pt x="47841" y="23231"/>
                  </a:lnTo>
                  <a:lnTo>
                    <a:pt x="47781" y="23111"/>
                  </a:lnTo>
                  <a:close/>
                  <a:moveTo>
                    <a:pt x="47481" y="23051"/>
                  </a:moveTo>
                  <a:lnTo>
                    <a:pt x="47481" y="23171"/>
                  </a:lnTo>
                  <a:lnTo>
                    <a:pt x="47541" y="23231"/>
                  </a:lnTo>
                  <a:lnTo>
                    <a:pt x="47541" y="23171"/>
                  </a:lnTo>
                  <a:lnTo>
                    <a:pt x="47481" y="23051"/>
                  </a:lnTo>
                  <a:close/>
                  <a:moveTo>
                    <a:pt x="11586" y="22991"/>
                  </a:moveTo>
                  <a:lnTo>
                    <a:pt x="11646" y="23171"/>
                  </a:lnTo>
                  <a:lnTo>
                    <a:pt x="11766" y="23411"/>
                  </a:lnTo>
                  <a:lnTo>
                    <a:pt x="11766" y="23411"/>
                  </a:lnTo>
                  <a:lnTo>
                    <a:pt x="11586" y="23291"/>
                  </a:lnTo>
                  <a:lnTo>
                    <a:pt x="11526" y="22991"/>
                  </a:lnTo>
                  <a:close/>
                  <a:moveTo>
                    <a:pt x="12006" y="23351"/>
                  </a:moveTo>
                  <a:lnTo>
                    <a:pt x="12126" y="23471"/>
                  </a:lnTo>
                  <a:lnTo>
                    <a:pt x="12126" y="23651"/>
                  </a:lnTo>
                  <a:lnTo>
                    <a:pt x="12186" y="23711"/>
                  </a:lnTo>
                  <a:lnTo>
                    <a:pt x="12126" y="23711"/>
                  </a:lnTo>
                  <a:lnTo>
                    <a:pt x="12066" y="23591"/>
                  </a:lnTo>
                  <a:lnTo>
                    <a:pt x="12006" y="23351"/>
                  </a:lnTo>
                  <a:close/>
                  <a:moveTo>
                    <a:pt x="48802" y="23471"/>
                  </a:moveTo>
                  <a:lnTo>
                    <a:pt x="48862" y="23531"/>
                  </a:lnTo>
                  <a:lnTo>
                    <a:pt x="48862" y="23651"/>
                  </a:lnTo>
                  <a:lnTo>
                    <a:pt x="48802" y="23891"/>
                  </a:lnTo>
                  <a:lnTo>
                    <a:pt x="48742" y="23711"/>
                  </a:lnTo>
                  <a:lnTo>
                    <a:pt x="48802" y="23531"/>
                  </a:lnTo>
                  <a:lnTo>
                    <a:pt x="48802" y="23471"/>
                  </a:lnTo>
                  <a:close/>
                  <a:moveTo>
                    <a:pt x="41839" y="21490"/>
                  </a:moveTo>
                  <a:lnTo>
                    <a:pt x="42379" y="22330"/>
                  </a:lnTo>
                  <a:lnTo>
                    <a:pt x="42679" y="22751"/>
                  </a:lnTo>
                  <a:lnTo>
                    <a:pt x="42679" y="22871"/>
                  </a:lnTo>
                  <a:lnTo>
                    <a:pt x="42739" y="22811"/>
                  </a:lnTo>
                  <a:lnTo>
                    <a:pt x="42799" y="22931"/>
                  </a:lnTo>
                  <a:lnTo>
                    <a:pt x="42679" y="23171"/>
                  </a:lnTo>
                  <a:lnTo>
                    <a:pt x="42499" y="23651"/>
                  </a:lnTo>
                  <a:lnTo>
                    <a:pt x="42499" y="23951"/>
                  </a:lnTo>
                  <a:lnTo>
                    <a:pt x="42199" y="23111"/>
                  </a:lnTo>
                  <a:lnTo>
                    <a:pt x="41959" y="22270"/>
                  </a:lnTo>
                  <a:lnTo>
                    <a:pt x="41839" y="21490"/>
                  </a:lnTo>
                  <a:close/>
                  <a:moveTo>
                    <a:pt x="24311" y="24071"/>
                  </a:moveTo>
                  <a:lnTo>
                    <a:pt x="24371" y="24131"/>
                  </a:lnTo>
                  <a:lnTo>
                    <a:pt x="24251" y="24131"/>
                  </a:lnTo>
                  <a:lnTo>
                    <a:pt x="24311" y="24071"/>
                  </a:lnTo>
                  <a:close/>
                  <a:moveTo>
                    <a:pt x="18969" y="24131"/>
                  </a:moveTo>
                  <a:lnTo>
                    <a:pt x="18789" y="24251"/>
                  </a:lnTo>
                  <a:lnTo>
                    <a:pt x="18729" y="24251"/>
                  </a:lnTo>
                  <a:lnTo>
                    <a:pt x="18789" y="24191"/>
                  </a:lnTo>
                  <a:lnTo>
                    <a:pt x="18969" y="24131"/>
                  </a:lnTo>
                  <a:close/>
                  <a:moveTo>
                    <a:pt x="12486" y="23951"/>
                  </a:moveTo>
                  <a:lnTo>
                    <a:pt x="12666" y="24251"/>
                  </a:lnTo>
                  <a:lnTo>
                    <a:pt x="12726" y="24311"/>
                  </a:lnTo>
                  <a:lnTo>
                    <a:pt x="12486" y="24131"/>
                  </a:lnTo>
                  <a:lnTo>
                    <a:pt x="12426" y="24011"/>
                  </a:lnTo>
                  <a:lnTo>
                    <a:pt x="12486" y="23951"/>
                  </a:lnTo>
                  <a:close/>
                  <a:moveTo>
                    <a:pt x="13026" y="24011"/>
                  </a:moveTo>
                  <a:lnTo>
                    <a:pt x="13086" y="24131"/>
                  </a:lnTo>
                  <a:lnTo>
                    <a:pt x="13146" y="24191"/>
                  </a:lnTo>
                  <a:lnTo>
                    <a:pt x="13146" y="24491"/>
                  </a:lnTo>
                  <a:lnTo>
                    <a:pt x="13026" y="24311"/>
                  </a:lnTo>
                  <a:lnTo>
                    <a:pt x="13026" y="24011"/>
                  </a:lnTo>
                  <a:close/>
                  <a:moveTo>
                    <a:pt x="49042" y="24071"/>
                  </a:moveTo>
                  <a:lnTo>
                    <a:pt x="49162" y="24251"/>
                  </a:lnTo>
                  <a:lnTo>
                    <a:pt x="49042" y="24611"/>
                  </a:lnTo>
                  <a:lnTo>
                    <a:pt x="49042" y="24371"/>
                  </a:lnTo>
                  <a:lnTo>
                    <a:pt x="49042" y="24071"/>
                  </a:lnTo>
                  <a:close/>
                  <a:moveTo>
                    <a:pt x="49582" y="24791"/>
                  </a:moveTo>
                  <a:lnTo>
                    <a:pt x="49642" y="24851"/>
                  </a:lnTo>
                  <a:lnTo>
                    <a:pt x="49642" y="24912"/>
                  </a:lnTo>
                  <a:lnTo>
                    <a:pt x="49582" y="24791"/>
                  </a:lnTo>
                  <a:close/>
                  <a:moveTo>
                    <a:pt x="13206" y="23771"/>
                  </a:moveTo>
                  <a:lnTo>
                    <a:pt x="13446" y="24191"/>
                  </a:lnTo>
                  <a:lnTo>
                    <a:pt x="13567" y="24491"/>
                  </a:lnTo>
                  <a:lnTo>
                    <a:pt x="13687" y="24791"/>
                  </a:lnTo>
                  <a:lnTo>
                    <a:pt x="13747" y="24972"/>
                  </a:lnTo>
                  <a:lnTo>
                    <a:pt x="13687" y="24912"/>
                  </a:lnTo>
                  <a:lnTo>
                    <a:pt x="13627" y="24912"/>
                  </a:lnTo>
                  <a:lnTo>
                    <a:pt x="13627" y="24731"/>
                  </a:lnTo>
                  <a:lnTo>
                    <a:pt x="13507" y="24551"/>
                  </a:lnTo>
                  <a:lnTo>
                    <a:pt x="13386" y="24251"/>
                  </a:lnTo>
                  <a:lnTo>
                    <a:pt x="13326" y="24191"/>
                  </a:lnTo>
                  <a:lnTo>
                    <a:pt x="13266" y="23891"/>
                  </a:lnTo>
                  <a:lnTo>
                    <a:pt x="13206" y="23771"/>
                  </a:lnTo>
                  <a:close/>
                  <a:moveTo>
                    <a:pt x="13627" y="24972"/>
                  </a:moveTo>
                  <a:lnTo>
                    <a:pt x="13747" y="25092"/>
                  </a:lnTo>
                  <a:lnTo>
                    <a:pt x="13747" y="25212"/>
                  </a:lnTo>
                  <a:lnTo>
                    <a:pt x="13807" y="25332"/>
                  </a:lnTo>
                  <a:lnTo>
                    <a:pt x="13627" y="25152"/>
                  </a:lnTo>
                  <a:lnTo>
                    <a:pt x="13627" y="24972"/>
                  </a:lnTo>
                  <a:close/>
                  <a:moveTo>
                    <a:pt x="10745" y="25332"/>
                  </a:moveTo>
                  <a:lnTo>
                    <a:pt x="10865" y="25392"/>
                  </a:lnTo>
                  <a:lnTo>
                    <a:pt x="10745" y="25392"/>
                  </a:lnTo>
                  <a:lnTo>
                    <a:pt x="10745" y="25332"/>
                  </a:lnTo>
                  <a:close/>
                  <a:moveTo>
                    <a:pt x="20469" y="25332"/>
                  </a:moveTo>
                  <a:lnTo>
                    <a:pt x="20469" y="25392"/>
                  </a:lnTo>
                  <a:lnTo>
                    <a:pt x="20409" y="25392"/>
                  </a:lnTo>
                  <a:lnTo>
                    <a:pt x="20409" y="25332"/>
                  </a:lnTo>
                  <a:close/>
                  <a:moveTo>
                    <a:pt x="21010" y="25332"/>
                  </a:moveTo>
                  <a:lnTo>
                    <a:pt x="21010" y="25392"/>
                  </a:lnTo>
                  <a:lnTo>
                    <a:pt x="20950" y="25392"/>
                  </a:lnTo>
                  <a:lnTo>
                    <a:pt x="20890" y="25332"/>
                  </a:lnTo>
                  <a:close/>
                  <a:moveTo>
                    <a:pt x="33615" y="24551"/>
                  </a:moveTo>
                  <a:lnTo>
                    <a:pt x="32955" y="25032"/>
                  </a:lnTo>
                  <a:lnTo>
                    <a:pt x="32595" y="25392"/>
                  </a:lnTo>
                  <a:lnTo>
                    <a:pt x="32054" y="25392"/>
                  </a:lnTo>
                  <a:lnTo>
                    <a:pt x="32715" y="24972"/>
                  </a:lnTo>
                  <a:lnTo>
                    <a:pt x="33615" y="24551"/>
                  </a:lnTo>
                  <a:close/>
                  <a:moveTo>
                    <a:pt x="38597" y="23651"/>
                  </a:moveTo>
                  <a:lnTo>
                    <a:pt x="38777" y="24011"/>
                  </a:lnTo>
                  <a:lnTo>
                    <a:pt x="39137" y="24611"/>
                  </a:lnTo>
                  <a:lnTo>
                    <a:pt x="39618" y="25212"/>
                  </a:lnTo>
                  <a:lnTo>
                    <a:pt x="39678" y="25392"/>
                  </a:lnTo>
                  <a:lnTo>
                    <a:pt x="39137" y="25392"/>
                  </a:lnTo>
                  <a:lnTo>
                    <a:pt x="38897" y="24791"/>
                  </a:lnTo>
                  <a:lnTo>
                    <a:pt x="38717" y="24191"/>
                  </a:lnTo>
                  <a:lnTo>
                    <a:pt x="38597" y="23651"/>
                  </a:lnTo>
                  <a:close/>
                  <a:moveTo>
                    <a:pt x="39438" y="23531"/>
                  </a:moveTo>
                  <a:lnTo>
                    <a:pt x="39858" y="24191"/>
                  </a:lnTo>
                  <a:lnTo>
                    <a:pt x="40458" y="24972"/>
                  </a:lnTo>
                  <a:lnTo>
                    <a:pt x="40758" y="25392"/>
                  </a:lnTo>
                  <a:lnTo>
                    <a:pt x="40158" y="25392"/>
                  </a:lnTo>
                  <a:lnTo>
                    <a:pt x="39978" y="25032"/>
                  </a:lnTo>
                  <a:lnTo>
                    <a:pt x="39678" y="24251"/>
                  </a:lnTo>
                  <a:lnTo>
                    <a:pt x="39438" y="23531"/>
                  </a:lnTo>
                  <a:close/>
                  <a:moveTo>
                    <a:pt x="40398" y="24431"/>
                  </a:moveTo>
                  <a:lnTo>
                    <a:pt x="40938" y="25392"/>
                  </a:lnTo>
                  <a:lnTo>
                    <a:pt x="40758" y="25392"/>
                  </a:lnTo>
                  <a:lnTo>
                    <a:pt x="40398" y="24431"/>
                  </a:lnTo>
                  <a:close/>
                  <a:moveTo>
                    <a:pt x="41539" y="25272"/>
                  </a:moveTo>
                  <a:lnTo>
                    <a:pt x="41719" y="25392"/>
                  </a:lnTo>
                  <a:lnTo>
                    <a:pt x="41599" y="25392"/>
                  </a:lnTo>
                  <a:lnTo>
                    <a:pt x="41539" y="25272"/>
                  </a:lnTo>
                  <a:close/>
                  <a:moveTo>
                    <a:pt x="40818" y="22210"/>
                  </a:moveTo>
                  <a:lnTo>
                    <a:pt x="41058" y="22571"/>
                  </a:lnTo>
                  <a:lnTo>
                    <a:pt x="41358" y="22991"/>
                  </a:lnTo>
                  <a:lnTo>
                    <a:pt x="41659" y="23291"/>
                  </a:lnTo>
                  <a:lnTo>
                    <a:pt x="41899" y="23471"/>
                  </a:lnTo>
                  <a:lnTo>
                    <a:pt x="42379" y="24251"/>
                  </a:lnTo>
                  <a:lnTo>
                    <a:pt x="42259" y="24551"/>
                  </a:lnTo>
                  <a:lnTo>
                    <a:pt x="42259" y="24551"/>
                  </a:lnTo>
                  <a:lnTo>
                    <a:pt x="42439" y="24311"/>
                  </a:lnTo>
                  <a:lnTo>
                    <a:pt x="42499" y="24371"/>
                  </a:lnTo>
                  <a:lnTo>
                    <a:pt x="42319" y="24851"/>
                  </a:lnTo>
                  <a:lnTo>
                    <a:pt x="42259" y="25092"/>
                  </a:lnTo>
                  <a:lnTo>
                    <a:pt x="42379" y="24912"/>
                  </a:lnTo>
                  <a:lnTo>
                    <a:pt x="42499" y="24851"/>
                  </a:lnTo>
                  <a:lnTo>
                    <a:pt x="42439" y="25392"/>
                  </a:lnTo>
                  <a:lnTo>
                    <a:pt x="41839" y="25392"/>
                  </a:lnTo>
                  <a:lnTo>
                    <a:pt x="41659" y="25152"/>
                  </a:lnTo>
                  <a:lnTo>
                    <a:pt x="41418" y="24912"/>
                  </a:lnTo>
                  <a:lnTo>
                    <a:pt x="41298" y="24551"/>
                  </a:lnTo>
                  <a:lnTo>
                    <a:pt x="41178" y="24071"/>
                  </a:lnTo>
                  <a:lnTo>
                    <a:pt x="40938" y="23111"/>
                  </a:lnTo>
                  <a:lnTo>
                    <a:pt x="40818" y="22270"/>
                  </a:lnTo>
                  <a:lnTo>
                    <a:pt x="40818" y="22210"/>
                  </a:lnTo>
                  <a:close/>
                  <a:moveTo>
                    <a:pt x="47901" y="22991"/>
                  </a:moveTo>
                  <a:lnTo>
                    <a:pt x="47961" y="23171"/>
                  </a:lnTo>
                  <a:lnTo>
                    <a:pt x="47961" y="23231"/>
                  </a:lnTo>
                  <a:lnTo>
                    <a:pt x="47961" y="23351"/>
                  </a:lnTo>
                  <a:lnTo>
                    <a:pt x="47961" y="23471"/>
                  </a:lnTo>
                  <a:lnTo>
                    <a:pt x="47961" y="23831"/>
                  </a:lnTo>
                  <a:lnTo>
                    <a:pt x="47961" y="24191"/>
                  </a:lnTo>
                  <a:lnTo>
                    <a:pt x="48081" y="24611"/>
                  </a:lnTo>
                  <a:lnTo>
                    <a:pt x="48261" y="24972"/>
                  </a:lnTo>
                  <a:lnTo>
                    <a:pt x="48381" y="25152"/>
                  </a:lnTo>
                  <a:lnTo>
                    <a:pt x="48441" y="25212"/>
                  </a:lnTo>
                  <a:lnTo>
                    <a:pt x="48441" y="25152"/>
                  </a:lnTo>
                  <a:lnTo>
                    <a:pt x="48321" y="24912"/>
                  </a:lnTo>
                  <a:lnTo>
                    <a:pt x="48201" y="24611"/>
                  </a:lnTo>
                  <a:lnTo>
                    <a:pt x="48141" y="24191"/>
                  </a:lnTo>
                  <a:lnTo>
                    <a:pt x="48201" y="23771"/>
                  </a:lnTo>
                  <a:lnTo>
                    <a:pt x="48261" y="23351"/>
                  </a:lnTo>
                  <a:lnTo>
                    <a:pt x="48321" y="23051"/>
                  </a:lnTo>
                  <a:lnTo>
                    <a:pt x="48381" y="23171"/>
                  </a:lnTo>
                  <a:lnTo>
                    <a:pt x="48441" y="23531"/>
                  </a:lnTo>
                  <a:lnTo>
                    <a:pt x="48381" y="23891"/>
                  </a:lnTo>
                  <a:lnTo>
                    <a:pt x="48381" y="24251"/>
                  </a:lnTo>
                  <a:lnTo>
                    <a:pt x="48441" y="24671"/>
                  </a:lnTo>
                  <a:lnTo>
                    <a:pt x="48562" y="25212"/>
                  </a:lnTo>
                  <a:lnTo>
                    <a:pt x="48441" y="25212"/>
                  </a:lnTo>
                  <a:lnTo>
                    <a:pt x="48381" y="25272"/>
                  </a:lnTo>
                  <a:lnTo>
                    <a:pt x="47841" y="25392"/>
                  </a:lnTo>
                  <a:lnTo>
                    <a:pt x="46221" y="25392"/>
                  </a:lnTo>
                  <a:lnTo>
                    <a:pt x="46040" y="25332"/>
                  </a:lnTo>
                  <a:lnTo>
                    <a:pt x="45800" y="25272"/>
                  </a:lnTo>
                  <a:lnTo>
                    <a:pt x="45560" y="25212"/>
                  </a:lnTo>
                  <a:lnTo>
                    <a:pt x="45320" y="25152"/>
                  </a:lnTo>
                  <a:lnTo>
                    <a:pt x="44720" y="24972"/>
                  </a:lnTo>
                  <a:lnTo>
                    <a:pt x="44720" y="24791"/>
                  </a:lnTo>
                  <a:lnTo>
                    <a:pt x="44900" y="24912"/>
                  </a:lnTo>
                  <a:lnTo>
                    <a:pt x="45260" y="25032"/>
                  </a:lnTo>
                  <a:lnTo>
                    <a:pt x="45740" y="25152"/>
                  </a:lnTo>
                  <a:lnTo>
                    <a:pt x="46281" y="25272"/>
                  </a:lnTo>
                  <a:lnTo>
                    <a:pt x="46761" y="25272"/>
                  </a:lnTo>
                  <a:lnTo>
                    <a:pt x="47181" y="25212"/>
                  </a:lnTo>
                  <a:lnTo>
                    <a:pt x="47481" y="25152"/>
                  </a:lnTo>
                  <a:lnTo>
                    <a:pt x="47601" y="25092"/>
                  </a:lnTo>
                  <a:lnTo>
                    <a:pt x="47181" y="25092"/>
                  </a:lnTo>
                  <a:lnTo>
                    <a:pt x="46761" y="25032"/>
                  </a:lnTo>
                  <a:lnTo>
                    <a:pt x="46341" y="24912"/>
                  </a:lnTo>
                  <a:lnTo>
                    <a:pt x="45860" y="24731"/>
                  </a:lnTo>
                  <a:lnTo>
                    <a:pt x="45500" y="24551"/>
                  </a:lnTo>
                  <a:lnTo>
                    <a:pt x="45200" y="24371"/>
                  </a:lnTo>
                  <a:lnTo>
                    <a:pt x="45020" y="24251"/>
                  </a:lnTo>
                  <a:lnTo>
                    <a:pt x="44840" y="24131"/>
                  </a:lnTo>
                  <a:lnTo>
                    <a:pt x="45200" y="24251"/>
                  </a:lnTo>
                  <a:lnTo>
                    <a:pt x="45620" y="24431"/>
                  </a:lnTo>
                  <a:lnTo>
                    <a:pt x="46161" y="24491"/>
                  </a:lnTo>
                  <a:lnTo>
                    <a:pt x="47001" y="24491"/>
                  </a:lnTo>
                  <a:lnTo>
                    <a:pt x="47301" y="24431"/>
                  </a:lnTo>
                  <a:lnTo>
                    <a:pt x="47001" y="24371"/>
                  </a:lnTo>
                  <a:lnTo>
                    <a:pt x="46641" y="24311"/>
                  </a:lnTo>
                  <a:lnTo>
                    <a:pt x="46221" y="24131"/>
                  </a:lnTo>
                  <a:lnTo>
                    <a:pt x="45800" y="23951"/>
                  </a:lnTo>
                  <a:lnTo>
                    <a:pt x="45440" y="23771"/>
                  </a:lnTo>
                  <a:lnTo>
                    <a:pt x="45020" y="23471"/>
                  </a:lnTo>
                  <a:lnTo>
                    <a:pt x="44840" y="23351"/>
                  </a:lnTo>
                  <a:lnTo>
                    <a:pt x="44840" y="23171"/>
                  </a:lnTo>
                  <a:lnTo>
                    <a:pt x="45140" y="23291"/>
                  </a:lnTo>
                  <a:lnTo>
                    <a:pt x="45380" y="23411"/>
                  </a:lnTo>
                  <a:lnTo>
                    <a:pt x="45740" y="23471"/>
                  </a:lnTo>
                  <a:lnTo>
                    <a:pt x="46761" y="23591"/>
                  </a:lnTo>
                  <a:lnTo>
                    <a:pt x="47241" y="23591"/>
                  </a:lnTo>
                  <a:lnTo>
                    <a:pt x="47661" y="23531"/>
                  </a:lnTo>
                  <a:lnTo>
                    <a:pt x="47961" y="23471"/>
                  </a:lnTo>
                  <a:lnTo>
                    <a:pt x="47661" y="23471"/>
                  </a:lnTo>
                  <a:lnTo>
                    <a:pt x="47241" y="23411"/>
                  </a:lnTo>
                  <a:lnTo>
                    <a:pt x="46821" y="23231"/>
                  </a:lnTo>
                  <a:lnTo>
                    <a:pt x="46461" y="23171"/>
                  </a:lnTo>
                  <a:lnTo>
                    <a:pt x="46941" y="23111"/>
                  </a:lnTo>
                  <a:lnTo>
                    <a:pt x="47361" y="23111"/>
                  </a:lnTo>
                  <a:lnTo>
                    <a:pt x="47481" y="23051"/>
                  </a:lnTo>
                  <a:lnTo>
                    <a:pt x="47721" y="22991"/>
                  </a:lnTo>
                  <a:lnTo>
                    <a:pt x="47721" y="23051"/>
                  </a:lnTo>
                  <a:lnTo>
                    <a:pt x="47781" y="23111"/>
                  </a:lnTo>
                  <a:lnTo>
                    <a:pt x="47841" y="22991"/>
                  </a:lnTo>
                  <a:close/>
                  <a:moveTo>
                    <a:pt x="48682" y="24131"/>
                  </a:moveTo>
                  <a:lnTo>
                    <a:pt x="48682" y="24251"/>
                  </a:lnTo>
                  <a:lnTo>
                    <a:pt x="48682" y="24371"/>
                  </a:lnTo>
                  <a:lnTo>
                    <a:pt x="48682" y="24671"/>
                  </a:lnTo>
                  <a:lnTo>
                    <a:pt x="48742" y="25092"/>
                  </a:lnTo>
                  <a:lnTo>
                    <a:pt x="48742" y="25152"/>
                  </a:lnTo>
                  <a:lnTo>
                    <a:pt x="48802" y="25392"/>
                  </a:lnTo>
                  <a:lnTo>
                    <a:pt x="48682" y="25392"/>
                  </a:lnTo>
                  <a:lnTo>
                    <a:pt x="48622" y="25332"/>
                  </a:lnTo>
                  <a:lnTo>
                    <a:pt x="48622" y="25392"/>
                  </a:lnTo>
                  <a:lnTo>
                    <a:pt x="48381" y="25392"/>
                  </a:lnTo>
                  <a:lnTo>
                    <a:pt x="48381" y="25332"/>
                  </a:lnTo>
                  <a:lnTo>
                    <a:pt x="48562" y="25272"/>
                  </a:lnTo>
                  <a:lnTo>
                    <a:pt x="48622" y="25332"/>
                  </a:lnTo>
                  <a:lnTo>
                    <a:pt x="48622" y="25212"/>
                  </a:lnTo>
                  <a:lnTo>
                    <a:pt x="48742" y="25152"/>
                  </a:lnTo>
                  <a:lnTo>
                    <a:pt x="48622" y="25152"/>
                  </a:lnTo>
                  <a:lnTo>
                    <a:pt x="48622" y="24611"/>
                  </a:lnTo>
                  <a:lnTo>
                    <a:pt x="48682" y="24131"/>
                  </a:lnTo>
                  <a:close/>
                  <a:moveTo>
                    <a:pt x="49342" y="25152"/>
                  </a:moveTo>
                  <a:lnTo>
                    <a:pt x="49342" y="25212"/>
                  </a:lnTo>
                  <a:lnTo>
                    <a:pt x="49402" y="25392"/>
                  </a:lnTo>
                  <a:lnTo>
                    <a:pt x="49282" y="25392"/>
                  </a:lnTo>
                  <a:lnTo>
                    <a:pt x="49282" y="25152"/>
                  </a:lnTo>
                  <a:close/>
                  <a:moveTo>
                    <a:pt x="50722" y="20590"/>
                  </a:moveTo>
                  <a:lnTo>
                    <a:pt x="51803" y="21730"/>
                  </a:lnTo>
                  <a:lnTo>
                    <a:pt x="51623" y="21850"/>
                  </a:lnTo>
                  <a:lnTo>
                    <a:pt x="51503" y="21970"/>
                  </a:lnTo>
                  <a:lnTo>
                    <a:pt x="51683" y="21910"/>
                  </a:lnTo>
                  <a:lnTo>
                    <a:pt x="51863" y="21790"/>
                  </a:lnTo>
                  <a:lnTo>
                    <a:pt x="53244" y="23531"/>
                  </a:lnTo>
                  <a:lnTo>
                    <a:pt x="54564" y="25392"/>
                  </a:lnTo>
                  <a:lnTo>
                    <a:pt x="52763" y="25392"/>
                  </a:lnTo>
                  <a:lnTo>
                    <a:pt x="52223" y="25092"/>
                  </a:lnTo>
                  <a:lnTo>
                    <a:pt x="51923" y="24851"/>
                  </a:lnTo>
                  <a:lnTo>
                    <a:pt x="51683" y="24731"/>
                  </a:lnTo>
                  <a:lnTo>
                    <a:pt x="50903" y="24131"/>
                  </a:lnTo>
                  <a:lnTo>
                    <a:pt x="50722" y="24011"/>
                  </a:lnTo>
                  <a:lnTo>
                    <a:pt x="50602" y="23831"/>
                  </a:lnTo>
                  <a:lnTo>
                    <a:pt x="51143" y="24191"/>
                  </a:lnTo>
                  <a:lnTo>
                    <a:pt x="52043" y="24731"/>
                  </a:lnTo>
                  <a:lnTo>
                    <a:pt x="52523" y="25032"/>
                  </a:lnTo>
                  <a:lnTo>
                    <a:pt x="53003" y="25152"/>
                  </a:lnTo>
                  <a:lnTo>
                    <a:pt x="53304" y="25152"/>
                  </a:lnTo>
                  <a:lnTo>
                    <a:pt x="53003" y="25092"/>
                  </a:lnTo>
                  <a:lnTo>
                    <a:pt x="52583" y="24912"/>
                  </a:lnTo>
                  <a:lnTo>
                    <a:pt x="52163" y="24611"/>
                  </a:lnTo>
                  <a:lnTo>
                    <a:pt x="51263" y="23951"/>
                  </a:lnTo>
                  <a:lnTo>
                    <a:pt x="50782" y="23531"/>
                  </a:lnTo>
                  <a:lnTo>
                    <a:pt x="51683" y="24071"/>
                  </a:lnTo>
                  <a:lnTo>
                    <a:pt x="52523" y="24491"/>
                  </a:lnTo>
                  <a:lnTo>
                    <a:pt x="52883" y="24671"/>
                  </a:lnTo>
                  <a:lnTo>
                    <a:pt x="52883" y="24671"/>
                  </a:lnTo>
                  <a:lnTo>
                    <a:pt x="52523" y="24431"/>
                  </a:lnTo>
                  <a:lnTo>
                    <a:pt x="51803" y="23951"/>
                  </a:lnTo>
                  <a:lnTo>
                    <a:pt x="51023" y="23351"/>
                  </a:lnTo>
                  <a:lnTo>
                    <a:pt x="50602" y="22991"/>
                  </a:lnTo>
                  <a:lnTo>
                    <a:pt x="50002" y="22510"/>
                  </a:lnTo>
                  <a:lnTo>
                    <a:pt x="49942" y="22390"/>
                  </a:lnTo>
                  <a:lnTo>
                    <a:pt x="50362" y="22751"/>
                  </a:lnTo>
                  <a:lnTo>
                    <a:pt x="51203" y="23291"/>
                  </a:lnTo>
                  <a:lnTo>
                    <a:pt x="52043" y="23711"/>
                  </a:lnTo>
                  <a:lnTo>
                    <a:pt x="52283" y="23831"/>
                  </a:lnTo>
                  <a:lnTo>
                    <a:pt x="52403" y="23831"/>
                  </a:lnTo>
                  <a:lnTo>
                    <a:pt x="52283" y="23771"/>
                  </a:lnTo>
                  <a:lnTo>
                    <a:pt x="52043" y="23651"/>
                  </a:lnTo>
                  <a:lnTo>
                    <a:pt x="51323" y="23111"/>
                  </a:lnTo>
                  <a:lnTo>
                    <a:pt x="50542" y="22510"/>
                  </a:lnTo>
                  <a:lnTo>
                    <a:pt x="50122" y="22090"/>
                  </a:lnTo>
                  <a:lnTo>
                    <a:pt x="49762" y="21730"/>
                  </a:lnTo>
                  <a:lnTo>
                    <a:pt x="49762" y="21610"/>
                  </a:lnTo>
                  <a:lnTo>
                    <a:pt x="49942" y="21730"/>
                  </a:lnTo>
                  <a:lnTo>
                    <a:pt x="51143" y="22631"/>
                  </a:lnTo>
                  <a:lnTo>
                    <a:pt x="51863" y="23111"/>
                  </a:lnTo>
                  <a:lnTo>
                    <a:pt x="52223" y="23291"/>
                  </a:lnTo>
                  <a:lnTo>
                    <a:pt x="52223" y="23291"/>
                  </a:lnTo>
                  <a:lnTo>
                    <a:pt x="51923" y="23051"/>
                  </a:lnTo>
                  <a:lnTo>
                    <a:pt x="51263" y="22510"/>
                  </a:lnTo>
                  <a:lnTo>
                    <a:pt x="50722" y="21970"/>
                  </a:lnTo>
                  <a:lnTo>
                    <a:pt x="51083" y="22210"/>
                  </a:lnTo>
                  <a:lnTo>
                    <a:pt x="51743" y="22691"/>
                  </a:lnTo>
                  <a:lnTo>
                    <a:pt x="51983" y="22931"/>
                  </a:lnTo>
                  <a:lnTo>
                    <a:pt x="51983" y="22931"/>
                  </a:lnTo>
                  <a:lnTo>
                    <a:pt x="51743" y="22631"/>
                  </a:lnTo>
                  <a:lnTo>
                    <a:pt x="51203" y="22090"/>
                  </a:lnTo>
                  <a:lnTo>
                    <a:pt x="50903" y="21850"/>
                  </a:lnTo>
                  <a:lnTo>
                    <a:pt x="50963" y="21850"/>
                  </a:lnTo>
                  <a:lnTo>
                    <a:pt x="51743" y="22270"/>
                  </a:lnTo>
                  <a:lnTo>
                    <a:pt x="51983" y="22390"/>
                  </a:lnTo>
                  <a:lnTo>
                    <a:pt x="52103" y="22450"/>
                  </a:lnTo>
                  <a:lnTo>
                    <a:pt x="52043" y="22390"/>
                  </a:lnTo>
                  <a:lnTo>
                    <a:pt x="51803" y="22210"/>
                  </a:lnTo>
                  <a:lnTo>
                    <a:pt x="51083" y="21730"/>
                  </a:lnTo>
                  <a:lnTo>
                    <a:pt x="50362" y="21130"/>
                  </a:lnTo>
                  <a:lnTo>
                    <a:pt x="49942" y="20710"/>
                  </a:lnTo>
                  <a:lnTo>
                    <a:pt x="49822" y="20590"/>
                  </a:lnTo>
                  <a:lnTo>
                    <a:pt x="49822" y="20590"/>
                  </a:lnTo>
                  <a:lnTo>
                    <a:pt x="50242" y="20830"/>
                  </a:lnTo>
                  <a:lnTo>
                    <a:pt x="50302" y="20890"/>
                  </a:lnTo>
                  <a:lnTo>
                    <a:pt x="50242" y="20950"/>
                  </a:lnTo>
                  <a:lnTo>
                    <a:pt x="50362" y="20890"/>
                  </a:lnTo>
                  <a:lnTo>
                    <a:pt x="51203" y="21370"/>
                  </a:lnTo>
                  <a:lnTo>
                    <a:pt x="50482" y="20770"/>
                  </a:lnTo>
                  <a:lnTo>
                    <a:pt x="50662" y="20650"/>
                  </a:lnTo>
                  <a:lnTo>
                    <a:pt x="50722" y="20590"/>
                  </a:lnTo>
                  <a:close/>
                  <a:moveTo>
                    <a:pt x="58166" y="17048"/>
                  </a:moveTo>
                  <a:lnTo>
                    <a:pt x="58466" y="17108"/>
                  </a:lnTo>
                  <a:lnTo>
                    <a:pt x="58466" y="17468"/>
                  </a:lnTo>
                  <a:lnTo>
                    <a:pt x="58586" y="18129"/>
                  </a:lnTo>
                  <a:lnTo>
                    <a:pt x="58586" y="18609"/>
                  </a:lnTo>
                  <a:lnTo>
                    <a:pt x="58586" y="19209"/>
                  </a:lnTo>
                  <a:lnTo>
                    <a:pt x="58526" y="19809"/>
                  </a:lnTo>
                  <a:lnTo>
                    <a:pt x="58406" y="20290"/>
                  </a:lnTo>
                  <a:lnTo>
                    <a:pt x="58286" y="20590"/>
                  </a:lnTo>
                  <a:lnTo>
                    <a:pt x="58286" y="20590"/>
                  </a:lnTo>
                  <a:lnTo>
                    <a:pt x="58526" y="20350"/>
                  </a:lnTo>
                  <a:lnTo>
                    <a:pt x="58766" y="19869"/>
                  </a:lnTo>
                  <a:lnTo>
                    <a:pt x="59006" y="19329"/>
                  </a:lnTo>
                  <a:lnTo>
                    <a:pt x="59186" y="18729"/>
                  </a:lnTo>
                  <a:lnTo>
                    <a:pt x="59306" y="18129"/>
                  </a:lnTo>
                  <a:lnTo>
                    <a:pt x="59306" y="17648"/>
                  </a:lnTo>
                  <a:lnTo>
                    <a:pt x="59366" y="17949"/>
                  </a:lnTo>
                  <a:lnTo>
                    <a:pt x="59366" y="18189"/>
                  </a:lnTo>
                  <a:lnTo>
                    <a:pt x="59426" y="18609"/>
                  </a:lnTo>
                  <a:lnTo>
                    <a:pt x="59426" y="19149"/>
                  </a:lnTo>
                  <a:lnTo>
                    <a:pt x="59426" y="19809"/>
                  </a:lnTo>
                  <a:lnTo>
                    <a:pt x="59306" y="20350"/>
                  </a:lnTo>
                  <a:lnTo>
                    <a:pt x="59126" y="20890"/>
                  </a:lnTo>
                  <a:lnTo>
                    <a:pt x="59006" y="21190"/>
                  </a:lnTo>
                  <a:lnTo>
                    <a:pt x="58946" y="21370"/>
                  </a:lnTo>
                  <a:lnTo>
                    <a:pt x="58946" y="21370"/>
                  </a:lnTo>
                  <a:lnTo>
                    <a:pt x="59006" y="21250"/>
                  </a:lnTo>
                  <a:lnTo>
                    <a:pt x="59246" y="20950"/>
                  </a:lnTo>
                  <a:lnTo>
                    <a:pt x="59546" y="20470"/>
                  </a:lnTo>
                  <a:lnTo>
                    <a:pt x="59846" y="19869"/>
                  </a:lnTo>
                  <a:lnTo>
                    <a:pt x="60026" y="19269"/>
                  </a:lnTo>
                  <a:lnTo>
                    <a:pt x="60147" y="18669"/>
                  </a:lnTo>
                  <a:lnTo>
                    <a:pt x="60207" y="18129"/>
                  </a:lnTo>
                  <a:lnTo>
                    <a:pt x="60207" y="17828"/>
                  </a:lnTo>
                  <a:lnTo>
                    <a:pt x="60387" y="17949"/>
                  </a:lnTo>
                  <a:lnTo>
                    <a:pt x="60207" y="18729"/>
                  </a:lnTo>
                  <a:lnTo>
                    <a:pt x="60207" y="19089"/>
                  </a:lnTo>
                  <a:lnTo>
                    <a:pt x="60147" y="19329"/>
                  </a:lnTo>
                  <a:lnTo>
                    <a:pt x="60086" y="19689"/>
                  </a:lnTo>
                  <a:lnTo>
                    <a:pt x="59846" y="20350"/>
                  </a:lnTo>
                  <a:lnTo>
                    <a:pt x="59486" y="21130"/>
                  </a:lnTo>
                  <a:lnTo>
                    <a:pt x="59066" y="21790"/>
                  </a:lnTo>
                  <a:lnTo>
                    <a:pt x="58646" y="22330"/>
                  </a:lnTo>
                  <a:lnTo>
                    <a:pt x="58286" y="22691"/>
                  </a:lnTo>
                  <a:lnTo>
                    <a:pt x="58166" y="22811"/>
                  </a:lnTo>
                  <a:lnTo>
                    <a:pt x="58346" y="22691"/>
                  </a:lnTo>
                  <a:lnTo>
                    <a:pt x="58766" y="22450"/>
                  </a:lnTo>
                  <a:lnTo>
                    <a:pt x="59126" y="22150"/>
                  </a:lnTo>
                  <a:lnTo>
                    <a:pt x="59546" y="21730"/>
                  </a:lnTo>
                  <a:lnTo>
                    <a:pt x="59486" y="21790"/>
                  </a:lnTo>
                  <a:lnTo>
                    <a:pt x="59606" y="21730"/>
                  </a:lnTo>
                  <a:lnTo>
                    <a:pt x="59906" y="21550"/>
                  </a:lnTo>
                  <a:lnTo>
                    <a:pt x="59966" y="21490"/>
                  </a:lnTo>
                  <a:lnTo>
                    <a:pt x="60387" y="21490"/>
                  </a:lnTo>
                  <a:lnTo>
                    <a:pt x="59846" y="21910"/>
                  </a:lnTo>
                  <a:lnTo>
                    <a:pt x="59366" y="22210"/>
                  </a:lnTo>
                  <a:lnTo>
                    <a:pt x="59006" y="22450"/>
                  </a:lnTo>
                  <a:lnTo>
                    <a:pt x="59426" y="22330"/>
                  </a:lnTo>
                  <a:lnTo>
                    <a:pt x="60387" y="21970"/>
                  </a:lnTo>
                  <a:lnTo>
                    <a:pt x="59786" y="22390"/>
                  </a:lnTo>
                  <a:lnTo>
                    <a:pt x="59786" y="22390"/>
                  </a:lnTo>
                  <a:lnTo>
                    <a:pt x="60267" y="22210"/>
                  </a:lnTo>
                  <a:lnTo>
                    <a:pt x="60867" y="21970"/>
                  </a:lnTo>
                  <a:lnTo>
                    <a:pt x="60927" y="22030"/>
                  </a:lnTo>
                  <a:lnTo>
                    <a:pt x="61767" y="22030"/>
                  </a:lnTo>
                  <a:lnTo>
                    <a:pt x="60507" y="22691"/>
                  </a:lnTo>
                  <a:lnTo>
                    <a:pt x="59066" y="23351"/>
                  </a:lnTo>
                  <a:lnTo>
                    <a:pt x="58466" y="23651"/>
                  </a:lnTo>
                  <a:lnTo>
                    <a:pt x="58466" y="23651"/>
                  </a:lnTo>
                  <a:lnTo>
                    <a:pt x="59126" y="23471"/>
                  </a:lnTo>
                  <a:lnTo>
                    <a:pt x="59846" y="23291"/>
                  </a:lnTo>
                  <a:lnTo>
                    <a:pt x="59906" y="23291"/>
                  </a:lnTo>
                  <a:lnTo>
                    <a:pt x="60387" y="23351"/>
                  </a:lnTo>
                  <a:lnTo>
                    <a:pt x="60987" y="23291"/>
                  </a:lnTo>
                  <a:lnTo>
                    <a:pt x="61767" y="23231"/>
                  </a:lnTo>
                  <a:lnTo>
                    <a:pt x="61827" y="23231"/>
                  </a:lnTo>
                  <a:lnTo>
                    <a:pt x="61287" y="23411"/>
                  </a:lnTo>
                  <a:lnTo>
                    <a:pt x="60447" y="23711"/>
                  </a:lnTo>
                  <a:lnTo>
                    <a:pt x="59726" y="23951"/>
                  </a:lnTo>
                  <a:lnTo>
                    <a:pt x="59426" y="24011"/>
                  </a:lnTo>
                  <a:lnTo>
                    <a:pt x="59246" y="23951"/>
                  </a:lnTo>
                  <a:lnTo>
                    <a:pt x="59126" y="23951"/>
                  </a:lnTo>
                  <a:lnTo>
                    <a:pt x="59066" y="23891"/>
                  </a:lnTo>
                  <a:lnTo>
                    <a:pt x="59066" y="23951"/>
                  </a:lnTo>
                  <a:lnTo>
                    <a:pt x="59246" y="24011"/>
                  </a:lnTo>
                  <a:lnTo>
                    <a:pt x="59426" y="24071"/>
                  </a:lnTo>
                  <a:lnTo>
                    <a:pt x="59786" y="24071"/>
                  </a:lnTo>
                  <a:lnTo>
                    <a:pt x="60507" y="24011"/>
                  </a:lnTo>
                  <a:lnTo>
                    <a:pt x="61407" y="23831"/>
                  </a:lnTo>
                  <a:lnTo>
                    <a:pt x="62127" y="23651"/>
                  </a:lnTo>
                  <a:lnTo>
                    <a:pt x="62788" y="23471"/>
                  </a:lnTo>
                  <a:lnTo>
                    <a:pt x="61707" y="23951"/>
                  </a:lnTo>
                  <a:lnTo>
                    <a:pt x="61707" y="23951"/>
                  </a:lnTo>
                  <a:lnTo>
                    <a:pt x="62127" y="23891"/>
                  </a:lnTo>
                  <a:lnTo>
                    <a:pt x="63088" y="23711"/>
                  </a:lnTo>
                  <a:lnTo>
                    <a:pt x="62367" y="24191"/>
                  </a:lnTo>
                  <a:lnTo>
                    <a:pt x="61707" y="24551"/>
                  </a:lnTo>
                  <a:lnTo>
                    <a:pt x="61107" y="24791"/>
                  </a:lnTo>
                  <a:lnTo>
                    <a:pt x="60687" y="24912"/>
                  </a:lnTo>
                  <a:lnTo>
                    <a:pt x="61167" y="24912"/>
                  </a:lnTo>
                  <a:lnTo>
                    <a:pt x="61827" y="24791"/>
                  </a:lnTo>
                  <a:lnTo>
                    <a:pt x="62548" y="24551"/>
                  </a:lnTo>
                  <a:lnTo>
                    <a:pt x="63328" y="24251"/>
                  </a:lnTo>
                  <a:lnTo>
                    <a:pt x="63988" y="23951"/>
                  </a:lnTo>
                  <a:lnTo>
                    <a:pt x="64468" y="23711"/>
                  </a:lnTo>
                  <a:lnTo>
                    <a:pt x="63988" y="24191"/>
                  </a:lnTo>
                  <a:lnTo>
                    <a:pt x="63388" y="24671"/>
                  </a:lnTo>
                  <a:lnTo>
                    <a:pt x="62848" y="25092"/>
                  </a:lnTo>
                  <a:lnTo>
                    <a:pt x="62247" y="25392"/>
                  </a:lnTo>
                  <a:lnTo>
                    <a:pt x="57866" y="25392"/>
                  </a:lnTo>
                  <a:lnTo>
                    <a:pt x="57085" y="24191"/>
                  </a:lnTo>
                  <a:lnTo>
                    <a:pt x="56245" y="23051"/>
                  </a:lnTo>
                  <a:lnTo>
                    <a:pt x="55404" y="21970"/>
                  </a:lnTo>
                  <a:lnTo>
                    <a:pt x="54564" y="20890"/>
                  </a:lnTo>
                  <a:lnTo>
                    <a:pt x="54624" y="20830"/>
                  </a:lnTo>
                  <a:lnTo>
                    <a:pt x="54984" y="20350"/>
                  </a:lnTo>
                  <a:lnTo>
                    <a:pt x="55404" y="19809"/>
                  </a:lnTo>
                  <a:lnTo>
                    <a:pt x="55825" y="19209"/>
                  </a:lnTo>
                  <a:lnTo>
                    <a:pt x="56125" y="18609"/>
                  </a:lnTo>
                  <a:lnTo>
                    <a:pt x="56245" y="18309"/>
                  </a:lnTo>
                  <a:lnTo>
                    <a:pt x="56245" y="18309"/>
                  </a:lnTo>
                  <a:lnTo>
                    <a:pt x="56185" y="18849"/>
                  </a:lnTo>
                  <a:lnTo>
                    <a:pt x="56005" y="19449"/>
                  </a:lnTo>
                  <a:lnTo>
                    <a:pt x="55825" y="20049"/>
                  </a:lnTo>
                  <a:lnTo>
                    <a:pt x="55585" y="20530"/>
                  </a:lnTo>
                  <a:lnTo>
                    <a:pt x="55404" y="20890"/>
                  </a:lnTo>
                  <a:lnTo>
                    <a:pt x="55705" y="20590"/>
                  </a:lnTo>
                  <a:lnTo>
                    <a:pt x="56005" y="20230"/>
                  </a:lnTo>
                  <a:lnTo>
                    <a:pt x="56305" y="19749"/>
                  </a:lnTo>
                  <a:lnTo>
                    <a:pt x="56005" y="20410"/>
                  </a:lnTo>
                  <a:lnTo>
                    <a:pt x="55705" y="20890"/>
                  </a:lnTo>
                  <a:lnTo>
                    <a:pt x="55464" y="21250"/>
                  </a:lnTo>
                  <a:lnTo>
                    <a:pt x="55404" y="21370"/>
                  </a:lnTo>
                  <a:lnTo>
                    <a:pt x="55525" y="21250"/>
                  </a:lnTo>
                  <a:lnTo>
                    <a:pt x="55825" y="21010"/>
                  </a:lnTo>
                  <a:lnTo>
                    <a:pt x="56245" y="20530"/>
                  </a:lnTo>
                  <a:lnTo>
                    <a:pt x="56665" y="19989"/>
                  </a:lnTo>
                  <a:lnTo>
                    <a:pt x="57025" y="19449"/>
                  </a:lnTo>
                  <a:lnTo>
                    <a:pt x="57265" y="18969"/>
                  </a:lnTo>
                  <a:lnTo>
                    <a:pt x="57205" y="19389"/>
                  </a:lnTo>
                  <a:lnTo>
                    <a:pt x="57085" y="19989"/>
                  </a:lnTo>
                  <a:lnTo>
                    <a:pt x="56965" y="20530"/>
                  </a:lnTo>
                  <a:lnTo>
                    <a:pt x="56785" y="20830"/>
                  </a:lnTo>
                  <a:lnTo>
                    <a:pt x="57085" y="20590"/>
                  </a:lnTo>
                  <a:lnTo>
                    <a:pt x="57325" y="20109"/>
                  </a:lnTo>
                  <a:lnTo>
                    <a:pt x="57625" y="19509"/>
                  </a:lnTo>
                  <a:lnTo>
                    <a:pt x="57866" y="18909"/>
                  </a:lnTo>
                  <a:lnTo>
                    <a:pt x="58046" y="18309"/>
                  </a:lnTo>
                  <a:lnTo>
                    <a:pt x="58166" y="17828"/>
                  </a:lnTo>
                  <a:lnTo>
                    <a:pt x="58226" y="17528"/>
                  </a:lnTo>
                  <a:lnTo>
                    <a:pt x="58166" y="17048"/>
                  </a:lnTo>
                  <a:close/>
                  <a:moveTo>
                    <a:pt x="65969" y="23411"/>
                  </a:moveTo>
                  <a:lnTo>
                    <a:pt x="65969" y="23471"/>
                  </a:lnTo>
                  <a:lnTo>
                    <a:pt x="65789" y="23711"/>
                  </a:lnTo>
                  <a:lnTo>
                    <a:pt x="65369" y="24431"/>
                  </a:lnTo>
                  <a:lnTo>
                    <a:pt x="65069" y="24912"/>
                  </a:lnTo>
                  <a:lnTo>
                    <a:pt x="64708" y="25392"/>
                  </a:lnTo>
                  <a:lnTo>
                    <a:pt x="62788" y="25392"/>
                  </a:lnTo>
                  <a:lnTo>
                    <a:pt x="63208" y="25212"/>
                  </a:lnTo>
                  <a:lnTo>
                    <a:pt x="63628" y="25032"/>
                  </a:lnTo>
                  <a:lnTo>
                    <a:pt x="64348" y="24671"/>
                  </a:lnTo>
                  <a:lnTo>
                    <a:pt x="64949" y="24251"/>
                  </a:lnTo>
                  <a:lnTo>
                    <a:pt x="65669" y="23711"/>
                  </a:lnTo>
                  <a:lnTo>
                    <a:pt x="65969" y="23411"/>
                  </a:lnTo>
                  <a:close/>
                  <a:moveTo>
                    <a:pt x="65849" y="24972"/>
                  </a:moveTo>
                  <a:lnTo>
                    <a:pt x="65549" y="25392"/>
                  </a:lnTo>
                  <a:lnTo>
                    <a:pt x="65429" y="25392"/>
                  </a:lnTo>
                  <a:lnTo>
                    <a:pt x="65849" y="24972"/>
                  </a:lnTo>
                  <a:close/>
                  <a:moveTo>
                    <a:pt x="69330" y="24791"/>
                  </a:moveTo>
                  <a:lnTo>
                    <a:pt x="69931" y="24972"/>
                  </a:lnTo>
                  <a:lnTo>
                    <a:pt x="70291" y="25092"/>
                  </a:lnTo>
                  <a:lnTo>
                    <a:pt x="70531" y="25272"/>
                  </a:lnTo>
                  <a:lnTo>
                    <a:pt x="70651" y="25392"/>
                  </a:lnTo>
                  <a:lnTo>
                    <a:pt x="69811" y="25392"/>
                  </a:lnTo>
                  <a:lnTo>
                    <a:pt x="69751" y="25272"/>
                  </a:lnTo>
                  <a:lnTo>
                    <a:pt x="69571" y="25032"/>
                  </a:lnTo>
                  <a:lnTo>
                    <a:pt x="69450" y="24851"/>
                  </a:lnTo>
                  <a:lnTo>
                    <a:pt x="69330" y="24791"/>
                  </a:lnTo>
                  <a:close/>
                  <a:moveTo>
                    <a:pt x="69931" y="24431"/>
                  </a:moveTo>
                  <a:lnTo>
                    <a:pt x="70531" y="24671"/>
                  </a:lnTo>
                  <a:lnTo>
                    <a:pt x="71011" y="24972"/>
                  </a:lnTo>
                  <a:lnTo>
                    <a:pt x="71371" y="25272"/>
                  </a:lnTo>
                  <a:lnTo>
                    <a:pt x="71551" y="25392"/>
                  </a:lnTo>
                  <a:lnTo>
                    <a:pt x="70711" y="25392"/>
                  </a:lnTo>
                  <a:lnTo>
                    <a:pt x="70651" y="25212"/>
                  </a:lnTo>
                  <a:lnTo>
                    <a:pt x="70471" y="24912"/>
                  </a:lnTo>
                  <a:lnTo>
                    <a:pt x="70111" y="24611"/>
                  </a:lnTo>
                  <a:lnTo>
                    <a:pt x="69931" y="24431"/>
                  </a:lnTo>
                  <a:close/>
                  <a:moveTo>
                    <a:pt x="15607" y="26292"/>
                  </a:moveTo>
                  <a:lnTo>
                    <a:pt x="15547" y="26352"/>
                  </a:lnTo>
                  <a:lnTo>
                    <a:pt x="15547" y="26292"/>
                  </a:lnTo>
                  <a:close/>
                  <a:moveTo>
                    <a:pt x="21730" y="26292"/>
                  </a:moveTo>
                  <a:lnTo>
                    <a:pt x="21550" y="26532"/>
                  </a:lnTo>
                  <a:lnTo>
                    <a:pt x="21670" y="26292"/>
                  </a:lnTo>
                  <a:close/>
                  <a:moveTo>
                    <a:pt x="15307" y="26292"/>
                  </a:moveTo>
                  <a:lnTo>
                    <a:pt x="15307" y="26592"/>
                  </a:lnTo>
                  <a:lnTo>
                    <a:pt x="15247" y="26292"/>
                  </a:lnTo>
                  <a:close/>
                  <a:moveTo>
                    <a:pt x="17528" y="26532"/>
                  </a:moveTo>
                  <a:lnTo>
                    <a:pt x="17528" y="26592"/>
                  </a:lnTo>
                  <a:lnTo>
                    <a:pt x="17468" y="26532"/>
                  </a:lnTo>
                  <a:close/>
                  <a:moveTo>
                    <a:pt x="45560" y="26412"/>
                  </a:moveTo>
                  <a:lnTo>
                    <a:pt x="45080" y="26532"/>
                  </a:lnTo>
                  <a:lnTo>
                    <a:pt x="45020" y="26592"/>
                  </a:lnTo>
                  <a:lnTo>
                    <a:pt x="44960" y="26412"/>
                  </a:lnTo>
                  <a:lnTo>
                    <a:pt x="45140" y="26472"/>
                  </a:lnTo>
                  <a:lnTo>
                    <a:pt x="45560" y="26412"/>
                  </a:lnTo>
                  <a:close/>
                  <a:moveTo>
                    <a:pt x="15787" y="26292"/>
                  </a:moveTo>
                  <a:lnTo>
                    <a:pt x="15727" y="26412"/>
                  </a:lnTo>
                  <a:lnTo>
                    <a:pt x="15607" y="26652"/>
                  </a:lnTo>
                  <a:lnTo>
                    <a:pt x="15607" y="26532"/>
                  </a:lnTo>
                  <a:lnTo>
                    <a:pt x="15607" y="26292"/>
                  </a:lnTo>
                  <a:close/>
                  <a:moveTo>
                    <a:pt x="16088" y="26292"/>
                  </a:moveTo>
                  <a:lnTo>
                    <a:pt x="15968" y="26472"/>
                  </a:lnTo>
                  <a:lnTo>
                    <a:pt x="15908" y="26652"/>
                  </a:lnTo>
                  <a:lnTo>
                    <a:pt x="15908" y="26472"/>
                  </a:lnTo>
                  <a:lnTo>
                    <a:pt x="15968" y="26292"/>
                  </a:lnTo>
                  <a:close/>
                  <a:moveTo>
                    <a:pt x="21190" y="26292"/>
                  </a:moveTo>
                  <a:lnTo>
                    <a:pt x="21130" y="26532"/>
                  </a:lnTo>
                  <a:lnTo>
                    <a:pt x="20950" y="26712"/>
                  </a:lnTo>
                  <a:lnTo>
                    <a:pt x="20950" y="26592"/>
                  </a:lnTo>
                  <a:lnTo>
                    <a:pt x="21070" y="26292"/>
                  </a:lnTo>
                  <a:close/>
                  <a:moveTo>
                    <a:pt x="46881" y="26292"/>
                  </a:moveTo>
                  <a:lnTo>
                    <a:pt x="46881" y="26352"/>
                  </a:lnTo>
                  <a:lnTo>
                    <a:pt x="46221" y="26652"/>
                  </a:lnTo>
                  <a:lnTo>
                    <a:pt x="45777" y="26751"/>
                  </a:lnTo>
                  <a:lnTo>
                    <a:pt x="45777" y="26751"/>
                  </a:lnTo>
                  <a:lnTo>
                    <a:pt x="46461" y="26352"/>
                  </a:lnTo>
                  <a:lnTo>
                    <a:pt x="46581" y="26292"/>
                  </a:lnTo>
                  <a:close/>
                  <a:moveTo>
                    <a:pt x="42259" y="26292"/>
                  </a:moveTo>
                  <a:lnTo>
                    <a:pt x="42199" y="26352"/>
                  </a:lnTo>
                  <a:lnTo>
                    <a:pt x="42139" y="26892"/>
                  </a:lnTo>
                  <a:lnTo>
                    <a:pt x="42079" y="26832"/>
                  </a:lnTo>
                  <a:lnTo>
                    <a:pt x="41839" y="26292"/>
                  </a:lnTo>
                  <a:lnTo>
                    <a:pt x="42079" y="26292"/>
                  </a:lnTo>
                  <a:lnTo>
                    <a:pt x="42139" y="26352"/>
                  </a:lnTo>
                  <a:lnTo>
                    <a:pt x="42139" y="26292"/>
                  </a:lnTo>
                  <a:close/>
                  <a:moveTo>
                    <a:pt x="42319" y="26832"/>
                  </a:moveTo>
                  <a:lnTo>
                    <a:pt x="42259" y="27072"/>
                  </a:lnTo>
                  <a:lnTo>
                    <a:pt x="42259" y="27132"/>
                  </a:lnTo>
                  <a:lnTo>
                    <a:pt x="42199" y="27072"/>
                  </a:lnTo>
                  <a:lnTo>
                    <a:pt x="42199" y="27012"/>
                  </a:lnTo>
                  <a:lnTo>
                    <a:pt x="42319" y="26832"/>
                  </a:lnTo>
                  <a:close/>
                  <a:moveTo>
                    <a:pt x="50963" y="26952"/>
                  </a:moveTo>
                  <a:lnTo>
                    <a:pt x="51023" y="27012"/>
                  </a:lnTo>
                  <a:lnTo>
                    <a:pt x="51023" y="27132"/>
                  </a:lnTo>
                  <a:lnTo>
                    <a:pt x="50963" y="27072"/>
                  </a:lnTo>
                  <a:lnTo>
                    <a:pt x="50963" y="26952"/>
                  </a:lnTo>
                  <a:close/>
                  <a:moveTo>
                    <a:pt x="48502" y="26292"/>
                  </a:moveTo>
                  <a:lnTo>
                    <a:pt x="48021" y="26652"/>
                  </a:lnTo>
                  <a:lnTo>
                    <a:pt x="47061" y="27313"/>
                  </a:lnTo>
                  <a:lnTo>
                    <a:pt x="47181" y="27132"/>
                  </a:lnTo>
                  <a:lnTo>
                    <a:pt x="47361" y="26712"/>
                  </a:lnTo>
                  <a:lnTo>
                    <a:pt x="47361" y="26652"/>
                  </a:lnTo>
                  <a:lnTo>
                    <a:pt x="47721" y="26352"/>
                  </a:lnTo>
                  <a:lnTo>
                    <a:pt x="47781" y="26292"/>
                  </a:lnTo>
                  <a:close/>
                  <a:moveTo>
                    <a:pt x="16688" y="27313"/>
                  </a:moveTo>
                  <a:lnTo>
                    <a:pt x="16748" y="27493"/>
                  </a:lnTo>
                  <a:lnTo>
                    <a:pt x="16748" y="27493"/>
                  </a:lnTo>
                  <a:lnTo>
                    <a:pt x="16688" y="27373"/>
                  </a:lnTo>
                  <a:lnTo>
                    <a:pt x="16688" y="27313"/>
                  </a:lnTo>
                  <a:close/>
                  <a:moveTo>
                    <a:pt x="22270" y="26292"/>
                  </a:moveTo>
                  <a:lnTo>
                    <a:pt x="21970" y="26832"/>
                  </a:lnTo>
                  <a:lnTo>
                    <a:pt x="21610" y="27433"/>
                  </a:lnTo>
                  <a:lnTo>
                    <a:pt x="21550" y="27493"/>
                  </a:lnTo>
                  <a:lnTo>
                    <a:pt x="21550" y="27493"/>
                  </a:lnTo>
                  <a:lnTo>
                    <a:pt x="21670" y="27313"/>
                  </a:lnTo>
                  <a:lnTo>
                    <a:pt x="22030" y="26712"/>
                  </a:lnTo>
                  <a:lnTo>
                    <a:pt x="22270" y="26292"/>
                  </a:lnTo>
                  <a:close/>
                  <a:moveTo>
                    <a:pt x="17168" y="26832"/>
                  </a:moveTo>
                  <a:lnTo>
                    <a:pt x="17348" y="27012"/>
                  </a:lnTo>
                  <a:lnTo>
                    <a:pt x="17588" y="27313"/>
                  </a:lnTo>
                  <a:lnTo>
                    <a:pt x="17708" y="27493"/>
                  </a:lnTo>
                  <a:lnTo>
                    <a:pt x="17588" y="27493"/>
                  </a:lnTo>
                  <a:lnTo>
                    <a:pt x="17348" y="27132"/>
                  </a:lnTo>
                  <a:lnTo>
                    <a:pt x="17168" y="26892"/>
                  </a:lnTo>
                  <a:lnTo>
                    <a:pt x="17108" y="26892"/>
                  </a:lnTo>
                  <a:lnTo>
                    <a:pt x="17168" y="26832"/>
                  </a:lnTo>
                  <a:close/>
                  <a:moveTo>
                    <a:pt x="18128" y="27012"/>
                  </a:moveTo>
                  <a:lnTo>
                    <a:pt x="18309" y="27493"/>
                  </a:lnTo>
                  <a:lnTo>
                    <a:pt x="18249" y="27493"/>
                  </a:lnTo>
                  <a:lnTo>
                    <a:pt x="18189" y="27373"/>
                  </a:lnTo>
                  <a:lnTo>
                    <a:pt x="18128" y="27012"/>
                  </a:lnTo>
                  <a:close/>
                  <a:moveTo>
                    <a:pt x="18429" y="26832"/>
                  </a:moveTo>
                  <a:lnTo>
                    <a:pt x="18729" y="27313"/>
                  </a:lnTo>
                  <a:lnTo>
                    <a:pt x="18789" y="27493"/>
                  </a:lnTo>
                  <a:lnTo>
                    <a:pt x="18549" y="27493"/>
                  </a:lnTo>
                  <a:lnTo>
                    <a:pt x="18489" y="26952"/>
                  </a:lnTo>
                  <a:lnTo>
                    <a:pt x="18429" y="26832"/>
                  </a:lnTo>
                  <a:close/>
                  <a:moveTo>
                    <a:pt x="19029" y="26772"/>
                  </a:moveTo>
                  <a:lnTo>
                    <a:pt x="19149" y="26952"/>
                  </a:lnTo>
                  <a:lnTo>
                    <a:pt x="19389" y="27433"/>
                  </a:lnTo>
                  <a:lnTo>
                    <a:pt x="19449" y="27493"/>
                  </a:lnTo>
                  <a:lnTo>
                    <a:pt x="19149" y="27493"/>
                  </a:lnTo>
                  <a:lnTo>
                    <a:pt x="19149" y="27313"/>
                  </a:lnTo>
                  <a:lnTo>
                    <a:pt x="19029" y="26772"/>
                  </a:lnTo>
                  <a:close/>
                  <a:moveTo>
                    <a:pt x="20409" y="26292"/>
                  </a:moveTo>
                  <a:lnTo>
                    <a:pt x="20590" y="26892"/>
                  </a:lnTo>
                  <a:lnTo>
                    <a:pt x="20650" y="27193"/>
                  </a:lnTo>
                  <a:lnTo>
                    <a:pt x="20650" y="27493"/>
                  </a:lnTo>
                  <a:lnTo>
                    <a:pt x="19449" y="27493"/>
                  </a:lnTo>
                  <a:lnTo>
                    <a:pt x="19449" y="27433"/>
                  </a:lnTo>
                  <a:lnTo>
                    <a:pt x="19449" y="27132"/>
                  </a:lnTo>
                  <a:lnTo>
                    <a:pt x="19389" y="26832"/>
                  </a:lnTo>
                  <a:lnTo>
                    <a:pt x="19149" y="26292"/>
                  </a:lnTo>
                  <a:lnTo>
                    <a:pt x="19569" y="26292"/>
                  </a:lnTo>
                  <a:lnTo>
                    <a:pt x="19629" y="26412"/>
                  </a:lnTo>
                  <a:lnTo>
                    <a:pt x="19929" y="26892"/>
                  </a:lnTo>
                  <a:lnTo>
                    <a:pt x="19989" y="27072"/>
                  </a:lnTo>
                  <a:lnTo>
                    <a:pt x="19989" y="26892"/>
                  </a:lnTo>
                  <a:lnTo>
                    <a:pt x="19869" y="26352"/>
                  </a:lnTo>
                  <a:lnTo>
                    <a:pt x="19809" y="26292"/>
                  </a:lnTo>
                  <a:lnTo>
                    <a:pt x="20109" y="26292"/>
                  </a:lnTo>
                  <a:lnTo>
                    <a:pt x="20169" y="26412"/>
                  </a:lnTo>
                  <a:lnTo>
                    <a:pt x="20289" y="26652"/>
                  </a:lnTo>
                  <a:lnTo>
                    <a:pt x="20409" y="26892"/>
                  </a:lnTo>
                  <a:lnTo>
                    <a:pt x="20409" y="27072"/>
                  </a:lnTo>
                  <a:lnTo>
                    <a:pt x="20469" y="27132"/>
                  </a:lnTo>
                  <a:lnTo>
                    <a:pt x="20469" y="27072"/>
                  </a:lnTo>
                  <a:lnTo>
                    <a:pt x="20469" y="26892"/>
                  </a:lnTo>
                  <a:lnTo>
                    <a:pt x="20409" y="26592"/>
                  </a:lnTo>
                  <a:lnTo>
                    <a:pt x="20349" y="26292"/>
                  </a:lnTo>
                  <a:close/>
                  <a:moveTo>
                    <a:pt x="21070" y="26772"/>
                  </a:moveTo>
                  <a:lnTo>
                    <a:pt x="20890" y="27373"/>
                  </a:lnTo>
                  <a:lnTo>
                    <a:pt x="20830" y="27493"/>
                  </a:lnTo>
                  <a:lnTo>
                    <a:pt x="20770" y="27493"/>
                  </a:lnTo>
                  <a:lnTo>
                    <a:pt x="20830" y="27132"/>
                  </a:lnTo>
                  <a:lnTo>
                    <a:pt x="20830" y="27072"/>
                  </a:lnTo>
                  <a:lnTo>
                    <a:pt x="20890" y="26892"/>
                  </a:lnTo>
                  <a:lnTo>
                    <a:pt x="20950" y="26832"/>
                  </a:lnTo>
                  <a:lnTo>
                    <a:pt x="21070" y="26772"/>
                  </a:lnTo>
                  <a:close/>
                  <a:moveTo>
                    <a:pt x="21790" y="26532"/>
                  </a:moveTo>
                  <a:lnTo>
                    <a:pt x="21490" y="27193"/>
                  </a:lnTo>
                  <a:lnTo>
                    <a:pt x="21370" y="27493"/>
                  </a:lnTo>
                  <a:lnTo>
                    <a:pt x="20890" y="27493"/>
                  </a:lnTo>
                  <a:lnTo>
                    <a:pt x="20950" y="27373"/>
                  </a:lnTo>
                  <a:lnTo>
                    <a:pt x="21190" y="26952"/>
                  </a:lnTo>
                  <a:lnTo>
                    <a:pt x="21130" y="27253"/>
                  </a:lnTo>
                  <a:lnTo>
                    <a:pt x="21250" y="27072"/>
                  </a:lnTo>
                  <a:lnTo>
                    <a:pt x="21430" y="26772"/>
                  </a:lnTo>
                  <a:lnTo>
                    <a:pt x="21670" y="26592"/>
                  </a:lnTo>
                  <a:lnTo>
                    <a:pt x="21790" y="26532"/>
                  </a:lnTo>
                  <a:close/>
                  <a:moveTo>
                    <a:pt x="22090" y="27072"/>
                  </a:moveTo>
                  <a:lnTo>
                    <a:pt x="22030" y="27193"/>
                  </a:lnTo>
                  <a:lnTo>
                    <a:pt x="21850" y="27493"/>
                  </a:lnTo>
                  <a:lnTo>
                    <a:pt x="21670" y="27493"/>
                  </a:lnTo>
                  <a:lnTo>
                    <a:pt x="22090" y="27072"/>
                  </a:lnTo>
                  <a:close/>
                  <a:moveTo>
                    <a:pt x="22810" y="26772"/>
                  </a:moveTo>
                  <a:lnTo>
                    <a:pt x="22690" y="27193"/>
                  </a:lnTo>
                  <a:lnTo>
                    <a:pt x="22570" y="27493"/>
                  </a:lnTo>
                  <a:lnTo>
                    <a:pt x="22090" y="27493"/>
                  </a:lnTo>
                  <a:lnTo>
                    <a:pt x="22210" y="27373"/>
                  </a:lnTo>
                  <a:lnTo>
                    <a:pt x="22630" y="26772"/>
                  </a:lnTo>
                  <a:lnTo>
                    <a:pt x="22630" y="26772"/>
                  </a:lnTo>
                  <a:lnTo>
                    <a:pt x="22390" y="27313"/>
                  </a:lnTo>
                  <a:lnTo>
                    <a:pt x="22810" y="26772"/>
                  </a:lnTo>
                  <a:close/>
                  <a:moveTo>
                    <a:pt x="23351" y="26352"/>
                  </a:moveTo>
                  <a:lnTo>
                    <a:pt x="23291" y="27012"/>
                  </a:lnTo>
                  <a:lnTo>
                    <a:pt x="23111" y="27493"/>
                  </a:lnTo>
                  <a:lnTo>
                    <a:pt x="22750" y="27493"/>
                  </a:lnTo>
                  <a:lnTo>
                    <a:pt x="22871" y="27253"/>
                  </a:lnTo>
                  <a:lnTo>
                    <a:pt x="23291" y="26592"/>
                  </a:lnTo>
                  <a:lnTo>
                    <a:pt x="23351" y="26352"/>
                  </a:lnTo>
                  <a:close/>
                  <a:moveTo>
                    <a:pt x="23951" y="26292"/>
                  </a:moveTo>
                  <a:lnTo>
                    <a:pt x="23951" y="26352"/>
                  </a:lnTo>
                  <a:lnTo>
                    <a:pt x="24011" y="27012"/>
                  </a:lnTo>
                  <a:lnTo>
                    <a:pt x="23951" y="27493"/>
                  </a:lnTo>
                  <a:lnTo>
                    <a:pt x="23231" y="27493"/>
                  </a:lnTo>
                  <a:lnTo>
                    <a:pt x="23471" y="27132"/>
                  </a:lnTo>
                  <a:lnTo>
                    <a:pt x="23711" y="26412"/>
                  </a:lnTo>
                  <a:lnTo>
                    <a:pt x="23771" y="26292"/>
                  </a:lnTo>
                  <a:close/>
                  <a:moveTo>
                    <a:pt x="24311" y="26412"/>
                  </a:moveTo>
                  <a:lnTo>
                    <a:pt x="24311" y="26832"/>
                  </a:lnTo>
                  <a:lnTo>
                    <a:pt x="24251" y="27373"/>
                  </a:lnTo>
                  <a:lnTo>
                    <a:pt x="24191" y="27493"/>
                  </a:lnTo>
                  <a:lnTo>
                    <a:pt x="24011" y="27493"/>
                  </a:lnTo>
                  <a:lnTo>
                    <a:pt x="24191" y="27072"/>
                  </a:lnTo>
                  <a:lnTo>
                    <a:pt x="24311" y="26412"/>
                  </a:lnTo>
                  <a:close/>
                  <a:moveTo>
                    <a:pt x="24731" y="26412"/>
                  </a:moveTo>
                  <a:lnTo>
                    <a:pt x="24731" y="26532"/>
                  </a:lnTo>
                  <a:lnTo>
                    <a:pt x="24731" y="26652"/>
                  </a:lnTo>
                  <a:lnTo>
                    <a:pt x="24791" y="26832"/>
                  </a:lnTo>
                  <a:lnTo>
                    <a:pt x="24791" y="27132"/>
                  </a:lnTo>
                  <a:lnTo>
                    <a:pt x="24731" y="27493"/>
                  </a:lnTo>
                  <a:lnTo>
                    <a:pt x="24371" y="27493"/>
                  </a:lnTo>
                  <a:lnTo>
                    <a:pt x="24431" y="27433"/>
                  </a:lnTo>
                  <a:lnTo>
                    <a:pt x="24611" y="27012"/>
                  </a:lnTo>
                  <a:lnTo>
                    <a:pt x="24671" y="26592"/>
                  </a:lnTo>
                  <a:lnTo>
                    <a:pt x="24731" y="26412"/>
                  </a:lnTo>
                  <a:close/>
                  <a:moveTo>
                    <a:pt x="25152" y="26532"/>
                  </a:moveTo>
                  <a:lnTo>
                    <a:pt x="25212" y="27072"/>
                  </a:lnTo>
                  <a:lnTo>
                    <a:pt x="25212" y="27493"/>
                  </a:lnTo>
                  <a:lnTo>
                    <a:pt x="24971" y="27493"/>
                  </a:lnTo>
                  <a:lnTo>
                    <a:pt x="25091" y="27193"/>
                  </a:lnTo>
                  <a:lnTo>
                    <a:pt x="25152" y="26832"/>
                  </a:lnTo>
                  <a:lnTo>
                    <a:pt x="25152" y="26652"/>
                  </a:lnTo>
                  <a:lnTo>
                    <a:pt x="25152" y="26532"/>
                  </a:lnTo>
                  <a:close/>
                  <a:moveTo>
                    <a:pt x="25512" y="26532"/>
                  </a:moveTo>
                  <a:lnTo>
                    <a:pt x="25572" y="26652"/>
                  </a:lnTo>
                  <a:lnTo>
                    <a:pt x="25752" y="27132"/>
                  </a:lnTo>
                  <a:lnTo>
                    <a:pt x="25812" y="27493"/>
                  </a:lnTo>
                  <a:lnTo>
                    <a:pt x="25332" y="27493"/>
                  </a:lnTo>
                  <a:lnTo>
                    <a:pt x="25452" y="27132"/>
                  </a:lnTo>
                  <a:lnTo>
                    <a:pt x="25512" y="26532"/>
                  </a:lnTo>
                  <a:close/>
                  <a:moveTo>
                    <a:pt x="25992" y="27012"/>
                  </a:moveTo>
                  <a:lnTo>
                    <a:pt x="26052" y="27193"/>
                  </a:lnTo>
                  <a:lnTo>
                    <a:pt x="26172" y="27493"/>
                  </a:lnTo>
                  <a:lnTo>
                    <a:pt x="25932" y="27493"/>
                  </a:lnTo>
                  <a:lnTo>
                    <a:pt x="25992" y="27132"/>
                  </a:lnTo>
                  <a:lnTo>
                    <a:pt x="25992" y="27012"/>
                  </a:lnTo>
                  <a:close/>
                  <a:moveTo>
                    <a:pt x="26112" y="26412"/>
                  </a:moveTo>
                  <a:lnTo>
                    <a:pt x="26352" y="26532"/>
                  </a:lnTo>
                  <a:lnTo>
                    <a:pt x="26892" y="26892"/>
                  </a:lnTo>
                  <a:lnTo>
                    <a:pt x="27372" y="27313"/>
                  </a:lnTo>
                  <a:lnTo>
                    <a:pt x="27493" y="27493"/>
                  </a:lnTo>
                  <a:lnTo>
                    <a:pt x="26472" y="27493"/>
                  </a:lnTo>
                  <a:lnTo>
                    <a:pt x="26412" y="27072"/>
                  </a:lnTo>
                  <a:lnTo>
                    <a:pt x="26352" y="26832"/>
                  </a:lnTo>
                  <a:lnTo>
                    <a:pt x="26292" y="26652"/>
                  </a:lnTo>
                  <a:lnTo>
                    <a:pt x="26112" y="26412"/>
                  </a:lnTo>
                  <a:close/>
                  <a:moveTo>
                    <a:pt x="32295" y="26292"/>
                  </a:moveTo>
                  <a:lnTo>
                    <a:pt x="31934" y="27012"/>
                  </a:lnTo>
                  <a:lnTo>
                    <a:pt x="31694" y="27433"/>
                  </a:lnTo>
                  <a:lnTo>
                    <a:pt x="31694" y="27433"/>
                  </a:lnTo>
                  <a:lnTo>
                    <a:pt x="31994" y="27072"/>
                  </a:lnTo>
                  <a:lnTo>
                    <a:pt x="32114" y="26952"/>
                  </a:lnTo>
                  <a:lnTo>
                    <a:pt x="31814" y="27373"/>
                  </a:lnTo>
                  <a:lnTo>
                    <a:pt x="31754" y="27493"/>
                  </a:lnTo>
                  <a:lnTo>
                    <a:pt x="31694" y="27493"/>
                  </a:lnTo>
                  <a:lnTo>
                    <a:pt x="31694" y="27433"/>
                  </a:lnTo>
                  <a:lnTo>
                    <a:pt x="31634" y="27493"/>
                  </a:lnTo>
                  <a:lnTo>
                    <a:pt x="27493" y="27493"/>
                  </a:lnTo>
                  <a:lnTo>
                    <a:pt x="27493" y="27433"/>
                  </a:lnTo>
                  <a:lnTo>
                    <a:pt x="27432" y="27253"/>
                  </a:lnTo>
                  <a:lnTo>
                    <a:pt x="27072" y="26712"/>
                  </a:lnTo>
                  <a:lnTo>
                    <a:pt x="26652" y="26292"/>
                  </a:lnTo>
                  <a:lnTo>
                    <a:pt x="26952" y="26292"/>
                  </a:lnTo>
                  <a:lnTo>
                    <a:pt x="27072" y="26412"/>
                  </a:lnTo>
                  <a:lnTo>
                    <a:pt x="27072" y="26352"/>
                  </a:lnTo>
                  <a:lnTo>
                    <a:pt x="27012" y="26292"/>
                  </a:lnTo>
                  <a:lnTo>
                    <a:pt x="31694" y="26292"/>
                  </a:lnTo>
                  <a:lnTo>
                    <a:pt x="30974" y="27072"/>
                  </a:lnTo>
                  <a:lnTo>
                    <a:pt x="30674" y="27433"/>
                  </a:lnTo>
                  <a:lnTo>
                    <a:pt x="30674" y="27433"/>
                  </a:lnTo>
                  <a:lnTo>
                    <a:pt x="31154" y="27072"/>
                  </a:lnTo>
                  <a:lnTo>
                    <a:pt x="32235" y="26352"/>
                  </a:lnTo>
                  <a:lnTo>
                    <a:pt x="32295" y="26292"/>
                  </a:lnTo>
                  <a:close/>
                  <a:moveTo>
                    <a:pt x="32835" y="27012"/>
                  </a:moveTo>
                  <a:lnTo>
                    <a:pt x="32595" y="27493"/>
                  </a:lnTo>
                  <a:lnTo>
                    <a:pt x="32355" y="27493"/>
                  </a:lnTo>
                  <a:lnTo>
                    <a:pt x="32835" y="27012"/>
                  </a:lnTo>
                  <a:close/>
                  <a:moveTo>
                    <a:pt x="33675" y="27253"/>
                  </a:moveTo>
                  <a:lnTo>
                    <a:pt x="33555" y="27493"/>
                  </a:lnTo>
                  <a:lnTo>
                    <a:pt x="33495" y="27493"/>
                  </a:lnTo>
                  <a:lnTo>
                    <a:pt x="33675" y="27253"/>
                  </a:lnTo>
                  <a:close/>
                  <a:moveTo>
                    <a:pt x="36556" y="26892"/>
                  </a:moveTo>
                  <a:lnTo>
                    <a:pt x="36736" y="27493"/>
                  </a:lnTo>
                  <a:lnTo>
                    <a:pt x="36496" y="27493"/>
                  </a:lnTo>
                  <a:lnTo>
                    <a:pt x="36556" y="27132"/>
                  </a:lnTo>
                  <a:lnTo>
                    <a:pt x="36556" y="26892"/>
                  </a:lnTo>
                  <a:close/>
                  <a:moveTo>
                    <a:pt x="37277" y="26292"/>
                  </a:moveTo>
                  <a:lnTo>
                    <a:pt x="37637" y="26832"/>
                  </a:lnTo>
                  <a:lnTo>
                    <a:pt x="37937" y="27193"/>
                  </a:lnTo>
                  <a:lnTo>
                    <a:pt x="38297" y="27493"/>
                  </a:lnTo>
                  <a:lnTo>
                    <a:pt x="37277" y="27493"/>
                  </a:lnTo>
                  <a:lnTo>
                    <a:pt x="37157" y="26892"/>
                  </a:lnTo>
                  <a:lnTo>
                    <a:pt x="37037" y="26292"/>
                  </a:lnTo>
                  <a:close/>
                  <a:moveTo>
                    <a:pt x="38177" y="26292"/>
                  </a:moveTo>
                  <a:lnTo>
                    <a:pt x="38957" y="27253"/>
                  </a:lnTo>
                  <a:lnTo>
                    <a:pt x="39137" y="27493"/>
                  </a:lnTo>
                  <a:lnTo>
                    <a:pt x="38537" y="27493"/>
                  </a:lnTo>
                  <a:lnTo>
                    <a:pt x="38297" y="27072"/>
                  </a:lnTo>
                  <a:lnTo>
                    <a:pt x="38057" y="26592"/>
                  </a:lnTo>
                  <a:lnTo>
                    <a:pt x="37937" y="26292"/>
                  </a:lnTo>
                  <a:close/>
                  <a:moveTo>
                    <a:pt x="41539" y="26292"/>
                  </a:moveTo>
                  <a:lnTo>
                    <a:pt x="41959" y="26892"/>
                  </a:lnTo>
                  <a:lnTo>
                    <a:pt x="42139" y="27072"/>
                  </a:lnTo>
                  <a:lnTo>
                    <a:pt x="42079" y="27193"/>
                  </a:lnTo>
                  <a:lnTo>
                    <a:pt x="42079" y="27253"/>
                  </a:lnTo>
                  <a:lnTo>
                    <a:pt x="42139" y="27193"/>
                  </a:lnTo>
                  <a:lnTo>
                    <a:pt x="42139" y="27132"/>
                  </a:lnTo>
                  <a:lnTo>
                    <a:pt x="42259" y="27253"/>
                  </a:lnTo>
                  <a:lnTo>
                    <a:pt x="42199" y="27493"/>
                  </a:lnTo>
                  <a:lnTo>
                    <a:pt x="39618" y="27493"/>
                  </a:lnTo>
                  <a:lnTo>
                    <a:pt x="39318" y="27012"/>
                  </a:lnTo>
                  <a:lnTo>
                    <a:pt x="38897" y="26292"/>
                  </a:lnTo>
                  <a:lnTo>
                    <a:pt x="39378" y="26292"/>
                  </a:lnTo>
                  <a:lnTo>
                    <a:pt x="39618" y="26532"/>
                  </a:lnTo>
                  <a:lnTo>
                    <a:pt x="39918" y="26832"/>
                  </a:lnTo>
                  <a:lnTo>
                    <a:pt x="40038" y="26892"/>
                  </a:lnTo>
                  <a:lnTo>
                    <a:pt x="39918" y="26772"/>
                  </a:lnTo>
                  <a:lnTo>
                    <a:pt x="39738" y="26472"/>
                  </a:lnTo>
                  <a:lnTo>
                    <a:pt x="39618" y="26292"/>
                  </a:lnTo>
                  <a:lnTo>
                    <a:pt x="40458" y="26292"/>
                  </a:lnTo>
                  <a:lnTo>
                    <a:pt x="40638" y="26412"/>
                  </a:lnTo>
                  <a:lnTo>
                    <a:pt x="40818" y="26532"/>
                  </a:lnTo>
                  <a:lnTo>
                    <a:pt x="40998" y="26592"/>
                  </a:lnTo>
                  <a:lnTo>
                    <a:pt x="40998" y="26592"/>
                  </a:lnTo>
                  <a:lnTo>
                    <a:pt x="40818" y="26472"/>
                  </a:lnTo>
                  <a:lnTo>
                    <a:pt x="40638" y="26292"/>
                  </a:lnTo>
                  <a:close/>
                  <a:moveTo>
                    <a:pt x="47061" y="26952"/>
                  </a:moveTo>
                  <a:lnTo>
                    <a:pt x="46701" y="27313"/>
                  </a:lnTo>
                  <a:lnTo>
                    <a:pt x="46521" y="27493"/>
                  </a:lnTo>
                  <a:lnTo>
                    <a:pt x="46641" y="27313"/>
                  </a:lnTo>
                  <a:lnTo>
                    <a:pt x="47061" y="26952"/>
                  </a:lnTo>
                  <a:close/>
                  <a:moveTo>
                    <a:pt x="48381" y="26712"/>
                  </a:moveTo>
                  <a:lnTo>
                    <a:pt x="48081" y="27132"/>
                  </a:lnTo>
                  <a:lnTo>
                    <a:pt x="47661" y="27493"/>
                  </a:lnTo>
                  <a:lnTo>
                    <a:pt x="47601" y="27493"/>
                  </a:lnTo>
                  <a:lnTo>
                    <a:pt x="48201" y="26892"/>
                  </a:lnTo>
                  <a:lnTo>
                    <a:pt x="48381" y="26712"/>
                  </a:lnTo>
                  <a:close/>
                  <a:moveTo>
                    <a:pt x="49162" y="26292"/>
                  </a:moveTo>
                  <a:lnTo>
                    <a:pt x="49222" y="26412"/>
                  </a:lnTo>
                  <a:lnTo>
                    <a:pt x="49102" y="26532"/>
                  </a:lnTo>
                  <a:lnTo>
                    <a:pt x="48742" y="27012"/>
                  </a:lnTo>
                  <a:lnTo>
                    <a:pt x="48201" y="27493"/>
                  </a:lnTo>
                  <a:lnTo>
                    <a:pt x="48081" y="27493"/>
                  </a:lnTo>
                  <a:lnTo>
                    <a:pt x="48441" y="26772"/>
                  </a:lnTo>
                  <a:lnTo>
                    <a:pt x="48622" y="26472"/>
                  </a:lnTo>
                  <a:lnTo>
                    <a:pt x="48622" y="26412"/>
                  </a:lnTo>
                  <a:lnTo>
                    <a:pt x="48742" y="26292"/>
                  </a:lnTo>
                  <a:close/>
                  <a:moveTo>
                    <a:pt x="49762" y="26292"/>
                  </a:moveTo>
                  <a:lnTo>
                    <a:pt x="50002" y="26892"/>
                  </a:lnTo>
                  <a:lnTo>
                    <a:pt x="50422" y="27493"/>
                  </a:lnTo>
                  <a:lnTo>
                    <a:pt x="49522" y="27493"/>
                  </a:lnTo>
                  <a:lnTo>
                    <a:pt x="49522" y="27433"/>
                  </a:lnTo>
                  <a:lnTo>
                    <a:pt x="49462" y="27493"/>
                  </a:lnTo>
                  <a:lnTo>
                    <a:pt x="48622" y="27493"/>
                  </a:lnTo>
                  <a:lnTo>
                    <a:pt x="49222" y="26592"/>
                  </a:lnTo>
                  <a:lnTo>
                    <a:pt x="49282" y="26472"/>
                  </a:lnTo>
                  <a:lnTo>
                    <a:pt x="49282" y="26532"/>
                  </a:lnTo>
                  <a:lnTo>
                    <a:pt x="49402" y="26772"/>
                  </a:lnTo>
                  <a:lnTo>
                    <a:pt x="49522" y="26952"/>
                  </a:lnTo>
                  <a:lnTo>
                    <a:pt x="49462" y="26772"/>
                  </a:lnTo>
                  <a:lnTo>
                    <a:pt x="49342" y="26292"/>
                  </a:lnTo>
                  <a:close/>
                  <a:moveTo>
                    <a:pt x="50062" y="26292"/>
                  </a:moveTo>
                  <a:lnTo>
                    <a:pt x="50182" y="26592"/>
                  </a:lnTo>
                  <a:lnTo>
                    <a:pt x="50242" y="26652"/>
                  </a:lnTo>
                  <a:lnTo>
                    <a:pt x="50242" y="26712"/>
                  </a:lnTo>
                  <a:lnTo>
                    <a:pt x="50302" y="27012"/>
                  </a:lnTo>
                  <a:lnTo>
                    <a:pt x="50482" y="27493"/>
                  </a:lnTo>
                  <a:lnTo>
                    <a:pt x="50182" y="26832"/>
                  </a:lnTo>
                  <a:lnTo>
                    <a:pt x="50062" y="26292"/>
                  </a:lnTo>
                  <a:close/>
                  <a:moveTo>
                    <a:pt x="50722" y="27433"/>
                  </a:moveTo>
                  <a:lnTo>
                    <a:pt x="50782" y="27493"/>
                  </a:lnTo>
                  <a:lnTo>
                    <a:pt x="50722" y="27493"/>
                  </a:lnTo>
                  <a:lnTo>
                    <a:pt x="50722" y="27433"/>
                  </a:lnTo>
                  <a:close/>
                  <a:moveTo>
                    <a:pt x="52823" y="27313"/>
                  </a:moveTo>
                  <a:lnTo>
                    <a:pt x="53244" y="27493"/>
                  </a:lnTo>
                  <a:lnTo>
                    <a:pt x="53063" y="27493"/>
                  </a:lnTo>
                  <a:lnTo>
                    <a:pt x="52823" y="27313"/>
                  </a:lnTo>
                  <a:close/>
                  <a:moveTo>
                    <a:pt x="55164" y="26292"/>
                  </a:moveTo>
                  <a:lnTo>
                    <a:pt x="55885" y="27493"/>
                  </a:lnTo>
                  <a:lnTo>
                    <a:pt x="53784" y="27493"/>
                  </a:lnTo>
                  <a:lnTo>
                    <a:pt x="53304" y="27313"/>
                  </a:lnTo>
                  <a:lnTo>
                    <a:pt x="52583" y="26892"/>
                  </a:lnTo>
                  <a:lnTo>
                    <a:pt x="52163" y="26532"/>
                  </a:lnTo>
                  <a:lnTo>
                    <a:pt x="52043" y="26412"/>
                  </a:lnTo>
                  <a:lnTo>
                    <a:pt x="52043" y="26412"/>
                  </a:lnTo>
                  <a:lnTo>
                    <a:pt x="52523" y="26772"/>
                  </a:lnTo>
                  <a:lnTo>
                    <a:pt x="52943" y="26892"/>
                  </a:lnTo>
                  <a:lnTo>
                    <a:pt x="53244" y="27012"/>
                  </a:lnTo>
                  <a:lnTo>
                    <a:pt x="53424" y="27012"/>
                  </a:lnTo>
                  <a:lnTo>
                    <a:pt x="53784" y="27132"/>
                  </a:lnTo>
                  <a:lnTo>
                    <a:pt x="54384" y="27132"/>
                  </a:lnTo>
                  <a:lnTo>
                    <a:pt x="54144" y="27072"/>
                  </a:lnTo>
                  <a:lnTo>
                    <a:pt x="53844" y="27012"/>
                  </a:lnTo>
                  <a:lnTo>
                    <a:pt x="53484" y="26832"/>
                  </a:lnTo>
                  <a:lnTo>
                    <a:pt x="53364" y="26772"/>
                  </a:lnTo>
                  <a:lnTo>
                    <a:pt x="53664" y="26772"/>
                  </a:lnTo>
                  <a:lnTo>
                    <a:pt x="53364" y="26712"/>
                  </a:lnTo>
                  <a:lnTo>
                    <a:pt x="53063" y="26592"/>
                  </a:lnTo>
                  <a:lnTo>
                    <a:pt x="52763" y="26412"/>
                  </a:lnTo>
                  <a:lnTo>
                    <a:pt x="52583" y="26292"/>
                  </a:lnTo>
                  <a:lnTo>
                    <a:pt x="53304" y="26292"/>
                  </a:lnTo>
                  <a:lnTo>
                    <a:pt x="53544" y="26352"/>
                  </a:lnTo>
                  <a:lnTo>
                    <a:pt x="54024" y="26412"/>
                  </a:lnTo>
                  <a:lnTo>
                    <a:pt x="54384" y="26472"/>
                  </a:lnTo>
                  <a:lnTo>
                    <a:pt x="54684" y="26472"/>
                  </a:lnTo>
                  <a:lnTo>
                    <a:pt x="54444" y="26412"/>
                  </a:lnTo>
                  <a:lnTo>
                    <a:pt x="53904" y="26292"/>
                  </a:lnTo>
                  <a:close/>
                  <a:moveTo>
                    <a:pt x="65969" y="26292"/>
                  </a:moveTo>
                  <a:lnTo>
                    <a:pt x="65489" y="26832"/>
                  </a:lnTo>
                  <a:lnTo>
                    <a:pt x="65009" y="27313"/>
                  </a:lnTo>
                  <a:lnTo>
                    <a:pt x="64768" y="27493"/>
                  </a:lnTo>
                  <a:lnTo>
                    <a:pt x="59186" y="27493"/>
                  </a:lnTo>
                  <a:lnTo>
                    <a:pt x="58406" y="26292"/>
                  </a:lnTo>
                  <a:lnTo>
                    <a:pt x="63748" y="26292"/>
                  </a:lnTo>
                  <a:lnTo>
                    <a:pt x="63568" y="26412"/>
                  </a:lnTo>
                  <a:lnTo>
                    <a:pt x="63208" y="26652"/>
                  </a:lnTo>
                  <a:lnTo>
                    <a:pt x="63088" y="26772"/>
                  </a:lnTo>
                  <a:lnTo>
                    <a:pt x="63088" y="26772"/>
                  </a:lnTo>
                  <a:lnTo>
                    <a:pt x="63268" y="26712"/>
                  </a:lnTo>
                  <a:lnTo>
                    <a:pt x="63628" y="26532"/>
                  </a:lnTo>
                  <a:lnTo>
                    <a:pt x="64168" y="26292"/>
                  </a:lnTo>
                  <a:lnTo>
                    <a:pt x="64648" y="26292"/>
                  </a:lnTo>
                  <a:lnTo>
                    <a:pt x="64528" y="26352"/>
                  </a:lnTo>
                  <a:lnTo>
                    <a:pt x="64168" y="26592"/>
                  </a:lnTo>
                  <a:lnTo>
                    <a:pt x="63868" y="26772"/>
                  </a:lnTo>
                  <a:lnTo>
                    <a:pt x="63208" y="27012"/>
                  </a:lnTo>
                  <a:lnTo>
                    <a:pt x="62728" y="27132"/>
                  </a:lnTo>
                  <a:lnTo>
                    <a:pt x="62548" y="27132"/>
                  </a:lnTo>
                  <a:lnTo>
                    <a:pt x="62728" y="27193"/>
                  </a:lnTo>
                  <a:lnTo>
                    <a:pt x="63208" y="27193"/>
                  </a:lnTo>
                  <a:lnTo>
                    <a:pt x="63928" y="27012"/>
                  </a:lnTo>
                  <a:lnTo>
                    <a:pt x="64348" y="26892"/>
                  </a:lnTo>
                  <a:lnTo>
                    <a:pt x="64768" y="26712"/>
                  </a:lnTo>
                  <a:lnTo>
                    <a:pt x="65129" y="26532"/>
                  </a:lnTo>
                  <a:lnTo>
                    <a:pt x="65489" y="26292"/>
                  </a:lnTo>
                  <a:close/>
                  <a:moveTo>
                    <a:pt x="66929" y="26292"/>
                  </a:moveTo>
                  <a:lnTo>
                    <a:pt x="66689" y="26712"/>
                  </a:lnTo>
                  <a:lnTo>
                    <a:pt x="66389" y="27193"/>
                  </a:lnTo>
                  <a:lnTo>
                    <a:pt x="66089" y="27493"/>
                  </a:lnTo>
                  <a:lnTo>
                    <a:pt x="65489" y="27493"/>
                  </a:lnTo>
                  <a:lnTo>
                    <a:pt x="66089" y="27132"/>
                  </a:lnTo>
                  <a:lnTo>
                    <a:pt x="66509" y="26712"/>
                  </a:lnTo>
                  <a:lnTo>
                    <a:pt x="66749" y="26412"/>
                  </a:lnTo>
                  <a:lnTo>
                    <a:pt x="66929" y="26292"/>
                  </a:lnTo>
                  <a:close/>
                  <a:moveTo>
                    <a:pt x="67530" y="26652"/>
                  </a:moveTo>
                  <a:lnTo>
                    <a:pt x="67470" y="26952"/>
                  </a:lnTo>
                  <a:lnTo>
                    <a:pt x="67290" y="27493"/>
                  </a:lnTo>
                  <a:lnTo>
                    <a:pt x="66689" y="27493"/>
                  </a:lnTo>
                  <a:lnTo>
                    <a:pt x="67109" y="27072"/>
                  </a:lnTo>
                  <a:lnTo>
                    <a:pt x="67530" y="26652"/>
                  </a:lnTo>
                  <a:close/>
                  <a:moveTo>
                    <a:pt x="68610" y="27313"/>
                  </a:moveTo>
                  <a:lnTo>
                    <a:pt x="68730" y="27493"/>
                  </a:lnTo>
                  <a:lnTo>
                    <a:pt x="68550" y="27493"/>
                  </a:lnTo>
                  <a:lnTo>
                    <a:pt x="68610" y="27313"/>
                  </a:lnTo>
                  <a:close/>
                  <a:moveTo>
                    <a:pt x="69511" y="27373"/>
                  </a:moveTo>
                  <a:lnTo>
                    <a:pt x="69631" y="27493"/>
                  </a:lnTo>
                  <a:lnTo>
                    <a:pt x="69511" y="27493"/>
                  </a:lnTo>
                  <a:lnTo>
                    <a:pt x="69511" y="27373"/>
                  </a:lnTo>
                  <a:close/>
                  <a:moveTo>
                    <a:pt x="12246" y="28393"/>
                  </a:moveTo>
                  <a:lnTo>
                    <a:pt x="12246" y="28453"/>
                  </a:lnTo>
                  <a:lnTo>
                    <a:pt x="12186" y="28453"/>
                  </a:lnTo>
                  <a:lnTo>
                    <a:pt x="12186" y="28393"/>
                  </a:lnTo>
                  <a:close/>
                  <a:moveTo>
                    <a:pt x="47901" y="28393"/>
                  </a:moveTo>
                  <a:lnTo>
                    <a:pt x="47721" y="28513"/>
                  </a:lnTo>
                  <a:lnTo>
                    <a:pt x="47841" y="28393"/>
                  </a:lnTo>
                  <a:close/>
                  <a:moveTo>
                    <a:pt x="12846" y="28393"/>
                  </a:moveTo>
                  <a:lnTo>
                    <a:pt x="12966" y="28513"/>
                  </a:lnTo>
                  <a:lnTo>
                    <a:pt x="13004" y="28628"/>
                  </a:lnTo>
                  <a:lnTo>
                    <a:pt x="13004" y="28628"/>
                  </a:lnTo>
                  <a:lnTo>
                    <a:pt x="12786" y="28573"/>
                  </a:lnTo>
                  <a:lnTo>
                    <a:pt x="12786" y="28393"/>
                  </a:lnTo>
                  <a:close/>
                  <a:moveTo>
                    <a:pt x="11045" y="28633"/>
                  </a:moveTo>
                  <a:lnTo>
                    <a:pt x="11105" y="28693"/>
                  </a:lnTo>
                  <a:lnTo>
                    <a:pt x="11045" y="28693"/>
                  </a:lnTo>
                  <a:lnTo>
                    <a:pt x="11045" y="28633"/>
                  </a:lnTo>
                  <a:close/>
                  <a:moveTo>
                    <a:pt x="46581" y="28393"/>
                  </a:moveTo>
                  <a:lnTo>
                    <a:pt x="46281" y="28633"/>
                  </a:lnTo>
                  <a:lnTo>
                    <a:pt x="46100" y="28753"/>
                  </a:lnTo>
                  <a:lnTo>
                    <a:pt x="46100" y="28753"/>
                  </a:lnTo>
                  <a:lnTo>
                    <a:pt x="46221" y="28633"/>
                  </a:lnTo>
                  <a:lnTo>
                    <a:pt x="46581" y="28393"/>
                  </a:lnTo>
                  <a:close/>
                  <a:moveTo>
                    <a:pt x="9845" y="28633"/>
                  </a:moveTo>
                  <a:lnTo>
                    <a:pt x="9845" y="28753"/>
                  </a:lnTo>
                  <a:lnTo>
                    <a:pt x="9785" y="28753"/>
                  </a:lnTo>
                  <a:lnTo>
                    <a:pt x="9845" y="28633"/>
                  </a:lnTo>
                  <a:close/>
                  <a:moveTo>
                    <a:pt x="48441" y="28393"/>
                  </a:moveTo>
                  <a:lnTo>
                    <a:pt x="48381" y="28453"/>
                  </a:lnTo>
                  <a:lnTo>
                    <a:pt x="47841" y="28813"/>
                  </a:lnTo>
                  <a:lnTo>
                    <a:pt x="48141" y="28393"/>
                  </a:lnTo>
                  <a:close/>
                  <a:moveTo>
                    <a:pt x="52163" y="28393"/>
                  </a:moveTo>
                  <a:lnTo>
                    <a:pt x="52223" y="28513"/>
                  </a:lnTo>
                  <a:lnTo>
                    <a:pt x="52223" y="28633"/>
                  </a:lnTo>
                  <a:lnTo>
                    <a:pt x="52163" y="28933"/>
                  </a:lnTo>
                  <a:lnTo>
                    <a:pt x="52103" y="28753"/>
                  </a:lnTo>
                  <a:lnTo>
                    <a:pt x="52043" y="28393"/>
                  </a:lnTo>
                  <a:close/>
                  <a:moveTo>
                    <a:pt x="9065" y="28573"/>
                  </a:moveTo>
                  <a:lnTo>
                    <a:pt x="9005" y="28873"/>
                  </a:lnTo>
                  <a:lnTo>
                    <a:pt x="9005" y="28933"/>
                  </a:lnTo>
                  <a:lnTo>
                    <a:pt x="9005" y="29053"/>
                  </a:lnTo>
                  <a:lnTo>
                    <a:pt x="8764" y="29053"/>
                  </a:lnTo>
                  <a:lnTo>
                    <a:pt x="9005" y="28633"/>
                  </a:lnTo>
                  <a:lnTo>
                    <a:pt x="9065" y="28573"/>
                  </a:lnTo>
                  <a:close/>
                  <a:moveTo>
                    <a:pt x="52463" y="28753"/>
                  </a:moveTo>
                  <a:lnTo>
                    <a:pt x="52583" y="28933"/>
                  </a:lnTo>
                  <a:lnTo>
                    <a:pt x="52523" y="29173"/>
                  </a:lnTo>
                  <a:lnTo>
                    <a:pt x="52463" y="28753"/>
                  </a:lnTo>
                  <a:close/>
                  <a:moveTo>
                    <a:pt x="7804" y="28753"/>
                  </a:moveTo>
                  <a:lnTo>
                    <a:pt x="7744" y="29233"/>
                  </a:lnTo>
                  <a:lnTo>
                    <a:pt x="7744" y="29353"/>
                  </a:lnTo>
                  <a:lnTo>
                    <a:pt x="7573" y="29353"/>
                  </a:lnTo>
                  <a:lnTo>
                    <a:pt x="7804" y="28753"/>
                  </a:lnTo>
                  <a:close/>
                  <a:moveTo>
                    <a:pt x="52883" y="29173"/>
                  </a:moveTo>
                  <a:lnTo>
                    <a:pt x="52943" y="29233"/>
                  </a:lnTo>
                  <a:lnTo>
                    <a:pt x="52943" y="29293"/>
                  </a:lnTo>
                  <a:lnTo>
                    <a:pt x="52943" y="29353"/>
                  </a:lnTo>
                  <a:lnTo>
                    <a:pt x="52883" y="29173"/>
                  </a:lnTo>
                  <a:close/>
                  <a:moveTo>
                    <a:pt x="7572" y="29356"/>
                  </a:moveTo>
                  <a:lnTo>
                    <a:pt x="7744" y="29413"/>
                  </a:lnTo>
                  <a:lnTo>
                    <a:pt x="7744" y="29473"/>
                  </a:lnTo>
                  <a:lnTo>
                    <a:pt x="7504" y="29534"/>
                  </a:lnTo>
                  <a:lnTo>
                    <a:pt x="7572" y="29356"/>
                  </a:lnTo>
                  <a:close/>
                  <a:moveTo>
                    <a:pt x="3002" y="29053"/>
                  </a:moveTo>
                  <a:lnTo>
                    <a:pt x="2762" y="29353"/>
                  </a:lnTo>
                  <a:lnTo>
                    <a:pt x="2522" y="29654"/>
                  </a:lnTo>
                  <a:lnTo>
                    <a:pt x="2102" y="29654"/>
                  </a:lnTo>
                  <a:lnTo>
                    <a:pt x="2642" y="29233"/>
                  </a:lnTo>
                  <a:lnTo>
                    <a:pt x="3002" y="29053"/>
                  </a:lnTo>
                  <a:close/>
                  <a:moveTo>
                    <a:pt x="3962" y="29173"/>
                  </a:moveTo>
                  <a:lnTo>
                    <a:pt x="3782" y="29594"/>
                  </a:lnTo>
                  <a:lnTo>
                    <a:pt x="3782" y="29654"/>
                  </a:lnTo>
                  <a:lnTo>
                    <a:pt x="3602" y="29654"/>
                  </a:lnTo>
                  <a:lnTo>
                    <a:pt x="3722" y="29534"/>
                  </a:lnTo>
                  <a:lnTo>
                    <a:pt x="3842" y="29413"/>
                  </a:lnTo>
                  <a:lnTo>
                    <a:pt x="3842" y="29353"/>
                  </a:lnTo>
                  <a:lnTo>
                    <a:pt x="3962" y="29173"/>
                  </a:lnTo>
                  <a:close/>
                  <a:moveTo>
                    <a:pt x="4983" y="29353"/>
                  </a:moveTo>
                  <a:lnTo>
                    <a:pt x="4863" y="29654"/>
                  </a:lnTo>
                  <a:lnTo>
                    <a:pt x="4743" y="29654"/>
                  </a:lnTo>
                  <a:lnTo>
                    <a:pt x="4863" y="29473"/>
                  </a:lnTo>
                  <a:lnTo>
                    <a:pt x="4983" y="29353"/>
                  </a:lnTo>
                  <a:close/>
                  <a:moveTo>
                    <a:pt x="5643" y="28933"/>
                  </a:moveTo>
                  <a:lnTo>
                    <a:pt x="5583" y="29654"/>
                  </a:lnTo>
                  <a:lnTo>
                    <a:pt x="5223" y="29654"/>
                  </a:lnTo>
                  <a:lnTo>
                    <a:pt x="5583" y="28993"/>
                  </a:lnTo>
                  <a:lnTo>
                    <a:pt x="5643" y="28933"/>
                  </a:lnTo>
                  <a:close/>
                  <a:moveTo>
                    <a:pt x="6063" y="29113"/>
                  </a:moveTo>
                  <a:lnTo>
                    <a:pt x="6063" y="29654"/>
                  </a:lnTo>
                  <a:lnTo>
                    <a:pt x="5883" y="29654"/>
                  </a:lnTo>
                  <a:lnTo>
                    <a:pt x="6063" y="29113"/>
                  </a:lnTo>
                  <a:close/>
                  <a:moveTo>
                    <a:pt x="6544" y="29353"/>
                  </a:moveTo>
                  <a:lnTo>
                    <a:pt x="6604" y="29654"/>
                  </a:lnTo>
                  <a:lnTo>
                    <a:pt x="6484" y="29654"/>
                  </a:lnTo>
                  <a:lnTo>
                    <a:pt x="6544" y="29353"/>
                  </a:lnTo>
                  <a:close/>
                  <a:moveTo>
                    <a:pt x="7324" y="28453"/>
                  </a:moveTo>
                  <a:lnTo>
                    <a:pt x="7264" y="28753"/>
                  </a:lnTo>
                  <a:lnTo>
                    <a:pt x="7204" y="29654"/>
                  </a:lnTo>
                  <a:lnTo>
                    <a:pt x="6904" y="29654"/>
                  </a:lnTo>
                  <a:lnTo>
                    <a:pt x="6904" y="29594"/>
                  </a:lnTo>
                  <a:lnTo>
                    <a:pt x="7144" y="28813"/>
                  </a:lnTo>
                  <a:lnTo>
                    <a:pt x="7324" y="28453"/>
                  </a:lnTo>
                  <a:close/>
                  <a:moveTo>
                    <a:pt x="32114" y="28393"/>
                  </a:moveTo>
                  <a:lnTo>
                    <a:pt x="31694" y="29353"/>
                  </a:lnTo>
                  <a:lnTo>
                    <a:pt x="31574" y="29654"/>
                  </a:lnTo>
                  <a:lnTo>
                    <a:pt x="23231" y="29654"/>
                  </a:lnTo>
                  <a:lnTo>
                    <a:pt x="23051" y="29534"/>
                  </a:lnTo>
                  <a:lnTo>
                    <a:pt x="22750" y="29413"/>
                  </a:lnTo>
                  <a:lnTo>
                    <a:pt x="22330" y="29353"/>
                  </a:lnTo>
                  <a:lnTo>
                    <a:pt x="22090" y="29353"/>
                  </a:lnTo>
                  <a:lnTo>
                    <a:pt x="22991" y="29053"/>
                  </a:lnTo>
                  <a:lnTo>
                    <a:pt x="22150" y="29053"/>
                  </a:lnTo>
                  <a:lnTo>
                    <a:pt x="22090" y="28993"/>
                  </a:lnTo>
                  <a:lnTo>
                    <a:pt x="21910" y="28933"/>
                  </a:lnTo>
                  <a:lnTo>
                    <a:pt x="21430" y="28873"/>
                  </a:lnTo>
                  <a:lnTo>
                    <a:pt x="21370" y="28873"/>
                  </a:lnTo>
                  <a:lnTo>
                    <a:pt x="21610" y="28753"/>
                  </a:lnTo>
                  <a:lnTo>
                    <a:pt x="21010" y="28813"/>
                  </a:lnTo>
                  <a:lnTo>
                    <a:pt x="20950" y="28813"/>
                  </a:lnTo>
                  <a:lnTo>
                    <a:pt x="21010" y="28753"/>
                  </a:lnTo>
                  <a:lnTo>
                    <a:pt x="20830" y="28813"/>
                  </a:lnTo>
                  <a:lnTo>
                    <a:pt x="20770" y="28753"/>
                  </a:lnTo>
                  <a:lnTo>
                    <a:pt x="20289" y="28753"/>
                  </a:lnTo>
                  <a:lnTo>
                    <a:pt x="20770" y="28693"/>
                  </a:lnTo>
                  <a:lnTo>
                    <a:pt x="21130" y="28573"/>
                  </a:lnTo>
                  <a:lnTo>
                    <a:pt x="21130" y="28573"/>
                  </a:lnTo>
                  <a:lnTo>
                    <a:pt x="20770" y="28633"/>
                  </a:lnTo>
                  <a:lnTo>
                    <a:pt x="20349" y="28573"/>
                  </a:lnTo>
                  <a:lnTo>
                    <a:pt x="19809" y="28453"/>
                  </a:lnTo>
                  <a:lnTo>
                    <a:pt x="19629" y="28393"/>
                  </a:lnTo>
                  <a:lnTo>
                    <a:pt x="24431" y="28393"/>
                  </a:lnTo>
                  <a:lnTo>
                    <a:pt x="24371" y="28453"/>
                  </a:lnTo>
                  <a:lnTo>
                    <a:pt x="24371" y="28573"/>
                  </a:lnTo>
                  <a:lnTo>
                    <a:pt x="24431" y="28513"/>
                  </a:lnTo>
                  <a:lnTo>
                    <a:pt x="24491" y="28393"/>
                  </a:lnTo>
                  <a:lnTo>
                    <a:pt x="26412" y="28393"/>
                  </a:lnTo>
                  <a:lnTo>
                    <a:pt x="26412" y="28513"/>
                  </a:lnTo>
                  <a:lnTo>
                    <a:pt x="26412" y="28693"/>
                  </a:lnTo>
                  <a:lnTo>
                    <a:pt x="26472" y="28513"/>
                  </a:lnTo>
                  <a:lnTo>
                    <a:pt x="26472" y="28393"/>
                  </a:lnTo>
                  <a:lnTo>
                    <a:pt x="31154" y="28393"/>
                  </a:lnTo>
                  <a:lnTo>
                    <a:pt x="30974" y="28753"/>
                  </a:lnTo>
                  <a:lnTo>
                    <a:pt x="30614" y="29293"/>
                  </a:lnTo>
                  <a:lnTo>
                    <a:pt x="31454" y="28393"/>
                  </a:lnTo>
                  <a:close/>
                  <a:moveTo>
                    <a:pt x="33255" y="28393"/>
                  </a:moveTo>
                  <a:lnTo>
                    <a:pt x="33195" y="28813"/>
                  </a:lnTo>
                  <a:lnTo>
                    <a:pt x="33075" y="29654"/>
                  </a:lnTo>
                  <a:lnTo>
                    <a:pt x="31994" y="29654"/>
                  </a:lnTo>
                  <a:lnTo>
                    <a:pt x="32114" y="29534"/>
                  </a:lnTo>
                  <a:lnTo>
                    <a:pt x="32835" y="28393"/>
                  </a:lnTo>
                  <a:close/>
                  <a:moveTo>
                    <a:pt x="33855" y="28393"/>
                  </a:moveTo>
                  <a:lnTo>
                    <a:pt x="33855" y="28933"/>
                  </a:lnTo>
                  <a:lnTo>
                    <a:pt x="33855" y="29654"/>
                  </a:lnTo>
                  <a:lnTo>
                    <a:pt x="33375" y="29654"/>
                  </a:lnTo>
                  <a:lnTo>
                    <a:pt x="33615" y="28933"/>
                  </a:lnTo>
                  <a:lnTo>
                    <a:pt x="33855" y="28393"/>
                  </a:lnTo>
                  <a:close/>
                  <a:moveTo>
                    <a:pt x="34516" y="29353"/>
                  </a:moveTo>
                  <a:lnTo>
                    <a:pt x="34576" y="29654"/>
                  </a:lnTo>
                  <a:lnTo>
                    <a:pt x="34516" y="29654"/>
                  </a:lnTo>
                  <a:lnTo>
                    <a:pt x="34516" y="29353"/>
                  </a:lnTo>
                  <a:close/>
                  <a:moveTo>
                    <a:pt x="35356" y="28393"/>
                  </a:moveTo>
                  <a:lnTo>
                    <a:pt x="35476" y="28933"/>
                  </a:lnTo>
                  <a:lnTo>
                    <a:pt x="35716" y="29473"/>
                  </a:lnTo>
                  <a:lnTo>
                    <a:pt x="35776" y="29654"/>
                  </a:lnTo>
                  <a:lnTo>
                    <a:pt x="35236" y="29654"/>
                  </a:lnTo>
                  <a:lnTo>
                    <a:pt x="35176" y="28933"/>
                  </a:lnTo>
                  <a:lnTo>
                    <a:pt x="35176" y="28573"/>
                  </a:lnTo>
                  <a:lnTo>
                    <a:pt x="35176" y="28393"/>
                  </a:lnTo>
                  <a:close/>
                  <a:moveTo>
                    <a:pt x="36016" y="28693"/>
                  </a:moveTo>
                  <a:lnTo>
                    <a:pt x="36256" y="29654"/>
                  </a:lnTo>
                  <a:lnTo>
                    <a:pt x="36196" y="29654"/>
                  </a:lnTo>
                  <a:lnTo>
                    <a:pt x="36136" y="29293"/>
                  </a:lnTo>
                  <a:lnTo>
                    <a:pt x="36016" y="28693"/>
                  </a:lnTo>
                  <a:close/>
                  <a:moveTo>
                    <a:pt x="37217" y="28393"/>
                  </a:moveTo>
                  <a:lnTo>
                    <a:pt x="37457" y="28873"/>
                  </a:lnTo>
                  <a:lnTo>
                    <a:pt x="37757" y="29233"/>
                  </a:lnTo>
                  <a:lnTo>
                    <a:pt x="38117" y="29654"/>
                  </a:lnTo>
                  <a:lnTo>
                    <a:pt x="36496" y="29654"/>
                  </a:lnTo>
                  <a:lnTo>
                    <a:pt x="36496" y="28693"/>
                  </a:lnTo>
                  <a:lnTo>
                    <a:pt x="36496" y="28393"/>
                  </a:lnTo>
                  <a:close/>
                  <a:moveTo>
                    <a:pt x="42259" y="28393"/>
                  </a:moveTo>
                  <a:lnTo>
                    <a:pt x="42199" y="29233"/>
                  </a:lnTo>
                  <a:lnTo>
                    <a:pt x="42199" y="29654"/>
                  </a:lnTo>
                  <a:lnTo>
                    <a:pt x="38177" y="29654"/>
                  </a:lnTo>
                  <a:lnTo>
                    <a:pt x="38177" y="29594"/>
                  </a:lnTo>
                  <a:lnTo>
                    <a:pt x="37877" y="29173"/>
                  </a:lnTo>
                  <a:lnTo>
                    <a:pt x="37517" y="28393"/>
                  </a:lnTo>
                  <a:lnTo>
                    <a:pt x="40158" y="28393"/>
                  </a:lnTo>
                  <a:lnTo>
                    <a:pt x="40578" y="28693"/>
                  </a:lnTo>
                  <a:lnTo>
                    <a:pt x="40818" y="28753"/>
                  </a:lnTo>
                  <a:lnTo>
                    <a:pt x="40638" y="28633"/>
                  </a:lnTo>
                  <a:lnTo>
                    <a:pt x="40338" y="28393"/>
                  </a:lnTo>
                  <a:close/>
                  <a:moveTo>
                    <a:pt x="42739" y="28393"/>
                  </a:moveTo>
                  <a:lnTo>
                    <a:pt x="42739" y="28993"/>
                  </a:lnTo>
                  <a:lnTo>
                    <a:pt x="42799" y="29654"/>
                  </a:lnTo>
                  <a:lnTo>
                    <a:pt x="42439" y="29654"/>
                  </a:lnTo>
                  <a:lnTo>
                    <a:pt x="42499" y="29293"/>
                  </a:lnTo>
                  <a:lnTo>
                    <a:pt x="42739" y="28393"/>
                  </a:lnTo>
                  <a:close/>
                  <a:moveTo>
                    <a:pt x="51443" y="28393"/>
                  </a:moveTo>
                  <a:lnTo>
                    <a:pt x="51503" y="28453"/>
                  </a:lnTo>
                  <a:lnTo>
                    <a:pt x="51623" y="28633"/>
                  </a:lnTo>
                  <a:lnTo>
                    <a:pt x="51803" y="28813"/>
                  </a:lnTo>
                  <a:lnTo>
                    <a:pt x="51863" y="29113"/>
                  </a:lnTo>
                  <a:lnTo>
                    <a:pt x="52103" y="29654"/>
                  </a:lnTo>
                  <a:lnTo>
                    <a:pt x="48562" y="29654"/>
                  </a:lnTo>
                  <a:lnTo>
                    <a:pt x="48982" y="29233"/>
                  </a:lnTo>
                  <a:lnTo>
                    <a:pt x="49342" y="28873"/>
                  </a:lnTo>
                  <a:lnTo>
                    <a:pt x="49522" y="28573"/>
                  </a:lnTo>
                  <a:lnTo>
                    <a:pt x="49582" y="28453"/>
                  </a:lnTo>
                  <a:lnTo>
                    <a:pt x="49462" y="28573"/>
                  </a:lnTo>
                  <a:lnTo>
                    <a:pt x="49222" y="28813"/>
                  </a:lnTo>
                  <a:lnTo>
                    <a:pt x="48862" y="29113"/>
                  </a:lnTo>
                  <a:lnTo>
                    <a:pt x="48381" y="29353"/>
                  </a:lnTo>
                  <a:lnTo>
                    <a:pt x="47721" y="29654"/>
                  </a:lnTo>
                  <a:lnTo>
                    <a:pt x="47541" y="29654"/>
                  </a:lnTo>
                  <a:lnTo>
                    <a:pt x="47661" y="29534"/>
                  </a:lnTo>
                  <a:lnTo>
                    <a:pt x="48562" y="28753"/>
                  </a:lnTo>
                  <a:lnTo>
                    <a:pt x="48922" y="28393"/>
                  </a:lnTo>
                  <a:lnTo>
                    <a:pt x="50903" y="28393"/>
                  </a:lnTo>
                  <a:lnTo>
                    <a:pt x="51083" y="28693"/>
                  </a:lnTo>
                  <a:lnTo>
                    <a:pt x="51263" y="28873"/>
                  </a:lnTo>
                  <a:lnTo>
                    <a:pt x="51263" y="28873"/>
                  </a:lnTo>
                  <a:lnTo>
                    <a:pt x="51143" y="28633"/>
                  </a:lnTo>
                  <a:lnTo>
                    <a:pt x="51023" y="28393"/>
                  </a:lnTo>
                  <a:lnTo>
                    <a:pt x="51263" y="28393"/>
                  </a:lnTo>
                  <a:lnTo>
                    <a:pt x="51563" y="28813"/>
                  </a:lnTo>
                  <a:lnTo>
                    <a:pt x="51743" y="28993"/>
                  </a:lnTo>
                  <a:lnTo>
                    <a:pt x="51803" y="29053"/>
                  </a:lnTo>
                  <a:lnTo>
                    <a:pt x="51743" y="28933"/>
                  </a:lnTo>
                  <a:lnTo>
                    <a:pt x="51623" y="28753"/>
                  </a:lnTo>
                  <a:lnTo>
                    <a:pt x="51443" y="28393"/>
                  </a:lnTo>
                  <a:close/>
                  <a:moveTo>
                    <a:pt x="53664" y="29173"/>
                  </a:moveTo>
                  <a:lnTo>
                    <a:pt x="54624" y="29594"/>
                  </a:lnTo>
                  <a:lnTo>
                    <a:pt x="54744" y="29654"/>
                  </a:lnTo>
                  <a:lnTo>
                    <a:pt x="54084" y="29654"/>
                  </a:lnTo>
                  <a:lnTo>
                    <a:pt x="54024" y="29594"/>
                  </a:lnTo>
                  <a:lnTo>
                    <a:pt x="53664" y="29173"/>
                  </a:lnTo>
                  <a:close/>
                  <a:moveTo>
                    <a:pt x="56425" y="28393"/>
                  </a:moveTo>
                  <a:lnTo>
                    <a:pt x="57145" y="29654"/>
                  </a:lnTo>
                  <a:lnTo>
                    <a:pt x="55164" y="29654"/>
                  </a:lnTo>
                  <a:lnTo>
                    <a:pt x="54744" y="29473"/>
                  </a:lnTo>
                  <a:lnTo>
                    <a:pt x="53604" y="28813"/>
                  </a:lnTo>
                  <a:lnTo>
                    <a:pt x="53364" y="28633"/>
                  </a:lnTo>
                  <a:lnTo>
                    <a:pt x="53844" y="28813"/>
                  </a:lnTo>
                  <a:lnTo>
                    <a:pt x="54384" y="28933"/>
                  </a:lnTo>
                  <a:lnTo>
                    <a:pt x="55104" y="28993"/>
                  </a:lnTo>
                  <a:lnTo>
                    <a:pt x="55344" y="28993"/>
                  </a:lnTo>
                  <a:lnTo>
                    <a:pt x="55104" y="28933"/>
                  </a:lnTo>
                  <a:lnTo>
                    <a:pt x="54444" y="28753"/>
                  </a:lnTo>
                  <a:lnTo>
                    <a:pt x="54024" y="28573"/>
                  </a:lnTo>
                  <a:lnTo>
                    <a:pt x="53664" y="28393"/>
                  </a:lnTo>
                  <a:lnTo>
                    <a:pt x="53844" y="28393"/>
                  </a:lnTo>
                  <a:lnTo>
                    <a:pt x="54324" y="28573"/>
                  </a:lnTo>
                  <a:lnTo>
                    <a:pt x="54564" y="28633"/>
                  </a:lnTo>
                  <a:lnTo>
                    <a:pt x="54324" y="28513"/>
                  </a:lnTo>
                  <a:lnTo>
                    <a:pt x="54144" y="28393"/>
                  </a:lnTo>
                  <a:close/>
                  <a:moveTo>
                    <a:pt x="67530" y="28393"/>
                  </a:moveTo>
                  <a:lnTo>
                    <a:pt x="67350" y="28993"/>
                  </a:lnTo>
                  <a:lnTo>
                    <a:pt x="67109" y="29654"/>
                  </a:lnTo>
                  <a:lnTo>
                    <a:pt x="60387" y="29654"/>
                  </a:lnTo>
                  <a:lnTo>
                    <a:pt x="59726" y="28393"/>
                  </a:lnTo>
                  <a:lnTo>
                    <a:pt x="66869" y="28393"/>
                  </a:lnTo>
                  <a:lnTo>
                    <a:pt x="66629" y="28813"/>
                  </a:lnTo>
                  <a:lnTo>
                    <a:pt x="66389" y="29113"/>
                  </a:lnTo>
                  <a:lnTo>
                    <a:pt x="66329" y="29173"/>
                  </a:lnTo>
                  <a:lnTo>
                    <a:pt x="66449" y="29113"/>
                  </a:lnTo>
                  <a:lnTo>
                    <a:pt x="66689" y="28933"/>
                  </a:lnTo>
                  <a:lnTo>
                    <a:pt x="67230" y="28393"/>
                  </a:lnTo>
                  <a:close/>
                  <a:moveTo>
                    <a:pt x="69090" y="28393"/>
                  </a:moveTo>
                  <a:lnTo>
                    <a:pt x="69210" y="28993"/>
                  </a:lnTo>
                  <a:lnTo>
                    <a:pt x="69330" y="29654"/>
                  </a:lnTo>
                  <a:lnTo>
                    <a:pt x="67650" y="29654"/>
                  </a:lnTo>
                  <a:lnTo>
                    <a:pt x="67950" y="29173"/>
                  </a:lnTo>
                  <a:lnTo>
                    <a:pt x="68190" y="28633"/>
                  </a:lnTo>
                  <a:lnTo>
                    <a:pt x="68310" y="28393"/>
                  </a:lnTo>
                  <a:close/>
                  <a:moveTo>
                    <a:pt x="48201" y="30554"/>
                  </a:moveTo>
                  <a:lnTo>
                    <a:pt x="47541" y="30674"/>
                  </a:lnTo>
                  <a:lnTo>
                    <a:pt x="46941" y="30734"/>
                  </a:lnTo>
                  <a:lnTo>
                    <a:pt x="46641" y="30734"/>
                  </a:lnTo>
                  <a:lnTo>
                    <a:pt x="46941" y="30614"/>
                  </a:lnTo>
                  <a:lnTo>
                    <a:pt x="47061" y="30554"/>
                  </a:lnTo>
                  <a:close/>
                  <a:moveTo>
                    <a:pt x="13507" y="30914"/>
                  </a:moveTo>
                  <a:lnTo>
                    <a:pt x="13627" y="31094"/>
                  </a:lnTo>
                  <a:lnTo>
                    <a:pt x="13627" y="31154"/>
                  </a:lnTo>
                  <a:lnTo>
                    <a:pt x="13507" y="30914"/>
                  </a:lnTo>
                  <a:close/>
                  <a:moveTo>
                    <a:pt x="49462" y="30554"/>
                  </a:moveTo>
                  <a:lnTo>
                    <a:pt x="49162" y="30734"/>
                  </a:lnTo>
                  <a:lnTo>
                    <a:pt x="48802" y="30914"/>
                  </a:lnTo>
                  <a:lnTo>
                    <a:pt x="48441" y="31034"/>
                  </a:lnTo>
                  <a:lnTo>
                    <a:pt x="47781" y="31154"/>
                  </a:lnTo>
                  <a:lnTo>
                    <a:pt x="48261" y="30974"/>
                  </a:lnTo>
                  <a:lnTo>
                    <a:pt x="48742" y="30734"/>
                  </a:lnTo>
                  <a:lnTo>
                    <a:pt x="49042" y="30554"/>
                  </a:lnTo>
                  <a:close/>
                  <a:moveTo>
                    <a:pt x="5643" y="30554"/>
                  </a:moveTo>
                  <a:lnTo>
                    <a:pt x="5703" y="30614"/>
                  </a:lnTo>
                  <a:lnTo>
                    <a:pt x="5343" y="30794"/>
                  </a:lnTo>
                  <a:lnTo>
                    <a:pt x="5103" y="30854"/>
                  </a:lnTo>
                  <a:lnTo>
                    <a:pt x="5463" y="30854"/>
                  </a:lnTo>
                  <a:lnTo>
                    <a:pt x="4743" y="31214"/>
                  </a:lnTo>
                  <a:lnTo>
                    <a:pt x="4743" y="31034"/>
                  </a:lnTo>
                  <a:lnTo>
                    <a:pt x="4863" y="30554"/>
                  </a:lnTo>
                  <a:close/>
                  <a:moveTo>
                    <a:pt x="17408" y="31154"/>
                  </a:moveTo>
                  <a:lnTo>
                    <a:pt x="17468" y="31214"/>
                  </a:lnTo>
                  <a:lnTo>
                    <a:pt x="17348" y="31214"/>
                  </a:lnTo>
                  <a:lnTo>
                    <a:pt x="17408" y="31154"/>
                  </a:lnTo>
                  <a:close/>
                  <a:moveTo>
                    <a:pt x="19329" y="31094"/>
                  </a:moveTo>
                  <a:lnTo>
                    <a:pt x="19209" y="31274"/>
                  </a:lnTo>
                  <a:lnTo>
                    <a:pt x="19149" y="31214"/>
                  </a:lnTo>
                  <a:lnTo>
                    <a:pt x="19329" y="31094"/>
                  </a:lnTo>
                  <a:close/>
                  <a:moveTo>
                    <a:pt x="57625" y="30554"/>
                  </a:moveTo>
                  <a:lnTo>
                    <a:pt x="57685" y="30734"/>
                  </a:lnTo>
                  <a:lnTo>
                    <a:pt x="58046" y="31394"/>
                  </a:lnTo>
                  <a:lnTo>
                    <a:pt x="57806" y="31394"/>
                  </a:lnTo>
                  <a:lnTo>
                    <a:pt x="57025" y="31334"/>
                  </a:lnTo>
                  <a:lnTo>
                    <a:pt x="56185" y="31154"/>
                  </a:lnTo>
                  <a:lnTo>
                    <a:pt x="55765" y="30974"/>
                  </a:lnTo>
                  <a:lnTo>
                    <a:pt x="55224" y="30734"/>
                  </a:lnTo>
                  <a:lnTo>
                    <a:pt x="55104" y="30674"/>
                  </a:lnTo>
                  <a:lnTo>
                    <a:pt x="55104" y="30674"/>
                  </a:lnTo>
                  <a:lnTo>
                    <a:pt x="55344" y="30734"/>
                  </a:lnTo>
                  <a:lnTo>
                    <a:pt x="55645" y="30854"/>
                  </a:lnTo>
                  <a:lnTo>
                    <a:pt x="57205" y="30854"/>
                  </a:lnTo>
                  <a:lnTo>
                    <a:pt x="57505" y="30794"/>
                  </a:lnTo>
                  <a:lnTo>
                    <a:pt x="57685" y="30734"/>
                  </a:lnTo>
                  <a:lnTo>
                    <a:pt x="56845" y="30734"/>
                  </a:lnTo>
                  <a:lnTo>
                    <a:pt x="56005" y="30554"/>
                  </a:lnTo>
                  <a:close/>
                  <a:moveTo>
                    <a:pt x="13146" y="31154"/>
                  </a:moveTo>
                  <a:lnTo>
                    <a:pt x="13386" y="31454"/>
                  </a:lnTo>
                  <a:lnTo>
                    <a:pt x="13266" y="31574"/>
                  </a:lnTo>
                  <a:lnTo>
                    <a:pt x="13206" y="31394"/>
                  </a:lnTo>
                  <a:lnTo>
                    <a:pt x="13146" y="31154"/>
                  </a:lnTo>
                  <a:close/>
                  <a:moveTo>
                    <a:pt x="19689" y="31454"/>
                  </a:moveTo>
                  <a:lnTo>
                    <a:pt x="19569" y="31694"/>
                  </a:lnTo>
                  <a:lnTo>
                    <a:pt x="19569" y="31634"/>
                  </a:lnTo>
                  <a:lnTo>
                    <a:pt x="19689" y="31454"/>
                  </a:lnTo>
                  <a:close/>
                  <a:moveTo>
                    <a:pt x="3482" y="30554"/>
                  </a:moveTo>
                  <a:lnTo>
                    <a:pt x="3422" y="31034"/>
                  </a:lnTo>
                  <a:lnTo>
                    <a:pt x="3362" y="31454"/>
                  </a:lnTo>
                  <a:lnTo>
                    <a:pt x="3362" y="31694"/>
                  </a:lnTo>
                  <a:lnTo>
                    <a:pt x="3362" y="31754"/>
                  </a:lnTo>
                  <a:lnTo>
                    <a:pt x="2582" y="31754"/>
                  </a:lnTo>
                  <a:lnTo>
                    <a:pt x="2702" y="31334"/>
                  </a:lnTo>
                  <a:lnTo>
                    <a:pt x="2942" y="30794"/>
                  </a:lnTo>
                  <a:lnTo>
                    <a:pt x="3062" y="30554"/>
                  </a:lnTo>
                  <a:close/>
                  <a:moveTo>
                    <a:pt x="4683" y="30554"/>
                  </a:moveTo>
                  <a:lnTo>
                    <a:pt x="4683" y="31034"/>
                  </a:lnTo>
                  <a:lnTo>
                    <a:pt x="4683" y="31214"/>
                  </a:lnTo>
                  <a:lnTo>
                    <a:pt x="4263" y="31454"/>
                  </a:lnTo>
                  <a:lnTo>
                    <a:pt x="3782" y="31754"/>
                  </a:lnTo>
                  <a:lnTo>
                    <a:pt x="3422" y="31754"/>
                  </a:lnTo>
                  <a:lnTo>
                    <a:pt x="3422" y="31694"/>
                  </a:lnTo>
                  <a:lnTo>
                    <a:pt x="3482" y="31514"/>
                  </a:lnTo>
                  <a:lnTo>
                    <a:pt x="3602" y="30914"/>
                  </a:lnTo>
                  <a:lnTo>
                    <a:pt x="3782" y="30554"/>
                  </a:lnTo>
                  <a:lnTo>
                    <a:pt x="3662" y="30974"/>
                  </a:lnTo>
                  <a:lnTo>
                    <a:pt x="3602" y="31274"/>
                  </a:lnTo>
                  <a:lnTo>
                    <a:pt x="3722" y="31034"/>
                  </a:lnTo>
                  <a:lnTo>
                    <a:pt x="4022" y="30554"/>
                  </a:lnTo>
                  <a:close/>
                  <a:moveTo>
                    <a:pt x="5163" y="31454"/>
                  </a:moveTo>
                  <a:lnTo>
                    <a:pt x="4683" y="31754"/>
                  </a:lnTo>
                  <a:lnTo>
                    <a:pt x="4383" y="31754"/>
                  </a:lnTo>
                  <a:lnTo>
                    <a:pt x="5163" y="31454"/>
                  </a:lnTo>
                  <a:close/>
                  <a:moveTo>
                    <a:pt x="7984" y="31694"/>
                  </a:moveTo>
                  <a:lnTo>
                    <a:pt x="7984" y="31754"/>
                  </a:lnTo>
                  <a:lnTo>
                    <a:pt x="7924" y="31754"/>
                  </a:lnTo>
                  <a:lnTo>
                    <a:pt x="7984" y="31694"/>
                  </a:lnTo>
                  <a:close/>
                  <a:moveTo>
                    <a:pt x="8524" y="31274"/>
                  </a:moveTo>
                  <a:lnTo>
                    <a:pt x="8524" y="31454"/>
                  </a:lnTo>
                  <a:lnTo>
                    <a:pt x="8644" y="31754"/>
                  </a:lnTo>
                  <a:lnTo>
                    <a:pt x="8584" y="31754"/>
                  </a:lnTo>
                  <a:lnTo>
                    <a:pt x="8404" y="31334"/>
                  </a:lnTo>
                  <a:lnTo>
                    <a:pt x="8524" y="31274"/>
                  </a:lnTo>
                  <a:close/>
                  <a:moveTo>
                    <a:pt x="9065" y="31034"/>
                  </a:moveTo>
                  <a:lnTo>
                    <a:pt x="9125" y="31334"/>
                  </a:lnTo>
                  <a:lnTo>
                    <a:pt x="9245" y="31754"/>
                  </a:lnTo>
                  <a:lnTo>
                    <a:pt x="9065" y="31754"/>
                  </a:lnTo>
                  <a:lnTo>
                    <a:pt x="9065" y="31694"/>
                  </a:lnTo>
                  <a:lnTo>
                    <a:pt x="9065" y="31394"/>
                  </a:lnTo>
                  <a:lnTo>
                    <a:pt x="9065" y="31214"/>
                  </a:lnTo>
                  <a:lnTo>
                    <a:pt x="9065" y="31034"/>
                  </a:lnTo>
                  <a:close/>
                  <a:moveTo>
                    <a:pt x="9785" y="30554"/>
                  </a:moveTo>
                  <a:lnTo>
                    <a:pt x="9785" y="30914"/>
                  </a:lnTo>
                  <a:lnTo>
                    <a:pt x="9965" y="31394"/>
                  </a:lnTo>
                  <a:lnTo>
                    <a:pt x="10145" y="31754"/>
                  </a:lnTo>
                  <a:lnTo>
                    <a:pt x="9605" y="31754"/>
                  </a:lnTo>
                  <a:lnTo>
                    <a:pt x="9605" y="31274"/>
                  </a:lnTo>
                  <a:lnTo>
                    <a:pt x="9605" y="30854"/>
                  </a:lnTo>
                  <a:lnTo>
                    <a:pt x="9605" y="30674"/>
                  </a:lnTo>
                  <a:lnTo>
                    <a:pt x="9785" y="30554"/>
                  </a:lnTo>
                  <a:close/>
                  <a:moveTo>
                    <a:pt x="11105" y="31274"/>
                  </a:moveTo>
                  <a:lnTo>
                    <a:pt x="11226" y="31394"/>
                  </a:lnTo>
                  <a:lnTo>
                    <a:pt x="11466" y="31754"/>
                  </a:lnTo>
                  <a:lnTo>
                    <a:pt x="11286" y="31754"/>
                  </a:lnTo>
                  <a:lnTo>
                    <a:pt x="11105" y="31274"/>
                  </a:lnTo>
                  <a:close/>
                  <a:moveTo>
                    <a:pt x="11586" y="31094"/>
                  </a:moveTo>
                  <a:lnTo>
                    <a:pt x="11826" y="31514"/>
                  </a:lnTo>
                  <a:lnTo>
                    <a:pt x="12066" y="31754"/>
                  </a:lnTo>
                  <a:lnTo>
                    <a:pt x="11886" y="31754"/>
                  </a:lnTo>
                  <a:lnTo>
                    <a:pt x="11586" y="31094"/>
                  </a:lnTo>
                  <a:close/>
                  <a:moveTo>
                    <a:pt x="12126" y="31514"/>
                  </a:moveTo>
                  <a:lnTo>
                    <a:pt x="12246" y="31694"/>
                  </a:lnTo>
                  <a:lnTo>
                    <a:pt x="12306" y="31754"/>
                  </a:lnTo>
                  <a:lnTo>
                    <a:pt x="12246" y="31754"/>
                  </a:lnTo>
                  <a:lnTo>
                    <a:pt x="12126" y="31514"/>
                  </a:lnTo>
                  <a:close/>
                  <a:moveTo>
                    <a:pt x="12426" y="30554"/>
                  </a:moveTo>
                  <a:lnTo>
                    <a:pt x="12546" y="31034"/>
                  </a:lnTo>
                  <a:lnTo>
                    <a:pt x="12786" y="31574"/>
                  </a:lnTo>
                  <a:lnTo>
                    <a:pt x="12906" y="31754"/>
                  </a:lnTo>
                  <a:lnTo>
                    <a:pt x="12546" y="31754"/>
                  </a:lnTo>
                  <a:lnTo>
                    <a:pt x="12486" y="31574"/>
                  </a:lnTo>
                  <a:lnTo>
                    <a:pt x="12366" y="30854"/>
                  </a:lnTo>
                  <a:lnTo>
                    <a:pt x="12306" y="30554"/>
                  </a:lnTo>
                  <a:close/>
                  <a:moveTo>
                    <a:pt x="15667" y="31514"/>
                  </a:moveTo>
                  <a:lnTo>
                    <a:pt x="15667" y="31634"/>
                  </a:lnTo>
                  <a:lnTo>
                    <a:pt x="15667" y="31754"/>
                  </a:lnTo>
                  <a:lnTo>
                    <a:pt x="15307" y="31754"/>
                  </a:lnTo>
                  <a:lnTo>
                    <a:pt x="15547" y="31634"/>
                  </a:lnTo>
                  <a:lnTo>
                    <a:pt x="15667" y="31634"/>
                  </a:lnTo>
                  <a:lnTo>
                    <a:pt x="15607" y="31574"/>
                  </a:lnTo>
                  <a:lnTo>
                    <a:pt x="15667" y="31514"/>
                  </a:lnTo>
                  <a:close/>
                  <a:moveTo>
                    <a:pt x="17888" y="31694"/>
                  </a:moveTo>
                  <a:lnTo>
                    <a:pt x="17888" y="31754"/>
                  </a:lnTo>
                  <a:lnTo>
                    <a:pt x="17708" y="31754"/>
                  </a:lnTo>
                  <a:lnTo>
                    <a:pt x="17828" y="31694"/>
                  </a:lnTo>
                  <a:close/>
                  <a:moveTo>
                    <a:pt x="25452" y="31634"/>
                  </a:moveTo>
                  <a:lnTo>
                    <a:pt x="25812" y="31754"/>
                  </a:lnTo>
                  <a:lnTo>
                    <a:pt x="25692" y="31754"/>
                  </a:lnTo>
                  <a:lnTo>
                    <a:pt x="25452" y="31634"/>
                  </a:lnTo>
                  <a:close/>
                  <a:moveTo>
                    <a:pt x="31214" y="30554"/>
                  </a:moveTo>
                  <a:lnTo>
                    <a:pt x="30734" y="31754"/>
                  </a:lnTo>
                  <a:lnTo>
                    <a:pt x="26592" y="31754"/>
                  </a:lnTo>
                  <a:lnTo>
                    <a:pt x="26052" y="31574"/>
                  </a:lnTo>
                  <a:lnTo>
                    <a:pt x="24971" y="30974"/>
                  </a:lnTo>
                  <a:lnTo>
                    <a:pt x="24731" y="30854"/>
                  </a:lnTo>
                  <a:lnTo>
                    <a:pt x="24611" y="30854"/>
                  </a:lnTo>
                  <a:lnTo>
                    <a:pt x="24371" y="30734"/>
                  </a:lnTo>
                  <a:lnTo>
                    <a:pt x="24071" y="30554"/>
                  </a:lnTo>
                  <a:close/>
                  <a:moveTo>
                    <a:pt x="33915" y="30554"/>
                  </a:moveTo>
                  <a:lnTo>
                    <a:pt x="33915" y="30794"/>
                  </a:lnTo>
                  <a:lnTo>
                    <a:pt x="34035" y="31694"/>
                  </a:lnTo>
                  <a:lnTo>
                    <a:pt x="34035" y="31754"/>
                  </a:lnTo>
                  <a:lnTo>
                    <a:pt x="30794" y="31754"/>
                  </a:lnTo>
                  <a:lnTo>
                    <a:pt x="31454" y="30554"/>
                  </a:lnTo>
                  <a:lnTo>
                    <a:pt x="33075" y="30554"/>
                  </a:lnTo>
                  <a:lnTo>
                    <a:pt x="33135" y="31094"/>
                  </a:lnTo>
                  <a:lnTo>
                    <a:pt x="33195" y="31274"/>
                  </a:lnTo>
                  <a:lnTo>
                    <a:pt x="33195" y="31094"/>
                  </a:lnTo>
                  <a:lnTo>
                    <a:pt x="33195" y="30554"/>
                  </a:lnTo>
                  <a:close/>
                  <a:moveTo>
                    <a:pt x="34876" y="30554"/>
                  </a:moveTo>
                  <a:lnTo>
                    <a:pt x="34996" y="30734"/>
                  </a:lnTo>
                  <a:lnTo>
                    <a:pt x="35236" y="31274"/>
                  </a:lnTo>
                  <a:lnTo>
                    <a:pt x="35476" y="31754"/>
                  </a:lnTo>
                  <a:lnTo>
                    <a:pt x="34275" y="31754"/>
                  </a:lnTo>
                  <a:lnTo>
                    <a:pt x="34275" y="31694"/>
                  </a:lnTo>
                  <a:lnTo>
                    <a:pt x="34335" y="30794"/>
                  </a:lnTo>
                  <a:lnTo>
                    <a:pt x="34395" y="30554"/>
                  </a:lnTo>
                  <a:close/>
                  <a:moveTo>
                    <a:pt x="43219" y="30554"/>
                  </a:moveTo>
                  <a:lnTo>
                    <a:pt x="43459" y="30914"/>
                  </a:lnTo>
                  <a:lnTo>
                    <a:pt x="43639" y="31214"/>
                  </a:lnTo>
                  <a:lnTo>
                    <a:pt x="43639" y="31334"/>
                  </a:lnTo>
                  <a:lnTo>
                    <a:pt x="43639" y="31754"/>
                  </a:lnTo>
                  <a:lnTo>
                    <a:pt x="35716" y="31754"/>
                  </a:lnTo>
                  <a:lnTo>
                    <a:pt x="35536" y="31214"/>
                  </a:lnTo>
                  <a:lnTo>
                    <a:pt x="35416" y="30614"/>
                  </a:lnTo>
                  <a:lnTo>
                    <a:pt x="35356" y="30554"/>
                  </a:lnTo>
                  <a:lnTo>
                    <a:pt x="36256" y="30554"/>
                  </a:lnTo>
                  <a:lnTo>
                    <a:pt x="36556" y="30974"/>
                  </a:lnTo>
                  <a:lnTo>
                    <a:pt x="36736" y="31274"/>
                  </a:lnTo>
                  <a:lnTo>
                    <a:pt x="36917" y="31454"/>
                  </a:lnTo>
                  <a:lnTo>
                    <a:pt x="37037" y="31634"/>
                  </a:lnTo>
                  <a:lnTo>
                    <a:pt x="36977" y="31394"/>
                  </a:lnTo>
                  <a:lnTo>
                    <a:pt x="36857" y="31214"/>
                  </a:lnTo>
                  <a:lnTo>
                    <a:pt x="36676" y="30914"/>
                  </a:lnTo>
                  <a:lnTo>
                    <a:pt x="36556" y="30554"/>
                  </a:lnTo>
                  <a:lnTo>
                    <a:pt x="36676" y="30554"/>
                  </a:lnTo>
                  <a:lnTo>
                    <a:pt x="36796" y="30734"/>
                  </a:lnTo>
                  <a:lnTo>
                    <a:pt x="36736" y="30554"/>
                  </a:lnTo>
                  <a:lnTo>
                    <a:pt x="42259" y="30554"/>
                  </a:lnTo>
                  <a:lnTo>
                    <a:pt x="42319" y="30734"/>
                  </a:lnTo>
                  <a:lnTo>
                    <a:pt x="42319" y="30554"/>
                  </a:lnTo>
                  <a:lnTo>
                    <a:pt x="42919" y="30554"/>
                  </a:lnTo>
                  <a:lnTo>
                    <a:pt x="43099" y="31214"/>
                  </a:lnTo>
                  <a:lnTo>
                    <a:pt x="43219" y="31574"/>
                  </a:lnTo>
                  <a:lnTo>
                    <a:pt x="43339" y="31694"/>
                  </a:lnTo>
                  <a:lnTo>
                    <a:pt x="43279" y="31574"/>
                  </a:lnTo>
                  <a:lnTo>
                    <a:pt x="43159" y="31154"/>
                  </a:lnTo>
                  <a:lnTo>
                    <a:pt x="43159" y="30554"/>
                  </a:lnTo>
                  <a:close/>
                  <a:moveTo>
                    <a:pt x="43880" y="31574"/>
                  </a:moveTo>
                  <a:lnTo>
                    <a:pt x="43880" y="31754"/>
                  </a:lnTo>
                  <a:lnTo>
                    <a:pt x="43759" y="31754"/>
                  </a:lnTo>
                  <a:lnTo>
                    <a:pt x="43880" y="31574"/>
                  </a:lnTo>
                  <a:close/>
                  <a:moveTo>
                    <a:pt x="50903" y="30554"/>
                  </a:moveTo>
                  <a:lnTo>
                    <a:pt x="50662" y="30794"/>
                  </a:lnTo>
                  <a:lnTo>
                    <a:pt x="50242" y="31094"/>
                  </a:lnTo>
                  <a:lnTo>
                    <a:pt x="49702" y="31334"/>
                  </a:lnTo>
                  <a:lnTo>
                    <a:pt x="49102" y="31574"/>
                  </a:lnTo>
                  <a:lnTo>
                    <a:pt x="48562" y="31694"/>
                  </a:lnTo>
                  <a:lnTo>
                    <a:pt x="48321" y="31694"/>
                  </a:lnTo>
                  <a:lnTo>
                    <a:pt x="48141" y="31754"/>
                  </a:lnTo>
                  <a:lnTo>
                    <a:pt x="47961" y="31754"/>
                  </a:lnTo>
                  <a:lnTo>
                    <a:pt x="48201" y="31634"/>
                  </a:lnTo>
                  <a:lnTo>
                    <a:pt x="48802" y="31394"/>
                  </a:lnTo>
                  <a:lnTo>
                    <a:pt x="49342" y="30974"/>
                  </a:lnTo>
                  <a:lnTo>
                    <a:pt x="49822" y="30554"/>
                  </a:lnTo>
                  <a:close/>
                  <a:moveTo>
                    <a:pt x="53724" y="30554"/>
                  </a:moveTo>
                  <a:lnTo>
                    <a:pt x="53784" y="30614"/>
                  </a:lnTo>
                  <a:lnTo>
                    <a:pt x="53964" y="31094"/>
                  </a:lnTo>
                  <a:lnTo>
                    <a:pt x="54084" y="31334"/>
                  </a:lnTo>
                  <a:lnTo>
                    <a:pt x="54204" y="31514"/>
                  </a:lnTo>
                  <a:lnTo>
                    <a:pt x="54324" y="31634"/>
                  </a:lnTo>
                  <a:lnTo>
                    <a:pt x="54264" y="31514"/>
                  </a:lnTo>
                  <a:lnTo>
                    <a:pt x="54144" y="31034"/>
                  </a:lnTo>
                  <a:lnTo>
                    <a:pt x="54084" y="30854"/>
                  </a:lnTo>
                  <a:lnTo>
                    <a:pt x="54324" y="31274"/>
                  </a:lnTo>
                  <a:lnTo>
                    <a:pt x="54684" y="31754"/>
                  </a:lnTo>
                  <a:lnTo>
                    <a:pt x="49642" y="31754"/>
                  </a:lnTo>
                  <a:lnTo>
                    <a:pt x="49822" y="31634"/>
                  </a:lnTo>
                  <a:lnTo>
                    <a:pt x="50362" y="31274"/>
                  </a:lnTo>
                  <a:lnTo>
                    <a:pt x="50722" y="30854"/>
                  </a:lnTo>
                  <a:lnTo>
                    <a:pt x="50963" y="30554"/>
                  </a:lnTo>
                  <a:lnTo>
                    <a:pt x="52763" y="30554"/>
                  </a:lnTo>
                  <a:lnTo>
                    <a:pt x="52883" y="30674"/>
                  </a:lnTo>
                  <a:lnTo>
                    <a:pt x="53063" y="30854"/>
                  </a:lnTo>
                  <a:lnTo>
                    <a:pt x="53063" y="30854"/>
                  </a:lnTo>
                  <a:lnTo>
                    <a:pt x="52943" y="30554"/>
                  </a:lnTo>
                  <a:lnTo>
                    <a:pt x="53304" y="30554"/>
                  </a:lnTo>
                  <a:lnTo>
                    <a:pt x="53664" y="30854"/>
                  </a:lnTo>
                  <a:lnTo>
                    <a:pt x="53964" y="31394"/>
                  </a:lnTo>
                  <a:lnTo>
                    <a:pt x="53724" y="30614"/>
                  </a:lnTo>
                  <a:lnTo>
                    <a:pt x="53664" y="30554"/>
                  </a:lnTo>
                  <a:close/>
                  <a:moveTo>
                    <a:pt x="54444" y="30554"/>
                  </a:moveTo>
                  <a:lnTo>
                    <a:pt x="54804" y="30794"/>
                  </a:lnTo>
                  <a:lnTo>
                    <a:pt x="54804" y="31094"/>
                  </a:lnTo>
                  <a:lnTo>
                    <a:pt x="54924" y="31394"/>
                  </a:lnTo>
                  <a:lnTo>
                    <a:pt x="55164" y="31754"/>
                  </a:lnTo>
                  <a:lnTo>
                    <a:pt x="54924" y="31754"/>
                  </a:lnTo>
                  <a:lnTo>
                    <a:pt x="54804" y="31634"/>
                  </a:lnTo>
                  <a:lnTo>
                    <a:pt x="54504" y="30974"/>
                  </a:lnTo>
                  <a:lnTo>
                    <a:pt x="54324" y="30554"/>
                  </a:lnTo>
                  <a:close/>
                  <a:moveTo>
                    <a:pt x="55284" y="31394"/>
                  </a:moveTo>
                  <a:lnTo>
                    <a:pt x="55464" y="31574"/>
                  </a:lnTo>
                  <a:lnTo>
                    <a:pt x="55705" y="31754"/>
                  </a:lnTo>
                  <a:lnTo>
                    <a:pt x="55525" y="31754"/>
                  </a:lnTo>
                  <a:lnTo>
                    <a:pt x="55404" y="31574"/>
                  </a:lnTo>
                  <a:lnTo>
                    <a:pt x="55284" y="31394"/>
                  </a:lnTo>
                  <a:close/>
                  <a:moveTo>
                    <a:pt x="56005" y="31394"/>
                  </a:moveTo>
                  <a:lnTo>
                    <a:pt x="56125" y="31454"/>
                  </a:lnTo>
                  <a:lnTo>
                    <a:pt x="57025" y="31514"/>
                  </a:lnTo>
                  <a:lnTo>
                    <a:pt x="57806" y="31454"/>
                  </a:lnTo>
                  <a:lnTo>
                    <a:pt x="58046" y="31454"/>
                  </a:lnTo>
                  <a:lnTo>
                    <a:pt x="58226" y="31754"/>
                  </a:lnTo>
                  <a:lnTo>
                    <a:pt x="56725" y="31754"/>
                  </a:lnTo>
                  <a:lnTo>
                    <a:pt x="56245" y="31574"/>
                  </a:lnTo>
                  <a:lnTo>
                    <a:pt x="56125" y="31514"/>
                  </a:lnTo>
                  <a:lnTo>
                    <a:pt x="56005" y="31394"/>
                  </a:lnTo>
                  <a:close/>
                  <a:moveTo>
                    <a:pt x="17168" y="32715"/>
                  </a:moveTo>
                  <a:lnTo>
                    <a:pt x="17228" y="32775"/>
                  </a:lnTo>
                  <a:lnTo>
                    <a:pt x="17108" y="32775"/>
                  </a:lnTo>
                  <a:lnTo>
                    <a:pt x="17108" y="32715"/>
                  </a:lnTo>
                  <a:close/>
                  <a:moveTo>
                    <a:pt x="17468" y="32715"/>
                  </a:moveTo>
                  <a:lnTo>
                    <a:pt x="17228" y="32775"/>
                  </a:lnTo>
                  <a:lnTo>
                    <a:pt x="17228" y="32715"/>
                  </a:lnTo>
                  <a:close/>
                  <a:moveTo>
                    <a:pt x="20109" y="32715"/>
                  </a:moveTo>
                  <a:lnTo>
                    <a:pt x="20049" y="32775"/>
                  </a:lnTo>
                  <a:lnTo>
                    <a:pt x="19989" y="32715"/>
                  </a:lnTo>
                  <a:close/>
                  <a:moveTo>
                    <a:pt x="16808" y="32715"/>
                  </a:moveTo>
                  <a:lnTo>
                    <a:pt x="16808" y="32835"/>
                  </a:lnTo>
                  <a:lnTo>
                    <a:pt x="16748" y="32715"/>
                  </a:lnTo>
                  <a:close/>
                  <a:moveTo>
                    <a:pt x="19869" y="32775"/>
                  </a:moveTo>
                  <a:lnTo>
                    <a:pt x="20049" y="32895"/>
                  </a:lnTo>
                  <a:lnTo>
                    <a:pt x="19989" y="32955"/>
                  </a:lnTo>
                  <a:lnTo>
                    <a:pt x="19869" y="32775"/>
                  </a:lnTo>
                  <a:close/>
                  <a:moveTo>
                    <a:pt x="17768" y="33015"/>
                  </a:moveTo>
                  <a:lnTo>
                    <a:pt x="17228" y="33195"/>
                  </a:lnTo>
                  <a:lnTo>
                    <a:pt x="17168" y="33195"/>
                  </a:lnTo>
                  <a:lnTo>
                    <a:pt x="17168" y="33075"/>
                  </a:lnTo>
                  <a:lnTo>
                    <a:pt x="17648" y="33015"/>
                  </a:lnTo>
                  <a:close/>
                  <a:moveTo>
                    <a:pt x="34455" y="33015"/>
                  </a:moveTo>
                  <a:lnTo>
                    <a:pt x="34516" y="33135"/>
                  </a:lnTo>
                  <a:lnTo>
                    <a:pt x="34576" y="33195"/>
                  </a:lnTo>
                  <a:lnTo>
                    <a:pt x="34576" y="33135"/>
                  </a:lnTo>
                  <a:lnTo>
                    <a:pt x="34455" y="33015"/>
                  </a:lnTo>
                  <a:close/>
                  <a:moveTo>
                    <a:pt x="16868" y="33015"/>
                  </a:moveTo>
                  <a:lnTo>
                    <a:pt x="16868" y="33075"/>
                  </a:lnTo>
                  <a:lnTo>
                    <a:pt x="16928" y="33255"/>
                  </a:lnTo>
                  <a:lnTo>
                    <a:pt x="16868" y="33255"/>
                  </a:lnTo>
                  <a:lnTo>
                    <a:pt x="16808" y="33135"/>
                  </a:lnTo>
                  <a:lnTo>
                    <a:pt x="16808" y="33075"/>
                  </a:lnTo>
                  <a:lnTo>
                    <a:pt x="16808" y="33015"/>
                  </a:lnTo>
                  <a:close/>
                  <a:moveTo>
                    <a:pt x="17048" y="33075"/>
                  </a:moveTo>
                  <a:lnTo>
                    <a:pt x="17108" y="33255"/>
                  </a:lnTo>
                  <a:lnTo>
                    <a:pt x="16988" y="33255"/>
                  </a:lnTo>
                  <a:lnTo>
                    <a:pt x="16988" y="33075"/>
                  </a:lnTo>
                  <a:close/>
                  <a:moveTo>
                    <a:pt x="16568" y="33015"/>
                  </a:moveTo>
                  <a:lnTo>
                    <a:pt x="16688" y="33195"/>
                  </a:lnTo>
                  <a:lnTo>
                    <a:pt x="16688" y="33315"/>
                  </a:lnTo>
                  <a:lnTo>
                    <a:pt x="16628" y="33315"/>
                  </a:lnTo>
                  <a:lnTo>
                    <a:pt x="16568" y="33195"/>
                  </a:lnTo>
                  <a:lnTo>
                    <a:pt x="16568" y="33015"/>
                  </a:lnTo>
                  <a:close/>
                  <a:moveTo>
                    <a:pt x="7624" y="32835"/>
                  </a:moveTo>
                  <a:lnTo>
                    <a:pt x="8224" y="33195"/>
                  </a:lnTo>
                  <a:lnTo>
                    <a:pt x="8644" y="33375"/>
                  </a:lnTo>
                  <a:lnTo>
                    <a:pt x="8825" y="33495"/>
                  </a:lnTo>
                  <a:lnTo>
                    <a:pt x="8404" y="33435"/>
                  </a:lnTo>
                  <a:lnTo>
                    <a:pt x="7564" y="32835"/>
                  </a:lnTo>
                  <a:close/>
                  <a:moveTo>
                    <a:pt x="16388" y="33375"/>
                  </a:moveTo>
                  <a:lnTo>
                    <a:pt x="16388" y="33495"/>
                  </a:lnTo>
                  <a:lnTo>
                    <a:pt x="16388" y="33735"/>
                  </a:lnTo>
                  <a:lnTo>
                    <a:pt x="16328" y="33615"/>
                  </a:lnTo>
                  <a:lnTo>
                    <a:pt x="16328" y="33555"/>
                  </a:lnTo>
                  <a:lnTo>
                    <a:pt x="16328" y="33495"/>
                  </a:lnTo>
                  <a:lnTo>
                    <a:pt x="16328" y="33375"/>
                  </a:lnTo>
                  <a:close/>
                  <a:moveTo>
                    <a:pt x="20289" y="33555"/>
                  </a:moveTo>
                  <a:lnTo>
                    <a:pt x="20349" y="33615"/>
                  </a:lnTo>
                  <a:lnTo>
                    <a:pt x="20409" y="33795"/>
                  </a:lnTo>
                  <a:lnTo>
                    <a:pt x="20289" y="33615"/>
                  </a:lnTo>
                  <a:lnTo>
                    <a:pt x="20289" y="33555"/>
                  </a:lnTo>
                  <a:close/>
                  <a:moveTo>
                    <a:pt x="20650" y="32715"/>
                  </a:moveTo>
                  <a:lnTo>
                    <a:pt x="20590" y="33255"/>
                  </a:lnTo>
                  <a:lnTo>
                    <a:pt x="20469" y="33795"/>
                  </a:lnTo>
                  <a:lnTo>
                    <a:pt x="20409" y="33615"/>
                  </a:lnTo>
                  <a:lnTo>
                    <a:pt x="20229" y="33315"/>
                  </a:lnTo>
                  <a:lnTo>
                    <a:pt x="20169" y="33135"/>
                  </a:lnTo>
                  <a:lnTo>
                    <a:pt x="20169" y="33075"/>
                  </a:lnTo>
                  <a:lnTo>
                    <a:pt x="20229" y="33135"/>
                  </a:lnTo>
                  <a:lnTo>
                    <a:pt x="20229" y="33075"/>
                  </a:lnTo>
                  <a:lnTo>
                    <a:pt x="20349" y="32775"/>
                  </a:lnTo>
                  <a:lnTo>
                    <a:pt x="20409" y="32715"/>
                  </a:lnTo>
                  <a:close/>
                  <a:moveTo>
                    <a:pt x="7684" y="33735"/>
                  </a:moveTo>
                  <a:lnTo>
                    <a:pt x="8104" y="33855"/>
                  </a:lnTo>
                  <a:lnTo>
                    <a:pt x="7624" y="33795"/>
                  </a:lnTo>
                  <a:lnTo>
                    <a:pt x="7504" y="33735"/>
                  </a:lnTo>
                  <a:close/>
                  <a:moveTo>
                    <a:pt x="6484" y="34035"/>
                  </a:moveTo>
                  <a:lnTo>
                    <a:pt x="6844" y="34216"/>
                  </a:lnTo>
                  <a:lnTo>
                    <a:pt x="6784" y="34216"/>
                  </a:lnTo>
                  <a:lnTo>
                    <a:pt x="6544" y="34095"/>
                  </a:lnTo>
                  <a:lnTo>
                    <a:pt x="6363" y="34035"/>
                  </a:lnTo>
                  <a:close/>
                  <a:moveTo>
                    <a:pt x="8945" y="33555"/>
                  </a:moveTo>
                  <a:lnTo>
                    <a:pt x="9005" y="33615"/>
                  </a:lnTo>
                  <a:lnTo>
                    <a:pt x="9185" y="33675"/>
                  </a:lnTo>
                  <a:lnTo>
                    <a:pt x="9305" y="33735"/>
                  </a:lnTo>
                  <a:lnTo>
                    <a:pt x="9245" y="33735"/>
                  </a:lnTo>
                  <a:lnTo>
                    <a:pt x="9845" y="34095"/>
                  </a:lnTo>
                  <a:lnTo>
                    <a:pt x="10025" y="34216"/>
                  </a:lnTo>
                  <a:lnTo>
                    <a:pt x="8164" y="34216"/>
                  </a:lnTo>
                  <a:lnTo>
                    <a:pt x="7864" y="34035"/>
                  </a:lnTo>
                  <a:lnTo>
                    <a:pt x="8044" y="34035"/>
                  </a:lnTo>
                  <a:lnTo>
                    <a:pt x="8344" y="33975"/>
                  </a:lnTo>
                  <a:lnTo>
                    <a:pt x="8404" y="33975"/>
                  </a:lnTo>
                  <a:lnTo>
                    <a:pt x="8825" y="34035"/>
                  </a:lnTo>
                  <a:lnTo>
                    <a:pt x="9125" y="34095"/>
                  </a:lnTo>
                  <a:lnTo>
                    <a:pt x="8764" y="33915"/>
                  </a:lnTo>
                  <a:lnTo>
                    <a:pt x="8764" y="33915"/>
                  </a:lnTo>
                  <a:lnTo>
                    <a:pt x="9365" y="34095"/>
                  </a:lnTo>
                  <a:lnTo>
                    <a:pt x="9665" y="34155"/>
                  </a:lnTo>
                  <a:lnTo>
                    <a:pt x="9725" y="34155"/>
                  </a:lnTo>
                  <a:lnTo>
                    <a:pt x="9665" y="34095"/>
                  </a:lnTo>
                  <a:lnTo>
                    <a:pt x="9425" y="33975"/>
                  </a:lnTo>
                  <a:lnTo>
                    <a:pt x="8704" y="33615"/>
                  </a:lnTo>
                  <a:lnTo>
                    <a:pt x="8945" y="33555"/>
                  </a:lnTo>
                  <a:close/>
                  <a:moveTo>
                    <a:pt x="12366" y="32715"/>
                  </a:moveTo>
                  <a:lnTo>
                    <a:pt x="12426" y="32775"/>
                  </a:lnTo>
                  <a:lnTo>
                    <a:pt x="11526" y="34216"/>
                  </a:lnTo>
                  <a:lnTo>
                    <a:pt x="10085" y="34216"/>
                  </a:lnTo>
                  <a:lnTo>
                    <a:pt x="9845" y="34035"/>
                  </a:lnTo>
                  <a:lnTo>
                    <a:pt x="9545" y="33735"/>
                  </a:lnTo>
                  <a:lnTo>
                    <a:pt x="9245" y="33315"/>
                  </a:lnTo>
                  <a:lnTo>
                    <a:pt x="8885" y="32715"/>
                  </a:lnTo>
                  <a:lnTo>
                    <a:pt x="9005" y="32715"/>
                  </a:lnTo>
                  <a:lnTo>
                    <a:pt x="9365" y="33135"/>
                  </a:lnTo>
                  <a:lnTo>
                    <a:pt x="9545" y="33315"/>
                  </a:lnTo>
                  <a:lnTo>
                    <a:pt x="9425" y="33135"/>
                  </a:lnTo>
                  <a:lnTo>
                    <a:pt x="9245" y="32715"/>
                  </a:lnTo>
                  <a:lnTo>
                    <a:pt x="9785" y="32715"/>
                  </a:lnTo>
                  <a:lnTo>
                    <a:pt x="9965" y="32895"/>
                  </a:lnTo>
                  <a:lnTo>
                    <a:pt x="9905" y="32715"/>
                  </a:lnTo>
                  <a:lnTo>
                    <a:pt x="10685" y="32715"/>
                  </a:lnTo>
                  <a:lnTo>
                    <a:pt x="10745" y="32775"/>
                  </a:lnTo>
                  <a:lnTo>
                    <a:pt x="10925" y="32895"/>
                  </a:lnTo>
                  <a:lnTo>
                    <a:pt x="11045" y="32955"/>
                  </a:lnTo>
                  <a:lnTo>
                    <a:pt x="10985" y="32895"/>
                  </a:lnTo>
                  <a:lnTo>
                    <a:pt x="10805" y="32715"/>
                  </a:lnTo>
                  <a:lnTo>
                    <a:pt x="11286" y="32715"/>
                  </a:lnTo>
                  <a:lnTo>
                    <a:pt x="11586" y="32955"/>
                  </a:lnTo>
                  <a:lnTo>
                    <a:pt x="11826" y="33075"/>
                  </a:lnTo>
                  <a:lnTo>
                    <a:pt x="11826" y="33075"/>
                  </a:lnTo>
                  <a:lnTo>
                    <a:pt x="11646" y="32895"/>
                  </a:lnTo>
                  <a:lnTo>
                    <a:pt x="11526" y="32715"/>
                  </a:lnTo>
                  <a:lnTo>
                    <a:pt x="11646" y="32715"/>
                  </a:lnTo>
                  <a:lnTo>
                    <a:pt x="11826" y="32835"/>
                  </a:lnTo>
                  <a:lnTo>
                    <a:pt x="11946" y="32895"/>
                  </a:lnTo>
                  <a:lnTo>
                    <a:pt x="11886" y="32835"/>
                  </a:lnTo>
                  <a:lnTo>
                    <a:pt x="11766" y="32715"/>
                  </a:lnTo>
                  <a:close/>
                  <a:moveTo>
                    <a:pt x="15067" y="32715"/>
                  </a:moveTo>
                  <a:lnTo>
                    <a:pt x="14707" y="33015"/>
                  </a:lnTo>
                  <a:lnTo>
                    <a:pt x="14287" y="33435"/>
                  </a:lnTo>
                  <a:lnTo>
                    <a:pt x="14167" y="33555"/>
                  </a:lnTo>
                  <a:lnTo>
                    <a:pt x="14167" y="33555"/>
                  </a:lnTo>
                  <a:lnTo>
                    <a:pt x="14347" y="33435"/>
                  </a:lnTo>
                  <a:lnTo>
                    <a:pt x="14667" y="33235"/>
                  </a:lnTo>
                  <a:lnTo>
                    <a:pt x="14667" y="33235"/>
                  </a:lnTo>
                  <a:lnTo>
                    <a:pt x="14647" y="33255"/>
                  </a:lnTo>
                  <a:lnTo>
                    <a:pt x="14347" y="33675"/>
                  </a:lnTo>
                  <a:lnTo>
                    <a:pt x="14227" y="33855"/>
                  </a:lnTo>
                  <a:lnTo>
                    <a:pt x="14227" y="33855"/>
                  </a:lnTo>
                  <a:lnTo>
                    <a:pt x="14347" y="33735"/>
                  </a:lnTo>
                  <a:lnTo>
                    <a:pt x="14767" y="33375"/>
                  </a:lnTo>
                  <a:lnTo>
                    <a:pt x="14947" y="33195"/>
                  </a:lnTo>
                  <a:lnTo>
                    <a:pt x="14647" y="33555"/>
                  </a:lnTo>
                  <a:lnTo>
                    <a:pt x="14287" y="33975"/>
                  </a:lnTo>
                  <a:lnTo>
                    <a:pt x="14767" y="33615"/>
                  </a:lnTo>
                  <a:lnTo>
                    <a:pt x="15427" y="32955"/>
                  </a:lnTo>
                  <a:lnTo>
                    <a:pt x="15547" y="32835"/>
                  </a:lnTo>
                  <a:lnTo>
                    <a:pt x="15547" y="32955"/>
                  </a:lnTo>
                  <a:lnTo>
                    <a:pt x="15367" y="33195"/>
                  </a:lnTo>
                  <a:lnTo>
                    <a:pt x="15127" y="33495"/>
                  </a:lnTo>
                  <a:lnTo>
                    <a:pt x="14707" y="33975"/>
                  </a:lnTo>
                  <a:lnTo>
                    <a:pt x="14407" y="34216"/>
                  </a:lnTo>
                  <a:lnTo>
                    <a:pt x="13567" y="34216"/>
                  </a:lnTo>
                  <a:lnTo>
                    <a:pt x="14227" y="33135"/>
                  </a:lnTo>
                  <a:lnTo>
                    <a:pt x="14347" y="33195"/>
                  </a:lnTo>
                  <a:lnTo>
                    <a:pt x="14287" y="33135"/>
                  </a:lnTo>
                  <a:lnTo>
                    <a:pt x="14527" y="32715"/>
                  </a:lnTo>
                  <a:close/>
                  <a:moveTo>
                    <a:pt x="15487" y="33375"/>
                  </a:moveTo>
                  <a:lnTo>
                    <a:pt x="15487" y="33435"/>
                  </a:lnTo>
                  <a:lnTo>
                    <a:pt x="15127" y="33795"/>
                  </a:lnTo>
                  <a:lnTo>
                    <a:pt x="14767" y="34216"/>
                  </a:lnTo>
                  <a:lnTo>
                    <a:pt x="14587" y="34216"/>
                  </a:lnTo>
                  <a:lnTo>
                    <a:pt x="14767" y="34035"/>
                  </a:lnTo>
                  <a:lnTo>
                    <a:pt x="15247" y="33615"/>
                  </a:lnTo>
                  <a:lnTo>
                    <a:pt x="15487" y="33375"/>
                  </a:lnTo>
                  <a:close/>
                  <a:moveTo>
                    <a:pt x="16328" y="33975"/>
                  </a:moveTo>
                  <a:lnTo>
                    <a:pt x="16328" y="34035"/>
                  </a:lnTo>
                  <a:lnTo>
                    <a:pt x="16388" y="34155"/>
                  </a:lnTo>
                  <a:lnTo>
                    <a:pt x="16388" y="34216"/>
                  </a:lnTo>
                  <a:lnTo>
                    <a:pt x="16328" y="34216"/>
                  </a:lnTo>
                  <a:lnTo>
                    <a:pt x="16268" y="34095"/>
                  </a:lnTo>
                  <a:lnTo>
                    <a:pt x="16268" y="34035"/>
                  </a:lnTo>
                  <a:lnTo>
                    <a:pt x="16328" y="33975"/>
                  </a:lnTo>
                  <a:close/>
                  <a:moveTo>
                    <a:pt x="16568" y="33675"/>
                  </a:moveTo>
                  <a:lnTo>
                    <a:pt x="16688" y="33855"/>
                  </a:lnTo>
                  <a:lnTo>
                    <a:pt x="16748" y="34216"/>
                  </a:lnTo>
                  <a:lnTo>
                    <a:pt x="16628" y="34216"/>
                  </a:lnTo>
                  <a:lnTo>
                    <a:pt x="16568" y="33975"/>
                  </a:lnTo>
                  <a:lnTo>
                    <a:pt x="16568" y="33795"/>
                  </a:lnTo>
                  <a:lnTo>
                    <a:pt x="16568" y="33675"/>
                  </a:lnTo>
                  <a:close/>
                  <a:moveTo>
                    <a:pt x="18849" y="33495"/>
                  </a:moveTo>
                  <a:lnTo>
                    <a:pt x="18909" y="33615"/>
                  </a:lnTo>
                  <a:lnTo>
                    <a:pt x="18729" y="33675"/>
                  </a:lnTo>
                  <a:lnTo>
                    <a:pt x="18489" y="33915"/>
                  </a:lnTo>
                  <a:lnTo>
                    <a:pt x="18128" y="34216"/>
                  </a:lnTo>
                  <a:lnTo>
                    <a:pt x="16928" y="34216"/>
                  </a:lnTo>
                  <a:lnTo>
                    <a:pt x="16868" y="33915"/>
                  </a:lnTo>
                  <a:lnTo>
                    <a:pt x="16868" y="33855"/>
                  </a:lnTo>
                  <a:lnTo>
                    <a:pt x="16868" y="33735"/>
                  </a:lnTo>
                  <a:lnTo>
                    <a:pt x="16868" y="33615"/>
                  </a:lnTo>
                  <a:lnTo>
                    <a:pt x="16928" y="33615"/>
                  </a:lnTo>
                  <a:lnTo>
                    <a:pt x="16928" y="33675"/>
                  </a:lnTo>
                  <a:lnTo>
                    <a:pt x="16928" y="33735"/>
                  </a:lnTo>
                  <a:lnTo>
                    <a:pt x="16928" y="33795"/>
                  </a:lnTo>
                  <a:lnTo>
                    <a:pt x="16988" y="33855"/>
                  </a:lnTo>
                  <a:lnTo>
                    <a:pt x="16988" y="33795"/>
                  </a:lnTo>
                  <a:lnTo>
                    <a:pt x="16988" y="33675"/>
                  </a:lnTo>
                  <a:lnTo>
                    <a:pt x="16988" y="33615"/>
                  </a:lnTo>
                  <a:lnTo>
                    <a:pt x="17108" y="33615"/>
                  </a:lnTo>
                  <a:lnTo>
                    <a:pt x="17108" y="33675"/>
                  </a:lnTo>
                  <a:lnTo>
                    <a:pt x="17168" y="33615"/>
                  </a:lnTo>
                  <a:lnTo>
                    <a:pt x="17768" y="33615"/>
                  </a:lnTo>
                  <a:lnTo>
                    <a:pt x="17588" y="33675"/>
                  </a:lnTo>
                  <a:lnTo>
                    <a:pt x="17048" y="33915"/>
                  </a:lnTo>
                  <a:lnTo>
                    <a:pt x="16868" y="33915"/>
                  </a:lnTo>
                  <a:lnTo>
                    <a:pt x="17048" y="33975"/>
                  </a:lnTo>
                  <a:lnTo>
                    <a:pt x="17348" y="33975"/>
                  </a:lnTo>
                  <a:lnTo>
                    <a:pt x="17648" y="33915"/>
                  </a:lnTo>
                  <a:lnTo>
                    <a:pt x="18249" y="33735"/>
                  </a:lnTo>
                  <a:lnTo>
                    <a:pt x="18669" y="33615"/>
                  </a:lnTo>
                  <a:lnTo>
                    <a:pt x="18849" y="33495"/>
                  </a:lnTo>
                  <a:close/>
                  <a:moveTo>
                    <a:pt x="18909" y="34095"/>
                  </a:moveTo>
                  <a:lnTo>
                    <a:pt x="18849" y="34216"/>
                  </a:lnTo>
                  <a:lnTo>
                    <a:pt x="18789" y="34216"/>
                  </a:lnTo>
                  <a:lnTo>
                    <a:pt x="18909" y="34095"/>
                  </a:lnTo>
                  <a:close/>
                  <a:moveTo>
                    <a:pt x="21370" y="32715"/>
                  </a:moveTo>
                  <a:lnTo>
                    <a:pt x="21370" y="33195"/>
                  </a:lnTo>
                  <a:lnTo>
                    <a:pt x="21310" y="33795"/>
                  </a:lnTo>
                  <a:lnTo>
                    <a:pt x="21250" y="34095"/>
                  </a:lnTo>
                  <a:lnTo>
                    <a:pt x="21250" y="34216"/>
                  </a:lnTo>
                  <a:lnTo>
                    <a:pt x="20530" y="34216"/>
                  </a:lnTo>
                  <a:lnTo>
                    <a:pt x="20469" y="34095"/>
                  </a:lnTo>
                  <a:lnTo>
                    <a:pt x="20469" y="34035"/>
                  </a:lnTo>
                  <a:lnTo>
                    <a:pt x="20650" y="34155"/>
                  </a:lnTo>
                  <a:lnTo>
                    <a:pt x="20530" y="33975"/>
                  </a:lnTo>
                  <a:lnTo>
                    <a:pt x="20770" y="33495"/>
                  </a:lnTo>
                  <a:lnTo>
                    <a:pt x="20890" y="33315"/>
                  </a:lnTo>
                  <a:lnTo>
                    <a:pt x="21250" y="32775"/>
                  </a:lnTo>
                  <a:lnTo>
                    <a:pt x="21310" y="32715"/>
                  </a:lnTo>
                  <a:close/>
                  <a:moveTo>
                    <a:pt x="21790" y="33975"/>
                  </a:moveTo>
                  <a:lnTo>
                    <a:pt x="21790" y="34216"/>
                  </a:lnTo>
                  <a:lnTo>
                    <a:pt x="21730" y="34216"/>
                  </a:lnTo>
                  <a:lnTo>
                    <a:pt x="21790" y="33975"/>
                  </a:lnTo>
                  <a:close/>
                  <a:moveTo>
                    <a:pt x="22390" y="33315"/>
                  </a:moveTo>
                  <a:lnTo>
                    <a:pt x="22150" y="34216"/>
                  </a:lnTo>
                  <a:lnTo>
                    <a:pt x="21910" y="34216"/>
                  </a:lnTo>
                  <a:lnTo>
                    <a:pt x="22150" y="33735"/>
                  </a:lnTo>
                  <a:lnTo>
                    <a:pt x="22390" y="33315"/>
                  </a:lnTo>
                  <a:close/>
                  <a:moveTo>
                    <a:pt x="22931" y="33315"/>
                  </a:moveTo>
                  <a:lnTo>
                    <a:pt x="22871" y="33675"/>
                  </a:lnTo>
                  <a:lnTo>
                    <a:pt x="22750" y="34216"/>
                  </a:lnTo>
                  <a:lnTo>
                    <a:pt x="22510" y="34216"/>
                  </a:lnTo>
                  <a:lnTo>
                    <a:pt x="22810" y="33555"/>
                  </a:lnTo>
                  <a:lnTo>
                    <a:pt x="22931" y="33315"/>
                  </a:lnTo>
                  <a:close/>
                  <a:moveTo>
                    <a:pt x="26232" y="33495"/>
                  </a:moveTo>
                  <a:lnTo>
                    <a:pt x="26832" y="33735"/>
                  </a:lnTo>
                  <a:lnTo>
                    <a:pt x="27613" y="34095"/>
                  </a:lnTo>
                  <a:lnTo>
                    <a:pt x="27853" y="34216"/>
                  </a:lnTo>
                  <a:lnTo>
                    <a:pt x="27252" y="34216"/>
                  </a:lnTo>
                  <a:lnTo>
                    <a:pt x="26652" y="33795"/>
                  </a:lnTo>
                  <a:lnTo>
                    <a:pt x="26232" y="33495"/>
                  </a:lnTo>
                  <a:close/>
                  <a:moveTo>
                    <a:pt x="44360" y="32715"/>
                  </a:moveTo>
                  <a:lnTo>
                    <a:pt x="44420" y="33195"/>
                  </a:lnTo>
                  <a:lnTo>
                    <a:pt x="44540" y="33615"/>
                  </a:lnTo>
                  <a:lnTo>
                    <a:pt x="44660" y="33975"/>
                  </a:lnTo>
                  <a:lnTo>
                    <a:pt x="44720" y="34216"/>
                  </a:lnTo>
                  <a:lnTo>
                    <a:pt x="27913" y="34216"/>
                  </a:lnTo>
                  <a:lnTo>
                    <a:pt x="27673" y="33975"/>
                  </a:lnTo>
                  <a:lnTo>
                    <a:pt x="26952" y="33495"/>
                  </a:lnTo>
                  <a:lnTo>
                    <a:pt x="26112" y="32955"/>
                  </a:lnTo>
                  <a:lnTo>
                    <a:pt x="26292" y="32955"/>
                  </a:lnTo>
                  <a:lnTo>
                    <a:pt x="26472" y="33015"/>
                  </a:lnTo>
                  <a:lnTo>
                    <a:pt x="26652" y="33135"/>
                  </a:lnTo>
                  <a:lnTo>
                    <a:pt x="26892" y="33255"/>
                  </a:lnTo>
                  <a:lnTo>
                    <a:pt x="27132" y="33315"/>
                  </a:lnTo>
                  <a:lnTo>
                    <a:pt x="27192" y="33315"/>
                  </a:lnTo>
                  <a:lnTo>
                    <a:pt x="27132" y="33255"/>
                  </a:lnTo>
                  <a:lnTo>
                    <a:pt x="26952" y="33195"/>
                  </a:lnTo>
                  <a:lnTo>
                    <a:pt x="26712" y="32955"/>
                  </a:lnTo>
                  <a:lnTo>
                    <a:pt x="26592" y="32835"/>
                  </a:lnTo>
                  <a:lnTo>
                    <a:pt x="26412" y="32715"/>
                  </a:lnTo>
                  <a:lnTo>
                    <a:pt x="26952" y="32715"/>
                  </a:lnTo>
                  <a:lnTo>
                    <a:pt x="27312" y="32835"/>
                  </a:lnTo>
                  <a:lnTo>
                    <a:pt x="27072" y="32715"/>
                  </a:lnTo>
                  <a:lnTo>
                    <a:pt x="34275" y="32715"/>
                  </a:lnTo>
                  <a:lnTo>
                    <a:pt x="34455" y="33015"/>
                  </a:lnTo>
                  <a:lnTo>
                    <a:pt x="34395" y="32715"/>
                  </a:lnTo>
                  <a:lnTo>
                    <a:pt x="36016" y="32715"/>
                  </a:lnTo>
                  <a:lnTo>
                    <a:pt x="36136" y="32835"/>
                  </a:lnTo>
                  <a:lnTo>
                    <a:pt x="36136" y="32835"/>
                  </a:lnTo>
                  <a:lnTo>
                    <a:pt x="36076" y="32715"/>
                  </a:lnTo>
                  <a:lnTo>
                    <a:pt x="43820" y="32715"/>
                  </a:lnTo>
                  <a:lnTo>
                    <a:pt x="43820" y="33255"/>
                  </a:lnTo>
                  <a:lnTo>
                    <a:pt x="43880" y="33255"/>
                  </a:lnTo>
                  <a:lnTo>
                    <a:pt x="44000" y="32715"/>
                  </a:lnTo>
                  <a:close/>
                  <a:moveTo>
                    <a:pt x="44960" y="32715"/>
                  </a:moveTo>
                  <a:lnTo>
                    <a:pt x="45020" y="33375"/>
                  </a:lnTo>
                  <a:lnTo>
                    <a:pt x="45080" y="34216"/>
                  </a:lnTo>
                  <a:lnTo>
                    <a:pt x="44780" y="34216"/>
                  </a:lnTo>
                  <a:lnTo>
                    <a:pt x="44720" y="33915"/>
                  </a:lnTo>
                  <a:lnTo>
                    <a:pt x="44780" y="33195"/>
                  </a:lnTo>
                  <a:lnTo>
                    <a:pt x="44840" y="32715"/>
                  </a:lnTo>
                  <a:close/>
                  <a:moveTo>
                    <a:pt x="45440" y="33135"/>
                  </a:moveTo>
                  <a:lnTo>
                    <a:pt x="45500" y="33615"/>
                  </a:lnTo>
                  <a:lnTo>
                    <a:pt x="45620" y="34216"/>
                  </a:lnTo>
                  <a:lnTo>
                    <a:pt x="45080" y="34216"/>
                  </a:lnTo>
                  <a:lnTo>
                    <a:pt x="45320" y="33375"/>
                  </a:lnTo>
                  <a:lnTo>
                    <a:pt x="45440" y="33135"/>
                  </a:lnTo>
                  <a:close/>
                  <a:moveTo>
                    <a:pt x="45980" y="33795"/>
                  </a:moveTo>
                  <a:lnTo>
                    <a:pt x="46040" y="34035"/>
                  </a:lnTo>
                  <a:lnTo>
                    <a:pt x="46100" y="34216"/>
                  </a:lnTo>
                  <a:lnTo>
                    <a:pt x="45980" y="34216"/>
                  </a:lnTo>
                  <a:lnTo>
                    <a:pt x="45980" y="33795"/>
                  </a:lnTo>
                  <a:close/>
                  <a:moveTo>
                    <a:pt x="46461" y="33495"/>
                  </a:moveTo>
                  <a:lnTo>
                    <a:pt x="46461" y="33615"/>
                  </a:lnTo>
                  <a:lnTo>
                    <a:pt x="46641" y="34035"/>
                  </a:lnTo>
                  <a:lnTo>
                    <a:pt x="46761" y="34216"/>
                  </a:lnTo>
                  <a:lnTo>
                    <a:pt x="46341" y="34216"/>
                  </a:lnTo>
                  <a:lnTo>
                    <a:pt x="46341" y="33975"/>
                  </a:lnTo>
                  <a:lnTo>
                    <a:pt x="46461" y="33495"/>
                  </a:lnTo>
                  <a:close/>
                  <a:moveTo>
                    <a:pt x="47181" y="33555"/>
                  </a:moveTo>
                  <a:lnTo>
                    <a:pt x="47181" y="33675"/>
                  </a:lnTo>
                  <a:lnTo>
                    <a:pt x="47421" y="34095"/>
                  </a:lnTo>
                  <a:lnTo>
                    <a:pt x="47481" y="34216"/>
                  </a:lnTo>
                  <a:lnTo>
                    <a:pt x="47241" y="34216"/>
                  </a:lnTo>
                  <a:lnTo>
                    <a:pt x="47181" y="33795"/>
                  </a:lnTo>
                  <a:lnTo>
                    <a:pt x="47121" y="33555"/>
                  </a:lnTo>
                  <a:close/>
                  <a:moveTo>
                    <a:pt x="58646" y="32715"/>
                  </a:moveTo>
                  <a:lnTo>
                    <a:pt x="59366" y="34216"/>
                  </a:lnTo>
                  <a:lnTo>
                    <a:pt x="48682" y="34216"/>
                  </a:lnTo>
                  <a:lnTo>
                    <a:pt x="48441" y="33855"/>
                  </a:lnTo>
                  <a:lnTo>
                    <a:pt x="48802" y="33975"/>
                  </a:lnTo>
                  <a:lnTo>
                    <a:pt x="49102" y="34035"/>
                  </a:lnTo>
                  <a:lnTo>
                    <a:pt x="49522" y="34095"/>
                  </a:lnTo>
                  <a:lnTo>
                    <a:pt x="50062" y="34035"/>
                  </a:lnTo>
                  <a:lnTo>
                    <a:pt x="50662" y="33975"/>
                  </a:lnTo>
                  <a:lnTo>
                    <a:pt x="51203" y="33855"/>
                  </a:lnTo>
                  <a:lnTo>
                    <a:pt x="51683" y="33675"/>
                  </a:lnTo>
                  <a:lnTo>
                    <a:pt x="51983" y="33495"/>
                  </a:lnTo>
                  <a:lnTo>
                    <a:pt x="52043" y="33435"/>
                  </a:lnTo>
                  <a:lnTo>
                    <a:pt x="51923" y="33495"/>
                  </a:lnTo>
                  <a:lnTo>
                    <a:pt x="51623" y="33555"/>
                  </a:lnTo>
                  <a:lnTo>
                    <a:pt x="51143" y="33615"/>
                  </a:lnTo>
                  <a:lnTo>
                    <a:pt x="50062" y="33615"/>
                  </a:lnTo>
                  <a:lnTo>
                    <a:pt x="49582" y="33495"/>
                  </a:lnTo>
                  <a:lnTo>
                    <a:pt x="49222" y="33435"/>
                  </a:lnTo>
                  <a:lnTo>
                    <a:pt x="49462" y="33375"/>
                  </a:lnTo>
                  <a:lnTo>
                    <a:pt x="49882" y="33255"/>
                  </a:lnTo>
                  <a:lnTo>
                    <a:pt x="50242" y="33075"/>
                  </a:lnTo>
                  <a:lnTo>
                    <a:pt x="50422" y="32955"/>
                  </a:lnTo>
                  <a:lnTo>
                    <a:pt x="50182" y="33015"/>
                  </a:lnTo>
                  <a:lnTo>
                    <a:pt x="49822" y="33015"/>
                  </a:lnTo>
                  <a:lnTo>
                    <a:pt x="49402" y="33075"/>
                  </a:lnTo>
                  <a:lnTo>
                    <a:pt x="48982" y="33015"/>
                  </a:lnTo>
                  <a:lnTo>
                    <a:pt x="48622" y="32955"/>
                  </a:lnTo>
                  <a:lnTo>
                    <a:pt x="48381" y="32895"/>
                  </a:lnTo>
                  <a:lnTo>
                    <a:pt x="48982" y="32715"/>
                  </a:lnTo>
                  <a:lnTo>
                    <a:pt x="56125" y="32715"/>
                  </a:lnTo>
                  <a:lnTo>
                    <a:pt x="56305" y="32835"/>
                  </a:lnTo>
                  <a:lnTo>
                    <a:pt x="56185" y="32715"/>
                  </a:lnTo>
                  <a:lnTo>
                    <a:pt x="56905" y="32715"/>
                  </a:lnTo>
                  <a:lnTo>
                    <a:pt x="57505" y="33075"/>
                  </a:lnTo>
                  <a:lnTo>
                    <a:pt x="57745" y="33195"/>
                  </a:lnTo>
                  <a:lnTo>
                    <a:pt x="57505" y="33015"/>
                  </a:lnTo>
                  <a:lnTo>
                    <a:pt x="57145" y="32715"/>
                  </a:lnTo>
                  <a:close/>
                  <a:moveTo>
                    <a:pt x="17288" y="35656"/>
                  </a:moveTo>
                  <a:lnTo>
                    <a:pt x="17348" y="35716"/>
                  </a:lnTo>
                  <a:lnTo>
                    <a:pt x="17348" y="35716"/>
                  </a:lnTo>
                  <a:lnTo>
                    <a:pt x="17228" y="35656"/>
                  </a:lnTo>
                  <a:close/>
                  <a:moveTo>
                    <a:pt x="19029" y="35656"/>
                  </a:moveTo>
                  <a:lnTo>
                    <a:pt x="19029" y="35716"/>
                  </a:lnTo>
                  <a:lnTo>
                    <a:pt x="18969" y="35716"/>
                  </a:lnTo>
                  <a:lnTo>
                    <a:pt x="18789" y="35656"/>
                  </a:lnTo>
                  <a:close/>
                  <a:moveTo>
                    <a:pt x="20770" y="35656"/>
                  </a:moveTo>
                  <a:lnTo>
                    <a:pt x="20830" y="35776"/>
                  </a:lnTo>
                  <a:lnTo>
                    <a:pt x="20830" y="35836"/>
                  </a:lnTo>
                  <a:lnTo>
                    <a:pt x="20770" y="35656"/>
                  </a:lnTo>
                  <a:close/>
                  <a:moveTo>
                    <a:pt x="18008" y="35656"/>
                  </a:moveTo>
                  <a:lnTo>
                    <a:pt x="18549" y="35896"/>
                  </a:lnTo>
                  <a:lnTo>
                    <a:pt x="17828" y="35716"/>
                  </a:lnTo>
                  <a:lnTo>
                    <a:pt x="17768" y="35656"/>
                  </a:lnTo>
                  <a:close/>
                  <a:moveTo>
                    <a:pt x="17108" y="35656"/>
                  </a:moveTo>
                  <a:lnTo>
                    <a:pt x="17228" y="35776"/>
                  </a:lnTo>
                  <a:lnTo>
                    <a:pt x="17468" y="35956"/>
                  </a:lnTo>
                  <a:lnTo>
                    <a:pt x="17528" y="36016"/>
                  </a:lnTo>
                  <a:lnTo>
                    <a:pt x="17648" y="36196"/>
                  </a:lnTo>
                  <a:lnTo>
                    <a:pt x="17708" y="36316"/>
                  </a:lnTo>
                  <a:lnTo>
                    <a:pt x="17708" y="36316"/>
                  </a:lnTo>
                  <a:lnTo>
                    <a:pt x="17108" y="35956"/>
                  </a:lnTo>
                  <a:lnTo>
                    <a:pt x="16568" y="35656"/>
                  </a:lnTo>
                  <a:close/>
                  <a:moveTo>
                    <a:pt x="17708" y="36076"/>
                  </a:moveTo>
                  <a:lnTo>
                    <a:pt x="18008" y="36256"/>
                  </a:lnTo>
                  <a:lnTo>
                    <a:pt x="18068" y="36376"/>
                  </a:lnTo>
                  <a:lnTo>
                    <a:pt x="18068" y="36376"/>
                  </a:lnTo>
                  <a:lnTo>
                    <a:pt x="18008" y="36316"/>
                  </a:lnTo>
                  <a:lnTo>
                    <a:pt x="17708" y="36076"/>
                  </a:lnTo>
                  <a:close/>
                  <a:moveTo>
                    <a:pt x="16448" y="35656"/>
                  </a:moveTo>
                  <a:lnTo>
                    <a:pt x="16628" y="35896"/>
                  </a:lnTo>
                  <a:lnTo>
                    <a:pt x="16688" y="35896"/>
                  </a:lnTo>
                  <a:lnTo>
                    <a:pt x="16808" y="36076"/>
                  </a:lnTo>
                  <a:lnTo>
                    <a:pt x="17228" y="36677"/>
                  </a:lnTo>
                  <a:lnTo>
                    <a:pt x="17228" y="36677"/>
                  </a:lnTo>
                  <a:lnTo>
                    <a:pt x="16988" y="36557"/>
                  </a:lnTo>
                  <a:lnTo>
                    <a:pt x="16388" y="36016"/>
                  </a:lnTo>
                  <a:lnTo>
                    <a:pt x="16268" y="35896"/>
                  </a:lnTo>
                  <a:lnTo>
                    <a:pt x="16328" y="35836"/>
                  </a:lnTo>
                  <a:lnTo>
                    <a:pt x="16388" y="35656"/>
                  </a:lnTo>
                  <a:close/>
                  <a:moveTo>
                    <a:pt x="15727" y="35896"/>
                  </a:moveTo>
                  <a:lnTo>
                    <a:pt x="15667" y="36256"/>
                  </a:lnTo>
                  <a:lnTo>
                    <a:pt x="15547" y="36737"/>
                  </a:lnTo>
                  <a:lnTo>
                    <a:pt x="15547" y="36737"/>
                  </a:lnTo>
                  <a:lnTo>
                    <a:pt x="15607" y="36196"/>
                  </a:lnTo>
                  <a:lnTo>
                    <a:pt x="15667" y="36076"/>
                  </a:lnTo>
                  <a:lnTo>
                    <a:pt x="15727" y="35896"/>
                  </a:lnTo>
                  <a:close/>
                  <a:moveTo>
                    <a:pt x="16808" y="36016"/>
                  </a:moveTo>
                  <a:lnTo>
                    <a:pt x="16988" y="36136"/>
                  </a:lnTo>
                  <a:lnTo>
                    <a:pt x="17528" y="36617"/>
                  </a:lnTo>
                  <a:lnTo>
                    <a:pt x="17948" y="36917"/>
                  </a:lnTo>
                  <a:lnTo>
                    <a:pt x="17348" y="36497"/>
                  </a:lnTo>
                  <a:lnTo>
                    <a:pt x="16868" y="36076"/>
                  </a:lnTo>
                  <a:lnTo>
                    <a:pt x="16808" y="36016"/>
                  </a:lnTo>
                  <a:close/>
                  <a:moveTo>
                    <a:pt x="14347" y="36917"/>
                  </a:moveTo>
                  <a:lnTo>
                    <a:pt x="14287" y="36977"/>
                  </a:lnTo>
                  <a:lnTo>
                    <a:pt x="14227" y="37037"/>
                  </a:lnTo>
                  <a:lnTo>
                    <a:pt x="14227" y="37037"/>
                  </a:lnTo>
                  <a:lnTo>
                    <a:pt x="14287" y="36917"/>
                  </a:lnTo>
                  <a:close/>
                  <a:moveTo>
                    <a:pt x="3482" y="36917"/>
                  </a:moveTo>
                  <a:lnTo>
                    <a:pt x="3482" y="36977"/>
                  </a:lnTo>
                  <a:lnTo>
                    <a:pt x="3422" y="37037"/>
                  </a:lnTo>
                  <a:lnTo>
                    <a:pt x="3302" y="37157"/>
                  </a:lnTo>
                  <a:lnTo>
                    <a:pt x="3182" y="37157"/>
                  </a:lnTo>
                  <a:lnTo>
                    <a:pt x="3302" y="37037"/>
                  </a:lnTo>
                  <a:lnTo>
                    <a:pt x="3482" y="36917"/>
                  </a:lnTo>
                  <a:close/>
                  <a:moveTo>
                    <a:pt x="5103" y="36677"/>
                  </a:moveTo>
                  <a:lnTo>
                    <a:pt x="5283" y="36797"/>
                  </a:lnTo>
                  <a:lnTo>
                    <a:pt x="5943" y="37157"/>
                  </a:lnTo>
                  <a:lnTo>
                    <a:pt x="5523" y="37157"/>
                  </a:lnTo>
                  <a:lnTo>
                    <a:pt x="5463" y="37097"/>
                  </a:lnTo>
                  <a:lnTo>
                    <a:pt x="5283" y="36917"/>
                  </a:lnTo>
                  <a:lnTo>
                    <a:pt x="5223" y="36797"/>
                  </a:lnTo>
                  <a:lnTo>
                    <a:pt x="5103" y="36677"/>
                  </a:lnTo>
                  <a:close/>
                  <a:moveTo>
                    <a:pt x="5403" y="36316"/>
                  </a:moveTo>
                  <a:lnTo>
                    <a:pt x="5763" y="36557"/>
                  </a:lnTo>
                  <a:lnTo>
                    <a:pt x="6183" y="36797"/>
                  </a:lnTo>
                  <a:lnTo>
                    <a:pt x="6604" y="36977"/>
                  </a:lnTo>
                  <a:lnTo>
                    <a:pt x="6964" y="37097"/>
                  </a:lnTo>
                  <a:lnTo>
                    <a:pt x="7144" y="37157"/>
                  </a:lnTo>
                  <a:lnTo>
                    <a:pt x="6604" y="37157"/>
                  </a:lnTo>
                  <a:lnTo>
                    <a:pt x="6363" y="37097"/>
                  </a:lnTo>
                  <a:lnTo>
                    <a:pt x="5823" y="36677"/>
                  </a:lnTo>
                  <a:lnTo>
                    <a:pt x="5403" y="36316"/>
                  </a:lnTo>
                  <a:close/>
                  <a:moveTo>
                    <a:pt x="10745" y="35656"/>
                  </a:moveTo>
                  <a:lnTo>
                    <a:pt x="10025" y="37157"/>
                  </a:lnTo>
                  <a:lnTo>
                    <a:pt x="7264" y="37157"/>
                  </a:lnTo>
                  <a:lnTo>
                    <a:pt x="7024" y="37037"/>
                  </a:lnTo>
                  <a:lnTo>
                    <a:pt x="6664" y="36857"/>
                  </a:lnTo>
                  <a:lnTo>
                    <a:pt x="6303" y="36557"/>
                  </a:lnTo>
                  <a:lnTo>
                    <a:pt x="5943" y="36196"/>
                  </a:lnTo>
                  <a:lnTo>
                    <a:pt x="5703" y="35896"/>
                  </a:lnTo>
                  <a:lnTo>
                    <a:pt x="5523" y="35656"/>
                  </a:lnTo>
                  <a:lnTo>
                    <a:pt x="5823" y="35656"/>
                  </a:lnTo>
                  <a:lnTo>
                    <a:pt x="5943" y="35776"/>
                  </a:lnTo>
                  <a:lnTo>
                    <a:pt x="6363" y="35956"/>
                  </a:lnTo>
                  <a:lnTo>
                    <a:pt x="6844" y="36136"/>
                  </a:lnTo>
                  <a:lnTo>
                    <a:pt x="7324" y="36316"/>
                  </a:lnTo>
                  <a:lnTo>
                    <a:pt x="8044" y="36316"/>
                  </a:lnTo>
                  <a:lnTo>
                    <a:pt x="7804" y="36256"/>
                  </a:lnTo>
                  <a:lnTo>
                    <a:pt x="7384" y="36136"/>
                  </a:lnTo>
                  <a:lnTo>
                    <a:pt x="6964" y="35896"/>
                  </a:lnTo>
                  <a:lnTo>
                    <a:pt x="6664" y="35656"/>
                  </a:lnTo>
                  <a:lnTo>
                    <a:pt x="7204" y="35656"/>
                  </a:lnTo>
                  <a:lnTo>
                    <a:pt x="7504" y="35776"/>
                  </a:lnTo>
                  <a:lnTo>
                    <a:pt x="8044" y="35836"/>
                  </a:lnTo>
                  <a:lnTo>
                    <a:pt x="8464" y="35896"/>
                  </a:lnTo>
                  <a:lnTo>
                    <a:pt x="8764" y="35836"/>
                  </a:lnTo>
                  <a:lnTo>
                    <a:pt x="8464" y="35836"/>
                  </a:lnTo>
                  <a:lnTo>
                    <a:pt x="8044" y="35656"/>
                  </a:lnTo>
                  <a:close/>
                  <a:moveTo>
                    <a:pt x="14107" y="35656"/>
                  </a:moveTo>
                  <a:lnTo>
                    <a:pt x="13807" y="35896"/>
                  </a:lnTo>
                  <a:lnTo>
                    <a:pt x="13507" y="36076"/>
                  </a:lnTo>
                  <a:lnTo>
                    <a:pt x="13446" y="36076"/>
                  </a:lnTo>
                  <a:lnTo>
                    <a:pt x="12906" y="36316"/>
                  </a:lnTo>
                  <a:lnTo>
                    <a:pt x="12726" y="36376"/>
                  </a:lnTo>
                  <a:lnTo>
                    <a:pt x="12906" y="36376"/>
                  </a:lnTo>
                  <a:lnTo>
                    <a:pt x="13507" y="36196"/>
                  </a:lnTo>
                  <a:lnTo>
                    <a:pt x="14047" y="35956"/>
                  </a:lnTo>
                  <a:lnTo>
                    <a:pt x="14167" y="35896"/>
                  </a:lnTo>
                  <a:lnTo>
                    <a:pt x="14407" y="35776"/>
                  </a:lnTo>
                  <a:lnTo>
                    <a:pt x="14347" y="35896"/>
                  </a:lnTo>
                  <a:lnTo>
                    <a:pt x="14167" y="36016"/>
                  </a:lnTo>
                  <a:lnTo>
                    <a:pt x="13987" y="36196"/>
                  </a:lnTo>
                  <a:lnTo>
                    <a:pt x="13627" y="36436"/>
                  </a:lnTo>
                  <a:lnTo>
                    <a:pt x="13687" y="36436"/>
                  </a:lnTo>
                  <a:lnTo>
                    <a:pt x="13567" y="36557"/>
                  </a:lnTo>
                  <a:lnTo>
                    <a:pt x="13146" y="36737"/>
                  </a:lnTo>
                  <a:lnTo>
                    <a:pt x="13026" y="36797"/>
                  </a:lnTo>
                  <a:lnTo>
                    <a:pt x="13146" y="36797"/>
                  </a:lnTo>
                  <a:lnTo>
                    <a:pt x="13627" y="36617"/>
                  </a:lnTo>
                  <a:lnTo>
                    <a:pt x="13687" y="36617"/>
                  </a:lnTo>
                  <a:lnTo>
                    <a:pt x="13927" y="36557"/>
                  </a:lnTo>
                  <a:lnTo>
                    <a:pt x="14167" y="36376"/>
                  </a:lnTo>
                  <a:lnTo>
                    <a:pt x="14467" y="36136"/>
                  </a:lnTo>
                  <a:lnTo>
                    <a:pt x="14467" y="36136"/>
                  </a:lnTo>
                  <a:lnTo>
                    <a:pt x="14407" y="36256"/>
                  </a:lnTo>
                  <a:lnTo>
                    <a:pt x="14167" y="36497"/>
                  </a:lnTo>
                  <a:lnTo>
                    <a:pt x="13687" y="36797"/>
                  </a:lnTo>
                  <a:lnTo>
                    <a:pt x="13266" y="37097"/>
                  </a:lnTo>
                  <a:lnTo>
                    <a:pt x="13266" y="37097"/>
                  </a:lnTo>
                  <a:lnTo>
                    <a:pt x="13747" y="36917"/>
                  </a:lnTo>
                  <a:lnTo>
                    <a:pt x="13987" y="36797"/>
                  </a:lnTo>
                  <a:lnTo>
                    <a:pt x="13627" y="37157"/>
                  </a:lnTo>
                  <a:lnTo>
                    <a:pt x="12066" y="37157"/>
                  </a:lnTo>
                  <a:lnTo>
                    <a:pt x="12786" y="35656"/>
                  </a:lnTo>
                  <a:lnTo>
                    <a:pt x="13627" y="35656"/>
                  </a:lnTo>
                  <a:lnTo>
                    <a:pt x="13026" y="35956"/>
                  </a:lnTo>
                  <a:lnTo>
                    <a:pt x="13326" y="35896"/>
                  </a:lnTo>
                  <a:lnTo>
                    <a:pt x="13687" y="35776"/>
                  </a:lnTo>
                  <a:lnTo>
                    <a:pt x="13927" y="35656"/>
                  </a:lnTo>
                  <a:close/>
                  <a:moveTo>
                    <a:pt x="14047" y="36917"/>
                  </a:moveTo>
                  <a:lnTo>
                    <a:pt x="13747" y="37157"/>
                  </a:lnTo>
                  <a:lnTo>
                    <a:pt x="13687" y="37157"/>
                  </a:lnTo>
                  <a:lnTo>
                    <a:pt x="14047" y="36917"/>
                  </a:lnTo>
                  <a:close/>
                  <a:moveTo>
                    <a:pt x="14947" y="36857"/>
                  </a:moveTo>
                  <a:lnTo>
                    <a:pt x="14887" y="37157"/>
                  </a:lnTo>
                  <a:lnTo>
                    <a:pt x="14767" y="37157"/>
                  </a:lnTo>
                  <a:lnTo>
                    <a:pt x="14947" y="36857"/>
                  </a:lnTo>
                  <a:close/>
                  <a:moveTo>
                    <a:pt x="15367" y="36677"/>
                  </a:moveTo>
                  <a:lnTo>
                    <a:pt x="15367" y="37037"/>
                  </a:lnTo>
                  <a:lnTo>
                    <a:pt x="15307" y="37157"/>
                  </a:lnTo>
                  <a:lnTo>
                    <a:pt x="15187" y="37157"/>
                  </a:lnTo>
                  <a:lnTo>
                    <a:pt x="15367" y="36677"/>
                  </a:lnTo>
                  <a:close/>
                  <a:moveTo>
                    <a:pt x="16208" y="35656"/>
                  </a:moveTo>
                  <a:lnTo>
                    <a:pt x="16208" y="35716"/>
                  </a:lnTo>
                  <a:lnTo>
                    <a:pt x="16208" y="35836"/>
                  </a:lnTo>
                  <a:lnTo>
                    <a:pt x="16148" y="36136"/>
                  </a:lnTo>
                  <a:lnTo>
                    <a:pt x="16088" y="36316"/>
                  </a:lnTo>
                  <a:lnTo>
                    <a:pt x="16088" y="36376"/>
                  </a:lnTo>
                  <a:lnTo>
                    <a:pt x="16148" y="36316"/>
                  </a:lnTo>
                  <a:lnTo>
                    <a:pt x="16208" y="36136"/>
                  </a:lnTo>
                  <a:lnTo>
                    <a:pt x="16268" y="36016"/>
                  </a:lnTo>
                  <a:lnTo>
                    <a:pt x="16268" y="35956"/>
                  </a:lnTo>
                  <a:lnTo>
                    <a:pt x="16328" y="36076"/>
                  </a:lnTo>
                  <a:lnTo>
                    <a:pt x="16868" y="36677"/>
                  </a:lnTo>
                  <a:lnTo>
                    <a:pt x="17408" y="37157"/>
                  </a:lnTo>
                  <a:lnTo>
                    <a:pt x="16868" y="36857"/>
                  </a:lnTo>
                  <a:lnTo>
                    <a:pt x="16868" y="36857"/>
                  </a:lnTo>
                  <a:lnTo>
                    <a:pt x="17168" y="37157"/>
                  </a:lnTo>
                  <a:lnTo>
                    <a:pt x="16988" y="37157"/>
                  </a:lnTo>
                  <a:lnTo>
                    <a:pt x="16628" y="37037"/>
                  </a:lnTo>
                  <a:lnTo>
                    <a:pt x="16388" y="36857"/>
                  </a:lnTo>
                  <a:lnTo>
                    <a:pt x="16208" y="36677"/>
                  </a:lnTo>
                  <a:lnTo>
                    <a:pt x="16208" y="36677"/>
                  </a:lnTo>
                  <a:lnTo>
                    <a:pt x="16328" y="36857"/>
                  </a:lnTo>
                  <a:lnTo>
                    <a:pt x="16628" y="37157"/>
                  </a:lnTo>
                  <a:lnTo>
                    <a:pt x="15427" y="37157"/>
                  </a:lnTo>
                  <a:lnTo>
                    <a:pt x="15427" y="37097"/>
                  </a:lnTo>
                  <a:lnTo>
                    <a:pt x="15547" y="36857"/>
                  </a:lnTo>
                  <a:lnTo>
                    <a:pt x="15607" y="36737"/>
                  </a:lnTo>
                  <a:lnTo>
                    <a:pt x="15787" y="36316"/>
                  </a:lnTo>
                  <a:lnTo>
                    <a:pt x="15968" y="35716"/>
                  </a:lnTo>
                  <a:lnTo>
                    <a:pt x="15968" y="35656"/>
                  </a:lnTo>
                  <a:close/>
                  <a:moveTo>
                    <a:pt x="18128" y="36977"/>
                  </a:moveTo>
                  <a:lnTo>
                    <a:pt x="18369" y="37097"/>
                  </a:lnTo>
                  <a:lnTo>
                    <a:pt x="18429" y="37157"/>
                  </a:lnTo>
                  <a:lnTo>
                    <a:pt x="18369" y="37157"/>
                  </a:lnTo>
                  <a:lnTo>
                    <a:pt x="18128" y="36977"/>
                  </a:lnTo>
                  <a:close/>
                  <a:moveTo>
                    <a:pt x="20590" y="36617"/>
                  </a:moveTo>
                  <a:lnTo>
                    <a:pt x="20770" y="37157"/>
                  </a:lnTo>
                  <a:lnTo>
                    <a:pt x="20650" y="37157"/>
                  </a:lnTo>
                  <a:lnTo>
                    <a:pt x="20590" y="36617"/>
                  </a:lnTo>
                  <a:close/>
                  <a:moveTo>
                    <a:pt x="24071" y="35656"/>
                  </a:moveTo>
                  <a:lnTo>
                    <a:pt x="24071" y="35776"/>
                  </a:lnTo>
                  <a:lnTo>
                    <a:pt x="23951" y="36376"/>
                  </a:lnTo>
                  <a:lnTo>
                    <a:pt x="23831" y="36797"/>
                  </a:lnTo>
                  <a:lnTo>
                    <a:pt x="23651" y="37157"/>
                  </a:lnTo>
                  <a:lnTo>
                    <a:pt x="21010" y="37157"/>
                  </a:lnTo>
                  <a:lnTo>
                    <a:pt x="20830" y="36196"/>
                  </a:lnTo>
                  <a:lnTo>
                    <a:pt x="20830" y="36196"/>
                  </a:lnTo>
                  <a:lnTo>
                    <a:pt x="20890" y="36256"/>
                  </a:lnTo>
                  <a:lnTo>
                    <a:pt x="21010" y="36376"/>
                  </a:lnTo>
                  <a:lnTo>
                    <a:pt x="20950" y="36196"/>
                  </a:lnTo>
                  <a:lnTo>
                    <a:pt x="20830" y="35896"/>
                  </a:lnTo>
                  <a:lnTo>
                    <a:pt x="20890" y="35836"/>
                  </a:lnTo>
                  <a:lnTo>
                    <a:pt x="20890" y="35896"/>
                  </a:lnTo>
                  <a:lnTo>
                    <a:pt x="20950" y="35896"/>
                  </a:lnTo>
                  <a:lnTo>
                    <a:pt x="20890" y="35776"/>
                  </a:lnTo>
                  <a:lnTo>
                    <a:pt x="21010" y="35656"/>
                  </a:lnTo>
                  <a:lnTo>
                    <a:pt x="22690" y="35656"/>
                  </a:lnTo>
                  <a:lnTo>
                    <a:pt x="22450" y="36136"/>
                  </a:lnTo>
                  <a:lnTo>
                    <a:pt x="22210" y="36436"/>
                  </a:lnTo>
                  <a:lnTo>
                    <a:pt x="21970" y="36677"/>
                  </a:lnTo>
                  <a:lnTo>
                    <a:pt x="21910" y="36797"/>
                  </a:lnTo>
                  <a:lnTo>
                    <a:pt x="22030" y="36737"/>
                  </a:lnTo>
                  <a:lnTo>
                    <a:pt x="22270" y="36497"/>
                  </a:lnTo>
                  <a:lnTo>
                    <a:pt x="22630" y="36136"/>
                  </a:lnTo>
                  <a:lnTo>
                    <a:pt x="22991" y="35656"/>
                  </a:lnTo>
                  <a:lnTo>
                    <a:pt x="23351" y="35656"/>
                  </a:lnTo>
                  <a:lnTo>
                    <a:pt x="23231" y="35896"/>
                  </a:lnTo>
                  <a:lnTo>
                    <a:pt x="23111" y="36136"/>
                  </a:lnTo>
                  <a:lnTo>
                    <a:pt x="23291" y="35956"/>
                  </a:lnTo>
                  <a:lnTo>
                    <a:pt x="23531" y="35656"/>
                  </a:lnTo>
                  <a:close/>
                  <a:moveTo>
                    <a:pt x="24551" y="35656"/>
                  </a:moveTo>
                  <a:lnTo>
                    <a:pt x="24671" y="36376"/>
                  </a:lnTo>
                  <a:lnTo>
                    <a:pt x="24731" y="37157"/>
                  </a:lnTo>
                  <a:lnTo>
                    <a:pt x="23711" y="37157"/>
                  </a:lnTo>
                  <a:lnTo>
                    <a:pt x="23891" y="36857"/>
                  </a:lnTo>
                  <a:lnTo>
                    <a:pt x="24131" y="36436"/>
                  </a:lnTo>
                  <a:lnTo>
                    <a:pt x="24371" y="35836"/>
                  </a:lnTo>
                  <a:lnTo>
                    <a:pt x="24371" y="35656"/>
                  </a:lnTo>
                  <a:close/>
                  <a:moveTo>
                    <a:pt x="24971" y="36376"/>
                  </a:moveTo>
                  <a:lnTo>
                    <a:pt x="24971" y="36797"/>
                  </a:lnTo>
                  <a:lnTo>
                    <a:pt x="24911" y="37157"/>
                  </a:lnTo>
                  <a:lnTo>
                    <a:pt x="24851" y="37157"/>
                  </a:lnTo>
                  <a:lnTo>
                    <a:pt x="24911" y="36797"/>
                  </a:lnTo>
                  <a:lnTo>
                    <a:pt x="24971" y="36376"/>
                  </a:lnTo>
                  <a:close/>
                  <a:moveTo>
                    <a:pt x="25452" y="35656"/>
                  </a:moveTo>
                  <a:lnTo>
                    <a:pt x="25452" y="35776"/>
                  </a:lnTo>
                  <a:lnTo>
                    <a:pt x="25512" y="36016"/>
                  </a:lnTo>
                  <a:lnTo>
                    <a:pt x="25512" y="36256"/>
                  </a:lnTo>
                  <a:lnTo>
                    <a:pt x="25512" y="36436"/>
                  </a:lnTo>
                  <a:lnTo>
                    <a:pt x="25572" y="37157"/>
                  </a:lnTo>
                  <a:lnTo>
                    <a:pt x="25152" y="37157"/>
                  </a:lnTo>
                  <a:lnTo>
                    <a:pt x="25212" y="36857"/>
                  </a:lnTo>
                  <a:lnTo>
                    <a:pt x="25392" y="36256"/>
                  </a:lnTo>
                  <a:lnTo>
                    <a:pt x="25452" y="35656"/>
                  </a:lnTo>
                  <a:close/>
                  <a:moveTo>
                    <a:pt x="25992" y="36677"/>
                  </a:moveTo>
                  <a:lnTo>
                    <a:pt x="26112" y="37157"/>
                  </a:lnTo>
                  <a:lnTo>
                    <a:pt x="25932" y="37157"/>
                  </a:lnTo>
                  <a:lnTo>
                    <a:pt x="25992" y="36677"/>
                  </a:lnTo>
                  <a:close/>
                  <a:moveTo>
                    <a:pt x="26352" y="36016"/>
                  </a:moveTo>
                  <a:lnTo>
                    <a:pt x="26532" y="36316"/>
                  </a:lnTo>
                  <a:lnTo>
                    <a:pt x="26772" y="36737"/>
                  </a:lnTo>
                  <a:lnTo>
                    <a:pt x="26892" y="37157"/>
                  </a:lnTo>
                  <a:lnTo>
                    <a:pt x="26472" y="37157"/>
                  </a:lnTo>
                  <a:lnTo>
                    <a:pt x="26412" y="36316"/>
                  </a:lnTo>
                  <a:lnTo>
                    <a:pt x="26352" y="36016"/>
                  </a:lnTo>
                  <a:close/>
                  <a:moveTo>
                    <a:pt x="26772" y="35656"/>
                  </a:moveTo>
                  <a:lnTo>
                    <a:pt x="27553" y="36617"/>
                  </a:lnTo>
                  <a:lnTo>
                    <a:pt x="28033" y="37157"/>
                  </a:lnTo>
                  <a:lnTo>
                    <a:pt x="27012" y="37157"/>
                  </a:lnTo>
                  <a:lnTo>
                    <a:pt x="26952" y="36737"/>
                  </a:lnTo>
                  <a:lnTo>
                    <a:pt x="26832" y="36196"/>
                  </a:lnTo>
                  <a:lnTo>
                    <a:pt x="26592" y="35656"/>
                  </a:lnTo>
                  <a:close/>
                  <a:moveTo>
                    <a:pt x="59966" y="35656"/>
                  </a:moveTo>
                  <a:lnTo>
                    <a:pt x="60567" y="37157"/>
                  </a:lnTo>
                  <a:lnTo>
                    <a:pt x="28213" y="37157"/>
                  </a:lnTo>
                  <a:lnTo>
                    <a:pt x="27793" y="36436"/>
                  </a:lnTo>
                  <a:lnTo>
                    <a:pt x="27312" y="35656"/>
                  </a:lnTo>
                  <a:lnTo>
                    <a:pt x="27673" y="35656"/>
                  </a:lnTo>
                  <a:lnTo>
                    <a:pt x="28513" y="36376"/>
                  </a:lnTo>
                  <a:lnTo>
                    <a:pt x="28213" y="36016"/>
                  </a:lnTo>
                  <a:lnTo>
                    <a:pt x="27973" y="35656"/>
                  </a:lnTo>
                  <a:close/>
                  <a:moveTo>
                    <a:pt x="16868" y="38657"/>
                  </a:moveTo>
                  <a:lnTo>
                    <a:pt x="16928" y="38717"/>
                  </a:lnTo>
                  <a:lnTo>
                    <a:pt x="17588" y="38898"/>
                  </a:lnTo>
                  <a:lnTo>
                    <a:pt x="17168" y="38838"/>
                  </a:lnTo>
                  <a:lnTo>
                    <a:pt x="16628" y="38717"/>
                  </a:lnTo>
                  <a:lnTo>
                    <a:pt x="16568" y="38657"/>
                  </a:lnTo>
                  <a:close/>
                  <a:moveTo>
                    <a:pt x="13807" y="38657"/>
                  </a:moveTo>
                  <a:lnTo>
                    <a:pt x="13687" y="38958"/>
                  </a:lnTo>
                  <a:lnTo>
                    <a:pt x="13687" y="38777"/>
                  </a:lnTo>
                  <a:lnTo>
                    <a:pt x="13687" y="38657"/>
                  </a:lnTo>
                  <a:close/>
                  <a:moveTo>
                    <a:pt x="12906" y="38657"/>
                  </a:moveTo>
                  <a:lnTo>
                    <a:pt x="12486" y="38838"/>
                  </a:lnTo>
                  <a:lnTo>
                    <a:pt x="12066" y="38958"/>
                  </a:lnTo>
                  <a:lnTo>
                    <a:pt x="11946" y="39018"/>
                  </a:lnTo>
                  <a:lnTo>
                    <a:pt x="12066" y="39018"/>
                  </a:lnTo>
                  <a:lnTo>
                    <a:pt x="12546" y="38958"/>
                  </a:lnTo>
                  <a:lnTo>
                    <a:pt x="13086" y="38777"/>
                  </a:lnTo>
                  <a:lnTo>
                    <a:pt x="12966" y="38958"/>
                  </a:lnTo>
                  <a:lnTo>
                    <a:pt x="12726" y="38958"/>
                  </a:lnTo>
                  <a:lnTo>
                    <a:pt x="12366" y="39078"/>
                  </a:lnTo>
                  <a:lnTo>
                    <a:pt x="11706" y="39258"/>
                  </a:lnTo>
                  <a:lnTo>
                    <a:pt x="11226" y="39378"/>
                  </a:lnTo>
                  <a:lnTo>
                    <a:pt x="11706" y="39378"/>
                  </a:lnTo>
                  <a:lnTo>
                    <a:pt x="12186" y="39318"/>
                  </a:lnTo>
                  <a:lnTo>
                    <a:pt x="12486" y="39258"/>
                  </a:lnTo>
                  <a:lnTo>
                    <a:pt x="12846" y="39138"/>
                  </a:lnTo>
                  <a:lnTo>
                    <a:pt x="12726" y="39198"/>
                  </a:lnTo>
                  <a:lnTo>
                    <a:pt x="12426" y="39378"/>
                  </a:lnTo>
                  <a:lnTo>
                    <a:pt x="12126" y="39498"/>
                  </a:lnTo>
                  <a:lnTo>
                    <a:pt x="11646" y="39678"/>
                  </a:lnTo>
                  <a:lnTo>
                    <a:pt x="11105" y="39798"/>
                  </a:lnTo>
                  <a:lnTo>
                    <a:pt x="10985" y="39858"/>
                  </a:lnTo>
                  <a:lnTo>
                    <a:pt x="10985" y="39858"/>
                  </a:lnTo>
                  <a:lnTo>
                    <a:pt x="11166" y="39378"/>
                  </a:lnTo>
                  <a:lnTo>
                    <a:pt x="11226" y="39378"/>
                  </a:lnTo>
                  <a:lnTo>
                    <a:pt x="11166" y="39318"/>
                  </a:lnTo>
                  <a:lnTo>
                    <a:pt x="11406" y="38657"/>
                  </a:lnTo>
                  <a:close/>
                  <a:moveTo>
                    <a:pt x="12306" y="39678"/>
                  </a:moveTo>
                  <a:lnTo>
                    <a:pt x="12246" y="39738"/>
                  </a:lnTo>
                  <a:lnTo>
                    <a:pt x="12126" y="39798"/>
                  </a:lnTo>
                  <a:lnTo>
                    <a:pt x="11766" y="39978"/>
                  </a:lnTo>
                  <a:lnTo>
                    <a:pt x="11526" y="40158"/>
                  </a:lnTo>
                  <a:lnTo>
                    <a:pt x="11105" y="40338"/>
                  </a:lnTo>
                  <a:lnTo>
                    <a:pt x="10745" y="40458"/>
                  </a:lnTo>
                  <a:lnTo>
                    <a:pt x="10985" y="39858"/>
                  </a:lnTo>
                  <a:lnTo>
                    <a:pt x="11105" y="39858"/>
                  </a:lnTo>
                  <a:lnTo>
                    <a:pt x="11646" y="39798"/>
                  </a:lnTo>
                  <a:lnTo>
                    <a:pt x="12186" y="39678"/>
                  </a:lnTo>
                  <a:close/>
                  <a:moveTo>
                    <a:pt x="12006" y="40098"/>
                  </a:moveTo>
                  <a:lnTo>
                    <a:pt x="11766" y="40458"/>
                  </a:lnTo>
                  <a:lnTo>
                    <a:pt x="11406" y="40818"/>
                  </a:lnTo>
                  <a:lnTo>
                    <a:pt x="11406" y="40878"/>
                  </a:lnTo>
                  <a:lnTo>
                    <a:pt x="10625" y="40878"/>
                  </a:lnTo>
                  <a:lnTo>
                    <a:pt x="10745" y="40518"/>
                  </a:lnTo>
                  <a:lnTo>
                    <a:pt x="11166" y="40458"/>
                  </a:lnTo>
                  <a:lnTo>
                    <a:pt x="11526" y="40338"/>
                  </a:lnTo>
                  <a:lnTo>
                    <a:pt x="11526" y="40338"/>
                  </a:lnTo>
                  <a:lnTo>
                    <a:pt x="11406" y="40458"/>
                  </a:lnTo>
                  <a:lnTo>
                    <a:pt x="11586" y="40338"/>
                  </a:lnTo>
                  <a:lnTo>
                    <a:pt x="11886" y="40218"/>
                  </a:lnTo>
                  <a:lnTo>
                    <a:pt x="12006" y="40098"/>
                  </a:lnTo>
                  <a:close/>
                  <a:moveTo>
                    <a:pt x="16208" y="38657"/>
                  </a:moveTo>
                  <a:lnTo>
                    <a:pt x="16568" y="38898"/>
                  </a:lnTo>
                  <a:lnTo>
                    <a:pt x="16928" y="39078"/>
                  </a:lnTo>
                  <a:lnTo>
                    <a:pt x="17348" y="39198"/>
                  </a:lnTo>
                  <a:lnTo>
                    <a:pt x="17528" y="39258"/>
                  </a:lnTo>
                  <a:lnTo>
                    <a:pt x="16748" y="39258"/>
                  </a:lnTo>
                  <a:lnTo>
                    <a:pt x="16388" y="39138"/>
                  </a:lnTo>
                  <a:lnTo>
                    <a:pt x="15968" y="39018"/>
                  </a:lnTo>
                  <a:lnTo>
                    <a:pt x="15727" y="38838"/>
                  </a:lnTo>
                  <a:lnTo>
                    <a:pt x="15487" y="38717"/>
                  </a:lnTo>
                  <a:lnTo>
                    <a:pt x="15667" y="38898"/>
                  </a:lnTo>
                  <a:lnTo>
                    <a:pt x="15908" y="39138"/>
                  </a:lnTo>
                  <a:lnTo>
                    <a:pt x="16268" y="39378"/>
                  </a:lnTo>
                  <a:lnTo>
                    <a:pt x="16688" y="39498"/>
                  </a:lnTo>
                  <a:lnTo>
                    <a:pt x="17048" y="39618"/>
                  </a:lnTo>
                  <a:lnTo>
                    <a:pt x="17228" y="39678"/>
                  </a:lnTo>
                  <a:lnTo>
                    <a:pt x="16808" y="39678"/>
                  </a:lnTo>
                  <a:lnTo>
                    <a:pt x="16268" y="39618"/>
                  </a:lnTo>
                  <a:lnTo>
                    <a:pt x="16028" y="39558"/>
                  </a:lnTo>
                  <a:lnTo>
                    <a:pt x="16208" y="39678"/>
                  </a:lnTo>
                  <a:lnTo>
                    <a:pt x="16748" y="39918"/>
                  </a:lnTo>
                  <a:lnTo>
                    <a:pt x="17348" y="40038"/>
                  </a:lnTo>
                  <a:lnTo>
                    <a:pt x="17168" y="40098"/>
                  </a:lnTo>
                  <a:lnTo>
                    <a:pt x="16688" y="40218"/>
                  </a:lnTo>
                  <a:lnTo>
                    <a:pt x="16148" y="40278"/>
                  </a:lnTo>
                  <a:lnTo>
                    <a:pt x="16028" y="40218"/>
                  </a:lnTo>
                  <a:lnTo>
                    <a:pt x="15908" y="40218"/>
                  </a:lnTo>
                  <a:lnTo>
                    <a:pt x="15968" y="40278"/>
                  </a:lnTo>
                  <a:lnTo>
                    <a:pt x="16148" y="40338"/>
                  </a:lnTo>
                  <a:lnTo>
                    <a:pt x="16688" y="40458"/>
                  </a:lnTo>
                  <a:lnTo>
                    <a:pt x="16808" y="40458"/>
                  </a:lnTo>
                  <a:lnTo>
                    <a:pt x="16568" y="40518"/>
                  </a:lnTo>
                  <a:lnTo>
                    <a:pt x="16268" y="40638"/>
                  </a:lnTo>
                  <a:lnTo>
                    <a:pt x="15908" y="40698"/>
                  </a:lnTo>
                  <a:lnTo>
                    <a:pt x="15067" y="40698"/>
                  </a:lnTo>
                  <a:lnTo>
                    <a:pt x="15247" y="40758"/>
                  </a:lnTo>
                  <a:lnTo>
                    <a:pt x="15547" y="40878"/>
                  </a:lnTo>
                  <a:lnTo>
                    <a:pt x="11466" y="40878"/>
                  </a:lnTo>
                  <a:lnTo>
                    <a:pt x="11826" y="40518"/>
                  </a:lnTo>
                  <a:lnTo>
                    <a:pt x="12486" y="39978"/>
                  </a:lnTo>
                  <a:lnTo>
                    <a:pt x="12606" y="39738"/>
                  </a:lnTo>
                  <a:lnTo>
                    <a:pt x="12726" y="39618"/>
                  </a:lnTo>
                  <a:lnTo>
                    <a:pt x="12666" y="39738"/>
                  </a:lnTo>
                  <a:lnTo>
                    <a:pt x="12486" y="40098"/>
                  </a:lnTo>
                  <a:lnTo>
                    <a:pt x="12186" y="40638"/>
                  </a:lnTo>
                  <a:lnTo>
                    <a:pt x="12606" y="40158"/>
                  </a:lnTo>
                  <a:lnTo>
                    <a:pt x="12846" y="39858"/>
                  </a:lnTo>
                  <a:lnTo>
                    <a:pt x="12966" y="39558"/>
                  </a:lnTo>
                  <a:lnTo>
                    <a:pt x="13026" y="39378"/>
                  </a:lnTo>
                  <a:lnTo>
                    <a:pt x="13026" y="39198"/>
                  </a:lnTo>
                  <a:lnTo>
                    <a:pt x="13326" y="38898"/>
                  </a:lnTo>
                  <a:lnTo>
                    <a:pt x="13326" y="39018"/>
                  </a:lnTo>
                  <a:lnTo>
                    <a:pt x="13206" y="39258"/>
                  </a:lnTo>
                  <a:lnTo>
                    <a:pt x="13086" y="39738"/>
                  </a:lnTo>
                  <a:lnTo>
                    <a:pt x="12846" y="40098"/>
                  </a:lnTo>
                  <a:lnTo>
                    <a:pt x="12726" y="40218"/>
                  </a:lnTo>
                  <a:lnTo>
                    <a:pt x="12726" y="40278"/>
                  </a:lnTo>
                  <a:lnTo>
                    <a:pt x="12786" y="40218"/>
                  </a:lnTo>
                  <a:lnTo>
                    <a:pt x="12846" y="40158"/>
                  </a:lnTo>
                  <a:lnTo>
                    <a:pt x="13146" y="39798"/>
                  </a:lnTo>
                  <a:lnTo>
                    <a:pt x="13326" y="39438"/>
                  </a:lnTo>
                  <a:lnTo>
                    <a:pt x="13507" y="39198"/>
                  </a:lnTo>
                  <a:lnTo>
                    <a:pt x="13446" y="39318"/>
                  </a:lnTo>
                  <a:lnTo>
                    <a:pt x="13446" y="39558"/>
                  </a:lnTo>
                  <a:lnTo>
                    <a:pt x="13386" y="39678"/>
                  </a:lnTo>
                  <a:lnTo>
                    <a:pt x="13386" y="39678"/>
                  </a:lnTo>
                  <a:lnTo>
                    <a:pt x="13446" y="39618"/>
                  </a:lnTo>
                  <a:lnTo>
                    <a:pt x="13567" y="39318"/>
                  </a:lnTo>
                  <a:lnTo>
                    <a:pt x="13657" y="39093"/>
                  </a:lnTo>
                  <a:lnTo>
                    <a:pt x="13657" y="39093"/>
                  </a:lnTo>
                  <a:lnTo>
                    <a:pt x="13567" y="39498"/>
                  </a:lnTo>
                  <a:lnTo>
                    <a:pt x="13747" y="39138"/>
                  </a:lnTo>
                  <a:lnTo>
                    <a:pt x="14047" y="38777"/>
                  </a:lnTo>
                  <a:lnTo>
                    <a:pt x="14107" y="38657"/>
                  </a:lnTo>
                  <a:lnTo>
                    <a:pt x="14227" y="38657"/>
                  </a:lnTo>
                  <a:lnTo>
                    <a:pt x="14107" y="39078"/>
                  </a:lnTo>
                  <a:lnTo>
                    <a:pt x="14047" y="39198"/>
                  </a:lnTo>
                  <a:lnTo>
                    <a:pt x="14047" y="39258"/>
                  </a:lnTo>
                  <a:lnTo>
                    <a:pt x="14107" y="39198"/>
                  </a:lnTo>
                  <a:lnTo>
                    <a:pt x="14167" y="39078"/>
                  </a:lnTo>
                  <a:lnTo>
                    <a:pt x="14227" y="38958"/>
                  </a:lnTo>
                  <a:lnTo>
                    <a:pt x="14287" y="38898"/>
                  </a:lnTo>
                  <a:lnTo>
                    <a:pt x="14467" y="38657"/>
                  </a:lnTo>
                  <a:close/>
                  <a:moveTo>
                    <a:pt x="17348" y="40698"/>
                  </a:moveTo>
                  <a:lnTo>
                    <a:pt x="17228" y="40878"/>
                  </a:lnTo>
                  <a:lnTo>
                    <a:pt x="16868" y="40878"/>
                  </a:lnTo>
                  <a:lnTo>
                    <a:pt x="16928" y="40818"/>
                  </a:lnTo>
                  <a:lnTo>
                    <a:pt x="17108" y="40758"/>
                  </a:lnTo>
                  <a:lnTo>
                    <a:pt x="17348" y="40698"/>
                  </a:lnTo>
                  <a:close/>
                  <a:moveTo>
                    <a:pt x="18189" y="40398"/>
                  </a:moveTo>
                  <a:lnTo>
                    <a:pt x="18189" y="40518"/>
                  </a:lnTo>
                  <a:lnTo>
                    <a:pt x="18128" y="40878"/>
                  </a:lnTo>
                  <a:lnTo>
                    <a:pt x="17948" y="40878"/>
                  </a:lnTo>
                  <a:lnTo>
                    <a:pt x="18008" y="40758"/>
                  </a:lnTo>
                  <a:lnTo>
                    <a:pt x="18128" y="40458"/>
                  </a:lnTo>
                  <a:lnTo>
                    <a:pt x="18189" y="40398"/>
                  </a:lnTo>
                  <a:close/>
                  <a:moveTo>
                    <a:pt x="18609" y="40278"/>
                  </a:moveTo>
                  <a:lnTo>
                    <a:pt x="18729" y="40578"/>
                  </a:lnTo>
                  <a:lnTo>
                    <a:pt x="18729" y="40878"/>
                  </a:lnTo>
                  <a:lnTo>
                    <a:pt x="18429" y="40878"/>
                  </a:lnTo>
                  <a:lnTo>
                    <a:pt x="18549" y="40638"/>
                  </a:lnTo>
                  <a:lnTo>
                    <a:pt x="18609" y="40338"/>
                  </a:lnTo>
                  <a:lnTo>
                    <a:pt x="18609" y="40278"/>
                  </a:lnTo>
                  <a:close/>
                  <a:moveTo>
                    <a:pt x="18909" y="40458"/>
                  </a:moveTo>
                  <a:lnTo>
                    <a:pt x="18969" y="40758"/>
                  </a:lnTo>
                  <a:lnTo>
                    <a:pt x="18969" y="40878"/>
                  </a:lnTo>
                  <a:lnTo>
                    <a:pt x="18849" y="40878"/>
                  </a:lnTo>
                  <a:lnTo>
                    <a:pt x="18909" y="40578"/>
                  </a:lnTo>
                  <a:lnTo>
                    <a:pt x="18909" y="40458"/>
                  </a:lnTo>
                  <a:close/>
                  <a:moveTo>
                    <a:pt x="61107" y="38657"/>
                  </a:moveTo>
                  <a:lnTo>
                    <a:pt x="61887" y="40878"/>
                  </a:lnTo>
                  <a:lnTo>
                    <a:pt x="19149" y="40878"/>
                  </a:lnTo>
                  <a:lnTo>
                    <a:pt x="19209" y="40758"/>
                  </a:lnTo>
                  <a:lnTo>
                    <a:pt x="19269" y="40338"/>
                  </a:lnTo>
                  <a:lnTo>
                    <a:pt x="19269" y="39978"/>
                  </a:lnTo>
                  <a:lnTo>
                    <a:pt x="19329" y="40098"/>
                  </a:lnTo>
                  <a:lnTo>
                    <a:pt x="19569" y="40638"/>
                  </a:lnTo>
                  <a:lnTo>
                    <a:pt x="19569" y="40638"/>
                  </a:lnTo>
                  <a:lnTo>
                    <a:pt x="19509" y="40098"/>
                  </a:lnTo>
                  <a:lnTo>
                    <a:pt x="19509" y="39618"/>
                  </a:lnTo>
                  <a:lnTo>
                    <a:pt x="19449" y="39378"/>
                  </a:lnTo>
                  <a:lnTo>
                    <a:pt x="19389" y="39318"/>
                  </a:lnTo>
                  <a:lnTo>
                    <a:pt x="19449" y="39318"/>
                  </a:lnTo>
                  <a:lnTo>
                    <a:pt x="19509" y="39438"/>
                  </a:lnTo>
                  <a:lnTo>
                    <a:pt x="19689" y="39918"/>
                  </a:lnTo>
                  <a:lnTo>
                    <a:pt x="19749" y="40458"/>
                  </a:lnTo>
                  <a:lnTo>
                    <a:pt x="19749" y="40638"/>
                  </a:lnTo>
                  <a:lnTo>
                    <a:pt x="19809" y="40458"/>
                  </a:lnTo>
                  <a:lnTo>
                    <a:pt x="19869" y="39918"/>
                  </a:lnTo>
                  <a:lnTo>
                    <a:pt x="19929" y="39618"/>
                  </a:lnTo>
                  <a:lnTo>
                    <a:pt x="19869" y="39318"/>
                  </a:lnTo>
                  <a:lnTo>
                    <a:pt x="19809" y="39198"/>
                  </a:lnTo>
                  <a:lnTo>
                    <a:pt x="19869" y="39198"/>
                  </a:lnTo>
                  <a:lnTo>
                    <a:pt x="19869" y="39138"/>
                  </a:lnTo>
                  <a:lnTo>
                    <a:pt x="19809" y="39138"/>
                  </a:lnTo>
                  <a:lnTo>
                    <a:pt x="19809" y="39078"/>
                  </a:lnTo>
                  <a:lnTo>
                    <a:pt x="19869" y="39138"/>
                  </a:lnTo>
                  <a:lnTo>
                    <a:pt x="19989" y="39258"/>
                  </a:lnTo>
                  <a:lnTo>
                    <a:pt x="20289" y="39918"/>
                  </a:lnTo>
                  <a:lnTo>
                    <a:pt x="20289" y="39618"/>
                  </a:lnTo>
                  <a:lnTo>
                    <a:pt x="20229" y="39198"/>
                  </a:lnTo>
                  <a:lnTo>
                    <a:pt x="20109" y="38838"/>
                  </a:lnTo>
                  <a:lnTo>
                    <a:pt x="20229" y="39018"/>
                  </a:lnTo>
                  <a:lnTo>
                    <a:pt x="20289" y="39138"/>
                  </a:lnTo>
                  <a:lnTo>
                    <a:pt x="20289" y="38958"/>
                  </a:lnTo>
                  <a:lnTo>
                    <a:pt x="20289" y="38657"/>
                  </a:lnTo>
                  <a:lnTo>
                    <a:pt x="20530" y="38657"/>
                  </a:lnTo>
                  <a:lnTo>
                    <a:pt x="20530" y="38777"/>
                  </a:lnTo>
                  <a:lnTo>
                    <a:pt x="20590" y="38657"/>
                  </a:lnTo>
                  <a:lnTo>
                    <a:pt x="25332" y="38657"/>
                  </a:lnTo>
                  <a:lnTo>
                    <a:pt x="25272" y="38898"/>
                  </a:lnTo>
                  <a:lnTo>
                    <a:pt x="25212" y="39078"/>
                  </a:lnTo>
                  <a:lnTo>
                    <a:pt x="25212" y="39078"/>
                  </a:lnTo>
                  <a:lnTo>
                    <a:pt x="25272" y="38958"/>
                  </a:lnTo>
                  <a:lnTo>
                    <a:pt x="25392" y="38657"/>
                  </a:lnTo>
                  <a:lnTo>
                    <a:pt x="26352" y="38657"/>
                  </a:lnTo>
                  <a:lnTo>
                    <a:pt x="26292" y="39018"/>
                  </a:lnTo>
                  <a:lnTo>
                    <a:pt x="26292" y="39138"/>
                  </a:lnTo>
                  <a:lnTo>
                    <a:pt x="26352" y="39018"/>
                  </a:lnTo>
                  <a:lnTo>
                    <a:pt x="26472" y="38717"/>
                  </a:lnTo>
                  <a:lnTo>
                    <a:pt x="26472" y="38657"/>
                  </a:lnTo>
                  <a:close/>
                  <a:moveTo>
                    <a:pt x="62367" y="42319"/>
                  </a:moveTo>
                  <a:lnTo>
                    <a:pt x="62848" y="43940"/>
                  </a:lnTo>
                  <a:lnTo>
                    <a:pt x="9725" y="43940"/>
                  </a:lnTo>
                  <a:lnTo>
                    <a:pt x="10145" y="42319"/>
                  </a:lnTo>
                  <a:close/>
                  <a:moveTo>
                    <a:pt x="63388" y="46041"/>
                  </a:moveTo>
                  <a:lnTo>
                    <a:pt x="63808" y="47781"/>
                  </a:lnTo>
                  <a:lnTo>
                    <a:pt x="8945" y="47781"/>
                  </a:lnTo>
                  <a:lnTo>
                    <a:pt x="9245" y="46041"/>
                  </a:lnTo>
                  <a:close/>
                  <a:moveTo>
                    <a:pt x="64288" y="50122"/>
                  </a:moveTo>
                  <a:lnTo>
                    <a:pt x="64648" y="51863"/>
                  </a:lnTo>
                  <a:lnTo>
                    <a:pt x="8404" y="51863"/>
                  </a:lnTo>
                  <a:lnTo>
                    <a:pt x="8584" y="50122"/>
                  </a:lnTo>
                  <a:close/>
                  <a:moveTo>
                    <a:pt x="66449" y="1"/>
                  </a:moveTo>
                  <a:lnTo>
                    <a:pt x="65429" y="361"/>
                  </a:lnTo>
                  <a:lnTo>
                    <a:pt x="65009" y="481"/>
                  </a:lnTo>
                  <a:lnTo>
                    <a:pt x="64648" y="661"/>
                  </a:lnTo>
                  <a:lnTo>
                    <a:pt x="64168" y="961"/>
                  </a:lnTo>
                  <a:lnTo>
                    <a:pt x="63868" y="1321"/>
                  </a:lnTo>
                  <a:lnTo>
                    <a:pt x="63688" y="1561"/>
                  </a:lnTo>
                  <a:lnTo>
                    <a:pt x="62908" y="1742"/>
                  </a:lnTo>
                  <a:lnTo>
                    <a:pt x="62908" y="1742"/>
                  </a:lnTo>
                  <a:lnTo>
                    <a:pt x="63088" y="1622"/>
                  </a:lnTo>
                  <a:lnTo>
                    <a:pt x="63448" y="1261"/>
                  </a:lnTo>
                  <a:lnTo>
                    <a:pt x="63808" y="961"/>
                  </a:lnTo>
                  <a:lnTo>
                    <a:pt x="64168" y="661"/>
                  </a:lnTo>
                  <a:lnTo>
                    <a:pt x="64588" y="421"/>
                  </a:lnTo>
                  <a:lnTo>
                    <a:pt x="64949" y="241"/>
                  </a:lnTo>
                  <a:lnTo>
                    <a:pt x="65189" y="121"/>
                  </a:lnTo>
                  <a:lnTo>
                    <a:pt x="65309" y="61"/>
                  </a:lnTo>
                  <a:lnTo>
                    <a:pt x="65189" y="61"/>
                  </a:lnTo>
                  <a:lnTo>
                    <a:pt x="64889" y="181"/>
                  </a:lnTo>
                  <a:lnTo>
                    <a:pt x="64528" y="301"/>
                  </a:lnTo>
                  <a:lnTo>
                    <a:pt x="64048" y="481"/>
                  </a:lnTo>
                  <a:lnTo>
                    <a:pt x="63448" y="841"/>
                  </a:lnTo>
                  <a:lnTo>
                    <a:pt x="62968" y="1141"/>
                  </a:lnTo>
                  <a:lnTo>
                    <a:pt x="62968" y="1141"/>
                  </a:lnTo>
                  <a:lnTo>
                    <a:pt x="63088" y="961"/>
                  </a:lnTo>
                  <a:lnTo>
                    <a:pt x="63268" y="721"/>
                  </a:lnTo>
                  <a:lnTo>
                    <a:pt x="63448" y="541"/>
                  </a:lnTo>
                  <a:lnTo>
                    <a:pt x="63628" y="421"/>
                  </a:lnTo>
                  <a:lnTo>
                    <a:pt x="63568" y="421"/>
                  </a:lnTo>
                  <a:lnTo>
                    <a:pt x="63388" y="481"/>
                  </a:lnTo>
                  <a:lnTo>
                    <a:pt x="63148" y="601"/>
                  </a:lnTo>
                  <a:lnTo>
                    <a:pt x="62908" y="841"/>
                  </a:lnTo>
                  <a:lnTo>
                    <a:pt x="62488" y="1261"/>
                  </a:lnTo>
                  <a:lnTo>
                    <a:pt x="62187" y="1561"/>
                  </a:lnTo>
                  <a:lnTo>
                    <a:pt x="62007" y="1802"/>
                  </a:lnTo>
                  <a:lnTo>
                    <a:pt x="61947" y="2042"/>
                  </a:lnTo>
                  <a:lnTo>
                    <a:pt x="61467" y="2222"/>
                  </a:lnTo>
                  <a:lnTo>
                    <a:pt x="61527" y="2102"/>
                  </a:lnTo>
                  <a:lnTo>
                    <a:pt x="62367" y="1261"/>
                  </a:lnTo>
                  <a:lnTo>
                    <a:pt x="63088" y="541"/>
                  </a:lnTo>
                  <a:lnTo>
                    <a:pt x="62488" y="961"/>
                  </a:lnTo>
                  <a:lnTo>
                    <a:pt x="62127" y="1081"/>
                  </a:lnTo>
                  <a:lnTo>
                    <a:pt x="61647" y="1261"/>
                  </a:lnTo>
                  <a:lnTo>
                    <a:pt x="60987" y="1622"/>
                  </a:lnTo>
                  <a:lnTo>
                    <a:pt x="60687" y="1862"/>
                  </a:lnTo>
                  <a:lnTo>
                    <a:pt x="61227" y="1201"/>
                  </a:lnTo>
                  <a:lnTo>
                    <a:pt x="61767" y="721"/>
                  </a:lnTo>
                  <a:lnTo>
                    <a:pt x="62007" y="541"/>
                  </a:lnTo>
                  <a:lnTo>
                    <a:pt x="61767" y="661"/>
                  </a:lnTo>
                  <a:lnTo>
                    <a:pt x="61467" y="781"/>
                  </a:lnTo>
                  <a:lnTo>
                    <a:pt x="61347" y="841"/>
                  </a:lnTo>
                  <a:lnTo>
                    <a:pt x="60927" y="1021"/>
                  </a:lnTo>
                  <a:lnTo>
                    <a:pt x="60507" y="1321"/>
                  </a:lnTo>
                  <a:lnTo>
                    <a:pt x="60147" y="1561"/>
                  </a:lnTo>
                  <a:lnTo>
                    <a:pt x="59666" y="1982"/>
                  </a:lnTo>
                  <a:lnTo>
                    <a:pt x="59366" y="2282"/>
                  </a:lnTo>
                  <a:lnTo>
                    <a:pt x="59306" y="2342"/>
                  </a:lnTo>
                  <a:lnTo>
                    <a:pt x="59066" y="2462"/>
                  </a:lnTo>
                  <a:lnTo>
                    <a:pt x="58766" y="2642"/>
                  </a:lnTo>
                  <a:lnTo>
                    <a:pt x="58466" y="2822"/>
                  </a:lnTo>
                  <a:lnTo>
                    <a:pt x="58466" y="2822"/>
                  </a:lnTo>
                  <a:lnTo>
                    <a:pt x="59066" y="2342"/>
                  </a:lnTo>
                  <a:lnTo>
                    <a:pt x="59186" y="2282"/>
                  </a:lnTo>
                  <a:lnTo>
                    <a:pt x="59246" y="2222"/>
                  </a:lnTo>
                  <a:lnTo>
                    <a:pt x="59306" y="2162"/>
                  </a:lnTo>
                  <a:lnTo>
                    <a:pt x="59246" y="2162"/>
                  </a:lnTo>
                  <a:lnTo>
                    <a:pt x="59126" y="2222"/>
                  </a:lnTo>
                  <a:lnTo>
                    <a:pt x="59066" y="2282"/>
                  </a:lnTo>
                  <a:lnTo>
                    <a:pt x="58706" y="2462"/>
                  </a:lnTo>
                  <a:lnTo>
                    <a:pt x="58286" y="2702"/>
                  </a:lnTo>
                  <a:lnTo>
                    <a:pt x="57806" y="3062"/>
                  </a:lnTo>
                  <a:lnTo>
                    <a:pt x="57385" y="3422"/>
                  </a:lnTo>
                  <a:lnTo>
                    <a:pt x="57385" y="3482"/>
                  </a:lnTo>
                  <a:lnTo>
                    <a:pt x="57325" y="3482"/>
                  </a:lnTo>
                  <a:lnTo>
                    <a:pt x="57806" y="2882"/>
                  </a:lnTo>
                  <a:lnTo>
                    <a:pt x="58166" y="2522"/>
                  </a:lnTo>
                  <a:lnTo>
                    <a:pt x="58466" y="2222"/>
                  </a:lnTo>
                  <a:lnTo>
                    <a:pt x="58706" y="2042"/>
                  </a:lnTo>
                  <a:lnTo>
                    <a:pt x="58466" y="2162"/>
                  </a:lnTo>
                  <a:lnTo>
                    <a:pt x="58046" y="2402"/>
                  </a:lnTo>
                  <a:lnTo>
                    <a:pt x="57625" y="2702"/>
                  </a:lnTo>
                  <a:lnTo>
                    <a:pt x="57325" y="3002"/>
                  </a:lnTo>
                  <a:lnTo>
                    <a:pt x="57085" y="3182"/>
                  </a:lnTo>
                  <a:lnTo>
                    <a:pt x="56725" y="3362"/>
                  </a:lnTo>
                  <a:lnTo>
                    <a:pt x="56305" y="3662"/>
                  </a:lnTo>
                  <a:lnTo>
                    <a:pt x="55885" y="4083"/>
                  </a:lnTo>
                  <a:lnTo>
                    <a:pt x="55525" y="4503"/>
                  </a:lnTo>
                  <a:lnTo>
                    <a:pt x="55284" y="4683"/>
                  </a:lnTo>
                  <a:lnTo>
                    <a:pt x="54744" y="5283"/>
                  </a:lnTo>
                  <a:lnTo>
                    <a:pt x="54684" y="5343"/>
                  </a:lnTo>
                  <a:lnTo>
                    <a:pt x="54624" y="5343"/>
                  </a:lnTo>
                  <a:lnTo>
                    <a:pt x="54804" y="4863"/>
                  </a:lnTo>
                  <a:lnTo>
                    <a:pt x="55104" y="4263"/>
                  </a:lnTo>
                  <a:lnTo>
                    <a:pt x="55344" y="3903"/>
                  </a:lnTo>
                  <a:lnTo>
                    <a:pt x="55585" y="3542"/>
                  </a:lnTo>
                  <a:lnTo>
                    <a:pt x="55284" y="3782"/>
                  </a:lnTo>
                  <a:lnTo>
                    <a:pt x="55224" y="3782"/>
                  </a:lnTo>
                  <a:lnTo>
                    <a:pt x="54984" y="3963"/>
                  </a:lnTo>
                  <a:lnTo>
                    <a:pt x="54684" y="4263"/>
                  </a:lnTo>
                  <a:lnTo>
                    <a:pt x="54384" y="4623"/>
                  </a:lnTo>
                  <a:lnTo>
                    <a:pt x="54024" y="4983"/>
                  </a:lnTo>
                  <a:lnTo>
                    <a:pt x="53784" y="5403"/>
                  </a:lnTo>
                  <a:lnTo>
                    <a:pt x="53544" y="5883"/>
                  </a:lnTo>
                  <a:lnTo>
                    <a:pt x="53484" y="6063"/>
                  </a:lnTo>
                  <a:lnTo>
                    <a:pt x="53424" y="6123"/>
                  </a:lnTo>
                  <a:lnTo>
                    <a:pt x="53364" y="6123"/>
                  </a:lnTo>
                  <a:lnTo>
                    <a:pt x="53604" y="5583"/>
                  </a:lnTo>
                  <a:lnTo>
                    <a:pt x="53964" y="4803"/>
                  </a:lnTo>
                  <a:lnTo>
                    <a:pt x="54144" y="4503"/>
                  </a:lnTo>
                  <a:lnTo>
                    <a:pt x="53904" y="4803"/>
                  </a:lnTo>
                  <a:lnTo>
                    <a:pt x="53424" y="5463"/>
                  </a:lnTo>
                  <a:lnTo>
                    <a:pt x="53184" y="5883"/>
                  </a:lnTo>
                  <a:lnTo>
                    <a:pt x="53003" y="6244"/>
                  </a:lnTo>
                  <a:lnTo>
                    <a:pt x="52823" y="6724"/>
                  </a:lnTo>
                  <a:lnTo>
                    <a:pt x="52583" y="7084"/>
                  </a:lnTo>
                  <a:lnTo>
                    <a:pt x="52463" y="7204"/>
                  </a:lnTo>
                  <a:lnTo>
                    <a:pt x="52523" y="6844"/>
                  </a:lnTo>
                  <a:lnTo>
                    <a:pt x="52643" y="6364"/>
                  </a:lnTo>
                  <a:lnTo>
                    <a:pt x="52823" y="5883"/>
                  </a:lnTo>
                  <a:lnTo>
                    <a:pt x="53123" y="5403"/>
                  </a:lnTo>
                  <a:lnTo>
                    <a:pt x="53424" y="5043"/>
                  </a:lnTo>
                  <a:lnTo>
                    <a:pt x="53604" y="4863"/>
                  </a:lnTo>
                  <a:lnTo>
                    <a:pt x="53724" y="4743"/>
                  </a:lnTo>
                  <a:lnTo>
                    <a:pt x="53604" y="4803"/>
                  </a:lnTo>
                  <a:lnTo>
                    <a:pt x="53364" y="4983"/>
                  </a:lnTo>
                  <a:lnTo>
                    <a:pt x="53003" y="5343"/>
                  </a:lnTo>
                  <a:lnTo>
                    <a:pt x="52643" y="5763"/>
                  </a:lnTo>
                  <a:lnTo>
                    <a:pt x="52403" y="6244"/>
                  </a:lnTo>
                  <a:lnTo>
                    <a:pt x="52163" y="6724"/>
                  </a:lnTo>
                  <a:lnTo>
                    <a:pt x="52163" y="6844"/>
                  </a:lnTo>
                  <a:lnTo>
                    <a:pt x="52103" y="6904"/>
                  </a:lnTo>
                  <a:lnTo>
                    <a:pt x="51863" y="7324"/>
                  </a:lnTo>
                  <a:lnTo>
                    <a:pt x="51923" y="6904"/>
                  </a:lnTo>
                  <a:lnTo>
                    <a:pt x="51983" y="6784"/>
                  </a:lnTo>
                  <a:lnTo>
                    <a:pt x="51923" y="6784"/>
                  </a:lnTo>
                  <a:lnTo>
                    <a:pt x="51983" y="6664"/>
                  </a:lnTo>
                  <a:lnTo>
                    <a:pt x="51863" y="6844"/>
                  </a:lnTo>
                  <a:lnTo>
                    <a:pt x="51803" y="6964"/>
                  </a:lnTo>
                  <a:lnTo>
                    <a:pt x="51743" y="7024"/>
                  </a:lnTo>
                  <a:lnTo>
                    <a:pt x="51503" y="7384"/>
                  </a:lnTo>
                  <a:lnTo>
                    <a:pt x="51203" y="7864"/>
                  </a:lnTo>
                  <a:lnTo>
                    <a:pt x="50963" y="8344"/>
                  </a:lnTo>
                  <a:lnTo>
                    <a:pt x="51023" y="7984"/>
                  </a:lnTo>
                  <a:lnTo>
                    <a:pt x="51203" y="7444"/>
                  </a:lnTo>
                  <a:lnTo>
                    <a:pt x="51443" y="7024"/>
                  </a:lnTo>
                  <a:lnTo>
                    <a:pt x="51623" y="6724"/>
                  </a:lnTo>
                  <a:lnTo>
                    <a:pt x="51683" y="6604"/>
                  </a:lnTo>
                  <a:lnTo>
                    <a:pt x="51563" y="6724"/>
                  </a:lnTo>
                  <a:lnTo>
                    <a:pt x="51383" y="6964"/>
                  </a:lnTo>
                  <a:lnTo>
                    <a:pt x="51083" y="7384"/>
                  </a:lnTo>
                  <a:lnTo>
                    <a:pt x="50843" y="7924"/>
                  </a:lnTo>
                  <a:lnTo>
                    <a:pt x="50602" y="8524"/>
                  </a:lnTo>
                  <a:lnTo>
                    <a:pt x="50422" y="9065"/>
                  </a:lnTo>
                  <a:lnTo>
                    <a:pt x="50342" y="9425"/>
                  </a:lnTo>
                  <a:lnTo>
                    <a:pt x="50422" y="8945"/>
                  </a:lnTo>
                  <a:lnTo>
                    <a:pt x="50542" y="8104"/>
                  </a:lnTo>
                  <a:lnTo>
                    <a:pt x="50662" y="7744"/>
                  </a:lnTo>
                  <a:lnTo>
                    <a:pt x="50482" y="8104"/>
                  </a:lnTo>
                  <a:lnTo>
                    <a:pt x="50182" y="8885"/>
                  </a:lnTo>
                  <a:lnTo>
                    <a:pt x="50122" y="9005"/>
                  </a:lnTo>
                  <a:lnTo>
                    <a:pt x="50122" y="9005"/>
                  </a:lnTo>
                  <a:lnTo>
                    <a:pt x="50242" y="8284"/>
                  </a:lnTo>
                  <a:lnTo>
                    <a:pt x="50122" y="8585"/>
                  </a:lnTo>
                  <a:lnTo>
                    <a:pt x="49882" y="9365"/>
                  </a:lnTo>
                  <a:lnTo>
                    <a:pt x="49822" y="9605"/>
                  </a:lnTo>
                  <a:lnTo>
                    <a:pt x="49582" y="10085"/>
                  </a:lnTo>
                  <a:lnTo>
                    <a:pt x="49222" y="10805"/>
                  </a:lnTo>
                  <a:lnTo>
                    <a:pt x="49042" y="11286"/>
                  </a:lnTo>
                  <a:lnTo>
                    <a:pt x="48982" y="11646"/>
                  </a:lnTo>
                  <a:lnTo>
                    <a:pt x="49042" y="11946"/>
                  </a:lnTo>
                  <a:lnTo>
                    <a:pt x="48982" y="12066"/>
                  </a:lnTo>
                  <a:lnTo>
                    <a:pt x="48982" y="11346"/>
                  </a:lnTo>
                  <a:lnTo>
                    <a:pt x="48982" y="10926"/>
                  </a:lnTo>
                  <a:lnTo>
                    <a:pt x="49102" y="10505"/>
                  </a:lnTo>
                  <a:lnTo>
                    <a:pt x="49222" y="9965"/>
                  </a:lnTo>
                  <a:lnTo>
                    <a:pt x="49462" y="9545"/>
                  </a:lnTo>
                  <a:lnTo>
                    <a:pt x="49642" y="9245"/>
                  </a:lnTo>
                  <a:lnTo>
                    <a:pt x="49702" y="9185"/>
                  </a:lnTo>
                  <a:lnTo>
                    <a:pt x="49582" y="9245"/>
                  </a:lnTo>
                  <a:lnTo>
                    <a:pt x="49402" y="9485"/>
                  </a:lnTo>
                  <a:lnTo>
                    <a:pt x="49102" y="9905"/>
                  </a:lnTo>
                  <a:lnTo>
                    <a:pt x="48862" y="10445"/>
                  </a:lnTo>
                  <a:lnTo>
                    <a:pt x="48682" y="11046"/>
                  </a:lnTo>
                  <a:lnTo>
                    <a:pt x="48622" y="11586"/>
                  </a:lnTo>
                  <a:lnTo>
                    <a:pt x="48562" y="11646"/>
                  </a:lnTo>
                  <a:lnTo>
                    <a:pt x="48441" y="11466"/>
                  </a:lnTo>
                  <a:lnTo>
                    <a:pt x="48381" y="11406"/>
                  </a:lnTo>
                  <a:lnTo>
                    <a:pt x="48381" y="11406"/>
                  </a:lnTo>
                  <a:lnTo>
                    <a:pt x="48441" y="11526"/>
                  </a:lnTo>
                  <a:lnTo>
                    <a:pt x="48502" y="11706"/>
                  </a:lnTo>
                  <a:lnTo>
                    <a:pt x="48502" y="11706"/>
                  </a:lnTo>
                  <a:lnTo>
                    <a:pt x="48441" y="11646"/>
                  </a:lnTo>
                  <a:lnTo>
                    <a:pt x="48562" y="11946"/>
                  </a:lnTo>
                  <a:lnTo>
                    <a:pt x="48562" y="12126"/>
                  </a:lnTo>
                  <a:lnTo>
                    <a:pt x="48321" y="11766"/>
                  </a:lnTo>
                  <a:lnTo>
                    <a:pt x="47901" y="11046"/>
                  </a:lnTo>
                  <a:lnTo>
                    <a:pt x="47721" y="10745"/>
                  </a:lnTo>
                  <a:lnTo>
                    <a:pt x="47721" y="10745"/>
                  </a:lnTo>
                  <a:lnTo>
                    <a:pt x="47841" y="11106"/>
                  </a:lnTo>
                  <a:lnTo>
                    <a:pt x="48021" y="11886"/>
                  </a:lnTo>
                  <a:lnTo>
                    <a:pt x="48081" y="12186"/>
                  </a:lnTo>
                  <a:lnTo>
                    <a:pt x="48081" y="12186"/>
                  </a:lnTo>
                  <a:lnTo>
                    <a:pt x="47961" y="11946"/>
                  </a:lnTo>
                  <a:lnTo>
                    <a:pt x="47781" y="11706"/>
                  </a:lnTo>
                  <a:lnTo>
                    <a:pt x="47541" y="11406"/>
                  </a:lnTo>
                  <a:lnTo>
                    <a:pt x="47061" y="10805"/>
                  </a:lnTo>
                  <a:lnTo>
                    <a:pt x="46401" y="10205"/>
                  </a:lnTo>
                  <a:lnTo>
                    <a:pt x="45740" y="9725"/>
                  </a:lnTo>
                  <a:lnTo>
                    <a:pt x="45140" y="9365"/>
                  </a:lnTo>
                  <a:lnTo>
                    <a:pt x="44720" y="9125"/>
                  </a:lnTo>
                  <a:lnTo>
                    <a:pt x="44720" y="9125"/>
                  </a:lnTo>
                  <a:lnTo>
                    <a:pt x="45080" y="9425"/>
                  </a:lnTo>
                  <a:lnTo>
                    <a:pt x="45620" y="9905"/>
                  </a:lnTo>
                  <a:lnTo>
                    <a:pt x="46161" y="10445"/>
                  </a:lnTo>
                  <a:lnTo>
                    <a:pt x="46401" y="10745"/>
                  </a:lnTo>
                  <a:lnTo>
                    <a:pt x="46401" y="10745"/>
                  </a:lnTo>
                  <a:lnTo>
                    <a:pt x="45980" y="10385"/>
                  </a:lnTo>
                  <a:lnTo>
                    <a:pt x="45860" y="10325"/>
                  </a:lnTo>
                  <a:lnTo>
                    <a:pt x="45140" y="9785"/>
                  </a:lnTo>
                  <a:lnTo>
                    <a:pt x="44660" y="9485"/>
                  </a:lnTo>
                  <a:lnTo>
                    <a:pt x="44300" y="9245"/>
                  </a:lnTo>
                  <a:lnTo>
                    <a:pt x="44000" y="9125"/>
                  </a:lnTo>
                  <a:lnTo>
                    <a:pt x="43880" y="9065"/>
                  </a:lnTo>
                  <a:lnTo>
                    <a:pt x="44000" y="9185"/>
                  </a:lnTo>
                  <a:lnTo>
                    <a:pt x="44240" y="9365"/>
                  </a:lnTo>
                  <a:lnTo>
                    <a:pt x="44600" y="9665"/>
                  </a:lnTo>
                  <a:lnTo>
                    <a:pt x="44600" y="9665"/>
                  </a:lnTo>
                  <a:lnTo>
                    <a:pt x="44300" y="9545"/>
                  </a:lnTo>
                  <a:lnTo>
                    <a:pt x="44180" y="9425"/>
                  </a:lnTo>
                  <a:lnTo>
                    <a:pt x="43699" y="9125"/>
                  </a:lnTo>
                  <a:lnTo>
                    <a:pt x="43219" y="8885"/>
                  </a:lnTo>
                  <a:lnTo>
                    <a:pt x="43039" y="8825"/>
                  </a:lnTo>
                  <a:lnTo>
                    <a:pt x="42859" y="8825"/>
                  </a:lnTo>
                  <a:lnTo>
                    <a:pt x="42379" y="8524"/>
                  </a:lnTo>
                  <a:lnTo>
                    <a:pt x="42679" y="8885"/>
                  </a:lnTo>
                  <a:lnTo>
                    <a:pt x="42619" y="8885"/>
                  </a:lnTo>
                  <a:lnTo>
                    <a:pt x="42559" y="8825"/>
                  </a:lnTo>
                  <a:lnTo>
                    <a:pt x="42019" y="8585"/>
                  </a:lnTo>
                  <a:lnTo>
                    <a:pt x="41839" y="8464"/>
                  </a:lnTo>
                  <a:lnTo>
                    <a:pt x="41779" y="8464"/>
                  </a:lnTo>
                  <a:lnTo>
                    <a:pt x="41839" y="8524"/>
                  </a:lnTo>
                  <a:lnTo>
                    <a:pt x="41959" y="8645"/>
                  </a:lnTo>
                  <a:lnTo>
                    <a:pt x="42019" y="8765"/>
                  </a:lnTo>
                  <a:lnTo>
                    <a:pt x="41418" y="8645"/>
                  </a:lnTo>
                  <a:lnTo>
                    <a:pt x="40758" y="8344"/>
                  </a:lnTo>
                  <a:lnTo>
                    <a:pt x="40758" y="8344"/>
                  </a:lnTo>
                  <a:lnTo>
                    <a:pt x="40878" y="8464"/>
                  </a:lnTo>
                  <a:lnTo>
                    <a:pt x="40518" y="8344"/>
                  </a:lnTo>
                  <a:lnTo>
                    <a:pt x="39918" y="8164"/>
                  </a:lnTo>
                  <a:lnTo>
                    <a:pt x="39738" y="8104"/>
                  </a:lnTo>
                  <a:lnTo>
                    <a:pt x="39678" y="8104"/>
                  </a:lnTo>
                  <a:lnTo>
                    <a:pt x="39738" y="8164"/>
                  </a:lnTo>
                  <a:lnTo>
                    <a:pt x="39918" y="8224"/>
                  </a:lnTo>
                  <a:lnTo>
                    <a:pt x="40038" y="8344"/>
                  </a:lnTo>
                  <a:lnTo>
                    <a:pt x="39858" y="8284"/>
                  </a:lnTo>
                  <a:lnTo>
                    <a:pt x="39198" y="8104"/>
                  </a:lnTo>
                  <a:lnTo>
                    <a:pt x="38957" y="8044"/>
                  </a:lnTo>
                  <a:lnTo>
                    <a:pt x="39198" y="8224"/>
                  </a:lnTo>
                  <a:lnTo>
                    <a:pt x="39258" y="8284"/>
                  </a:lnTo>
                  <a:lnTo>
                    <a:pt x="38537" y="8104"/>
                  </a:lnTo>
                  <a:lnTo>
                    <a:pt x="37697" y="7984"/>
                  </a:lnTo>
                  <a:lnTo>
                    <a:pt x="37097" y="7924"/>
                  </a:lnTo>
                  <a:lnTo>
                    <a:pt x="36196" y="7924"/>
                  </a:lnTo>
                  <a:lnTo>
                    <a:pt x="36076" y="7984"/>
                  </a:lnTo>
                  <a:lnTo>
                    <a:pt x="36196" y="7984"/>
                  </a:lnTo>
                  <a:lnTo>
                    <a:pt x="36556" y="8044"/>
                  </a:lnTo>
                  <a:lnTo>
                    <a:pt x="37037" y="8164"/>
                  </a:lnTo>
                  <a:lnTo>
                    <a:pt x="37637" y="8284"/>
                  </a:lnTo>
                  <a:lnTo>
                    <a:pt x="38537" y="8645"/>
                  </a:lnTo>
                  <a:lnTo>
                    <a:pt x="37817" y="8585"/>
                  </a:lnTo>
                  <a:lnTo>
                    <a:pt x="36857" y="8524"/>
                  </a:lnTo>
                  <a:lnTo>
                    <a:pt x="36196" y="8585"/>
                  </a:lnTo>
                  <a:lnTo>
                    <a:pt x="35656" y="8645"/>
                  </a:lnTo>
                  <a:lnTo>
                    <a:pt x="35296" y="8765"/>
                  </a:lnTo>
                  <a:lnTo>
                    <a:pt x="35176" y="8885"/>
                  </a:lnTo>
                  <a:lnTo>
                    <a:pt x="35176" y="8885"/>
                  </a:lnTo>
                  <a:lnTo>
                    <a:pt x="35296" y="8825"/>
                  </a:lnTo>
                  <a:lnTo>
                    <a:pt x="35656" y="8765"/>
                  </a:lnTo>
                  <a:lnTo>
                    <a:pt x="36016" y="8765"/>
                  </a:lnTo>
                  <a:lnTo>
                    <a:pt x="36496" y="8825"/>
                  </a:lnTo>
                  <a:lnTo>
                    <a:pt x="35956" y="9005"/>
                  </a:lnTo>
                  <a:lnTo>
                    <a:pt x="35536" y="9245"/>
                  </a:lnTo>
                  <a:lnTo>
                    <a:pt x="35416" y="9185"/>
                  </a:lnTo>
                  <a:lnTo>
                    <a:pt x="34996" y="9125"/>
                  </a:lnTo>
                  <a:lnTo>
                    <a:pt x="34756" y="9125"/>
                  </a:lnTo>
                  <a:lnTo>
                    <a:pt x="34936" y="9245"/>
                  </a:lnTo>
                  <a:lnTo>
                    <a:pt x="35236" y="9425"/>
                  </a:lnTo>
                  <a:lnTo>
                    <a:pt x="34636" y="9305"/>
                  </a:lnTo>
                  <a:lnTo>
                    <a:pt x="33975" y="9185"/>
                  </a:lnTo>
                  <a:lnTo>
                    <a:pt x="33495" y="9185"/>
                  </a:lnTo>
                  <a:lnTo>
                    <a:pt x="33915" y="9365"/>
                  </a:lnTo>
                  <a:lnTo>
                    <a:pt x="34516" y="9665"/>
                  </a:lnTo>
                  <a:lnTo>
                    <a:pt x="34756" y="9785"/>
                  </a:lnTo>
                  <a:lnTo>
                    <a:pt x="34696" y="9845"/>
                  </a:lnTo>
                  <a:lnTo>
                    <a:pt x="34756" y="9845"/>
                  </a:lnTo>
                  <a:lnTo>
                    <a:pt x="34876" y="9905"/>
                  </a:lnTo>
                  <a:lnTo>
                    <a:pt x="34696" y="9905"/>
                  </a:lnTo>
                  <a:lnTo>
                    <a:pt x="34455" y="9845"/>
                  </a:lnTo>
                  <a:lnTo>
                    <a:pt x="33975" y="9785"/>
                  </a:lnTo>
                  <a:lnTo>
                    <a:pt x="33555" y="9785"/>
                  </a:lnTo>
                  <a:lnTo>
                    <a:pt x="33135" y="9845"/>
                  </a:lnTo>
                  <a:lnTo>
                    <a:pt x="32775" y="9905"/>
                  </a:lnTo>
                  <a:lnTo>
                    <a:pt x="32415" y="10025"/>
                  </a:lnTo>
                  <a:lnTo>
                    <a:pt x="32775" y="10025"/>
                  </a:lnTo>
                  <a:lnTo>
                    <a:pt x="33495" y="10145"/>
                  </a:lnTo>
                  <a:lnTo>
                    <a:pt x="33915" y="10205"/>
                  </a:lnTo>
                  <a:lnTo>
                    <a:pt x="34275" y="10385"/>
                  </a:lnTo>
                  <a:lnTo>
                    <a:pt x="34516" y="10445"/>
                  </a:lnTo>
                  <a:lnTo>
                    <a:pt x="34455" y="10505"/>
                  </a:lnTo>
                  <a:lnTo>
                    <a:pt x="34395" y="10505"/>
                  </a:lnTo>
                  <a:lnTo>
                    <a:pt x="33975" y="10385"/>
                  </a:lnTo>
                  <a:lnTo>
                    <a:pt x="33315" y="10385"/>
                  </a:lnTo>
                  <a:lnTo>
                    <a:pt x="32415" y="10325"/>
                  </a:lnTo>
                  <a:lnTo>
                    <a:pt x="33255" y="10685"/>
                  </a:lnTo>
                  <a:lnTo>
                    <a:pt x="33495" y="10805"/>
                  </a:lnTo>
                  <a:lnTo>
                    <a:pt x="32955" y="10805"/>
                  </a:lnTo>
                  <a:lnTo>
                    <a:pt x="32235" y="10865"/>
                  </a:lnTo>
                  <a:lnTo>
                    <a:pt x="31814" y="10986"/>
                  </a:lnTo>
                  <a:lnTo>
                    <a:pt x="31394" y="11106"/>
                  </a:lnTo>
                  <a:lnTo>
                    <a:pt x="31154" y="11226"/>
                  </a:lnTo>
                  <a:lnTo>
                    <a:pt x="31094" y="11286"/>
                  </a:lnTo>
                  <a:lnTo>
                    <a:pt x="31154" y="11286"/>
                  </a:lnTo>
                  <a:lnTo>
                    <a:pt x="31454" y="11226"/>
                  </a:lnTo>
                  <a:lnTo>
                    <a:pt x="32235" y="11226"/>
                  </a:lnTo>
                  <a:lnTo>
                    <a:pt x="32775" y="11286"/>
                  </a:lnTo>
                  <a:lnTo>
                    <a:pt x="32535" y="11286"/>
                  </a:lnTo>
                  <a:lnTo>
                    <a:pt x="32235" y="11406"/>
                  </a:lnTo>
                  <a:lnTo>
                    <a:pt x="31934" y="11526"/>
                  </a:lnTo>
                  <a:lnTo>
                    <a:pt x="31754" y="11646"/>
                  </a:lnTo>
                  <a:lnTo>
                    <a:pt x="31754" y="11706"/>
                  </a:lnTo>
                  <a:lnTo>
                    <a:pt x="31814" y="11646"/>
                  </a:lnTo>
                  <a:lnTo>
                    <a:pt x="31994" y="11586"/>
                  </a:lnTo>
                  <a:lnTo>
                    <a:pt x="32235" y="11586"/>
                  </a:lnTo>
                  <a:lnTo>
                    <a:pt x="32535" y="11646"/>
                  </a:lnTo>
                  <a:lnTo>
                    <a:pt x="33015" y="11766"/>
                  </a:lnTo>
                  <a:lnTo>
                    <a:pt x="32895" y="11766"/>
                  </a:lnTo>
                  <a:lnTo>
                    <a:pt x="32475" y="11886"/>
                  </a:lnTo>
                  <a:lnTo>
                    <a:pt x="31934" y="12246"/>
                  </a:lnTo>
                  <a:lnTo>
                    <a:pt x="31634" y="12426"/>
                  </a:lnTo>
                  <a:lnTo>
                    <a:pt x="31454" y="12606"/>
                  </a:lnTo>
                  <a:lnTo>
                    <a:pt x="31334" y="12786"/>
                  </a:lnTo>
                  <a:lnTo>
                    <a:pt x="31334" y="12846"/>
                  </a:lnTo>
                  <a:lnTo>
                    <a:pt x="31394" y="12846"/>
                  </a:lnTo>
                  <a:lnTo>
                    <a:pt x="31514" y="12726"/>
                  </a:lnTo>
                  <a:lnTo>
                    <a:pt x="31754" y="12606"/>
                  </a:lnTo>
                  <a:lnTo>
                    <a:pt x="32054" y="12546"/>
                  </a:lnTo>
                  <a:lnTo>
                    <a:pt x="32655" y="12426"/>
                  </a:lnTo>
                  <a:lnTo>
                    <a:pt x="32895" y="12426"/>
                  </a:lnTo>
                  <a:lnTo>
                    <a:pt x="32895" y="12486"/>
                  </a:lnTo>
                  <a:lnTo>
                    <a:pt x="32775" y="12486"/>
                  </a:lnTo>
                  <a:lnTo>
                    <a:pt x="32295" y="12666"/>
                  </a:lnTo>
                  <a:lnTo>
                    <a:pt x="31634" y="13086"/>
                  </a:lnTo>
                  <a:lnTo>
                    <a:pt x="31334" y="13327"/>
                  </a:lnTo>
                  <a:lnTo>
                    <a:pt x="31094" y="13627"/>
                  </a:lnTo>
                  <a:lnTo>
                    <a:pt x="30974" y="13807"/>
                  </a:lnTo>
                  <a:lnTo>
                    <a:pt x="31154" y="13687"/>
                  </a:lnTo>
                  <a:lnTo>
                    <a:pt x="31454" y="13507"/>
                  </a:lnTo>
                  <a:lnTo>
                    <a:pt x="31814" y="13387"/>
                  </a:lnTo>
                  <a:lnTo>
                    <a:pt x="31694" y="13507"/>
                  </a:lnTo>
                  <a:lnTo>
                    <a:pt x="31394" y="13927"/>
                  </a:lnTo>
                  <a:lnTo>
                    <a:pt x="31034" y="14347"/>
                  </a:lnTo>
                  <a:lnTo>
                    <a:pt x="30794" y="14827"/>
                  </a:lnTo>
                  <a:lnTo>
                    <a:pt x="30614" y="15247"/>
                  </a:lnTo>
                  <a:lnTo>
                    <a:pt x="30554" y="15548"/>
                  </a:lnTo>
                  <a:lnTo>
                    <a:pt x="30554" y="15548"/>
                  </a:lnTo>
                  <a:lnTo>
                    <a:pt x="30734" y="15307"/>
                  </a:lnTo>
                  <a:lnTo>
                    <a:pt x="30974" y="14947"/>
                  </a:lnTo>
                  <a:lnTo>
                    <a:pt x="31334" y="14587"/>
                  </a:lnTo>
                  <a:lnTo>
                    <a:pt x="31694" y="14227"/>
                  </a:lnTo>
                  <a:lnTo>
                    <a:pt x="32054" y="13927"/>
                  </a:lnTo>
                  <a:lnTo>
                    <a:pt x="32415" y="13687"/>
                  </a:lnTo>
                  <a:lnTo>
                    <a:pt x="32415" y="13747"/>
                  </a:lnTo>
                  <a:lnTo>
                    <a:pt x="32295" y="14107"/>
                  </a:lnTo>
                  <a:lnTo>
                    <a:pt x="32175" y="14347"/>
                  </a:lnTo>
                  <a:lnTo>
                    <a:pt x="32114" y="14767"/>
                  </a:lnTo>
                  <a:lnTo>
                    <a:pt x="32054" y="15307"/>
                  </a:lnTo>
                  <a:lnTo>
                    <a:pt x="32114" y="15908"/>
                  </a:lnTo>
                  <a:lnTo>
                    <a:pt x="32175" y="16448"/>
                  </a:lnTo>
                  <a:lnTo>
                    <a:pt x="32295" y="16928"/>
                  </a:lnTo>
                  <a:lnTo>
                    <a:pt x="32415" y="17228"/>
                  </a:lnTo>
                  <a:lnTo>
                    <a:pt x="32415" y="16928"/>
                  </a:lnTo>
                  <a:lnTo>
                    <a:pt x="32415" y="16448"/>
                  </a:lnTo>
                  <a:lnTo>
                    <a:pt x="32415" y="15908"/>
                  </a:lnTo>
                  <a:lnTo>
                    <a:pt x="32535" y="15367"/>
                  </a:lnTo>
                  <a:lnTo>
                    <a:pt x="32655" y="14887"/>
                  </a:lnTo>
                  <a:lnTo>
                    <a:pt x="32775" y="14587"/>
                  </a:lnTo>
                  <a:lnTo>
                    <a:pt x="32835" y="14767"/>
                  </a:lnTo>
                  <a:lnTo>
                    <a:pt x="32895" y="15187"/>
                  </a:lnTo>
                  <a:lnTo>
                    <a:pt x="33015" y="15548"/>
                  </a:lnTo>
                  <a:lnTo>
                    <a:pt x="33135" y="15788"/>
                  </a:lnTo>
                  <a:lnTo>
                    <a:pt x="33135" y="15548"/>
                  </a:lnTo>
                  <a:lnTo>
                    <a:pt x="33135" y="15187"/>
                  </a:lnTo>
                  <a:lnTo>
                    <a:pt x="33135" y="14767"/>
                  </a:lnTo>
                  <a:lnTo>
                    <a:pt x="33195" y="14347"/>
                  </a:lnTo>
                  <a:lnTo>
                    <a:pt x="33315" y="13987"/>
                  </a:lnTo>
                  <a:lnTo>
                    <a:pt x="33375" y="13747"/>
                  </a:lnTo>
                  <a:lnTo>
                    <a:pt x="33495" y="14167"/>
                  </a:lnTo>
                  <a:lnTo>
                    <a:pt x="33615" y="14647"/>
                  </a:lnTo>
                  <a:lnTo>
                    <a:pt x="33975" y="15427"/>
                  </a:lnTo>
                  <a:lnTo>
                    <a:pt x="34155" y="15788"/>
                  </a:lnTo>
                  <a:lnTo>
                    <a:pt x="34095" y="15367"/>
                  </a:lnTo>
                  <a:lnTo>
                    <a:pt x="33975" y="14527"/>
                  </a:lnTo>
                  <a:lnTo>
                    <a:pt x="33915" y="14107"/>
                  </a:lnTo>
                  <a:lnTo>
                    <a:pt x="33975" y="13687"/>
                  </a:lnTo>
                  <a:lnTo>
                    <a:pt x="33975" y="13927"/>
                  </a:lnTo>
                  <a:lnTo>
                    <a:pt x="34035" y="14167"/>
                  </a:lnTo>
                  <a:lnTo>
                    <a:pt x="34215" y="14767"/>
                  </a:lnTo>
                  <a:lnTo>
                    <a:pt x="34516" y="15367"/>
                  </a:lnTo>
                  <a:lnTo>
                    <a:pt x="34816" y="15908"/>
                  </a:lnTo>
                  <a:lnTo>
                    <a:pt x="35176" y="16268"/>
                  </a:lnTo>
                  <a:lnTo>
                    <a:pt x="35476" y="16568"/>
                  </a:lnTo>
                  <a:lnTo>
                    <a:pt x="35536" y="16628"/>
                  </a:lnTo>
                  <a:lnTo>
                    <a:pt x="35476" y="16508"/>
                  </a:lnTo>
                  <a:lnTo>
                    <a:pt x="35236" y="16208"/>
                  </a:lnTo>
                  <a:lnTo>
                    <a:pt x="34996" y="15788"/>
                  </a:lnTo>
                  <a:lnTo>
                    <a:pt x="34816" y="15247"/>
                  </a:lnTo>
                  <a:lnTo>
                    <a:pt x="34636" y="14647"/>
                  </a:lnTo>
                  <a:lnTo>
                    <a:pt x="34576" y="14107"/>
                  </a:lnTo>
                  <a:lnTo>
                    <a:pt x="34576" y="13867"/>
                  </a:lnTo>
                  <a:lnTo>
                    <a:pt x="34576" y="13627"/>
                  </a:lnTo>
                  <a:lnTo>
                    <a:pt x="34576" y="13447"/>
                  </a:lnTo>
                  <a:lnTo>
                    <a:pt x="34636" y="13687"/>
                  </a:lnTo>
                  <a:lnTo>
                    <a:pt x="34876" y="14287"/>
                  </a:lnTo>
                  <a:lnTo>
                    <a:pt x="35176" y="14947"/>
                  </a:lnTo>
                  <a:lnTo>
                    <a:pt x="35596" y="15487"/>
                  </a:lnTo>
                  <a:lnTo>
                    <a:pt x="36016" y="15848"/>
                  </a:lnTo>
                  <a:lnTo>
                    <a:pt x="36316" y="16028"/>
                  </a:lnTo>
                  <a:lnTo>
                    <a:pt x="36496" y="16088"/>
                  </a:lnTo>
                  <a:lnTo>
                    <a:pt x="36376" y="16028"/>
                  </a:lnTo>
                  <a:lnTo>
                    <a:pt x="36076" y="15788"/>
                  </a:lnTo>
                  <a:lnTo>
                    <a:pt x="35776" y="15307"/>
                  </a:lnTo>
                  <a:lnTo>
                    <a:pt x="35476" y="14767"/>
                  </a:lnTo>
                  <a:lnTo>
                    <a:pt x="35356" y="14407"/>
                  </a:lnTo>
                  <a:lnTo>
                    <a:pt x="35296" y="13987"/>
                  </a:lnTo>
                  <a:lnTo>
                    <a:pt x="35176" y="13327"/>
                  </a:lnTo>
                  <a:lnTo>
                    <a:pt x="35296" y="13807"/>
                  </a:lnTo>
                  <a:lnTo>
                    <a:pt x="35476" y="14347"/>
                  </a:lnTo>
                  <a:lnTo>
                    <a:pt x="35716" y="14827"/>
                  </a:lnTo>
                  <a:lnTo>
                    <a:pt x="36016" y="15247"/>
                  </a:lnTo>
                  <a:lnTo>
                    <a:pt x="36196" y="15548"/>
                  </a:lnTo>
                  <a:lnTo>
                    <a:pt x="36076" y="15187"/>
                  </a:lnTo>
                  <a:lnTo>
                    <a:pt x="35956" y="14767"/>
                  </a:lnTo>
                  <a:lnTo>
                    <a:pt x="35836" y="14227"/>
                  </a:lnTo>
                  <a:lnTo>
                    <a:pt x="35716" y="13687"/>
                  </a:lnTo>
                  <a:lnTo>
                    <a:pt x="35716" y="13146"/>
                  </a:lnTo>
                  <a:lnTo>
                    <a:pt x="35716" y="12546"/>
                  </a:lnTo>
                  <a:lnTo>
                    <a:pt x="35716" y="12306"/>
                  </a:lnTo>
                  <a:lnTo>
                    <a:pt x="35776" y="12246"/>
                  </a:lnTo>
                  <a:lnTo>
                    <a:pt x="35836" y="12606"/>
                  </a:lnTo>
                  <a:lnTo>
                    <a:pt x="36076" y="13206"/>
                  </a:lnTo>
                  <a:lnTo>
                    <a:pt x="36316" y="13747"/>
                  </a:lnTo>
                  <a:lnTo>
                    <a:pt x="36616" y="14287"/>
                  </a:lnTo>
                  <a:lnTo>
                    <a:pt x="36977" y="14767"/>
                  </a:lnTo>
                  <a:lnTo>
                    <a:pt x="37337" y="15127"/>
                  </a:lnTo>
                  <a:lnTo>
                    <a:pt x="37577" y="15307"/>
                  </a:lnTo>
                  <a:lnTo>
                    <a:pt x="37697" y="15427"/>
                  </a:lnTo>
                  <a:lnTo>
                    <a:pt x="37637" y="15307"/>
                  </a:lnTo>
                  <a:lnTo>
                    <a:pt x="37397" y="15067"/>
                  </a:lnTo>
                  <a:lnTo>
                    <a:pt x="37157" y="14647"/>
                  </a:lnTo>
                  <a:lnTo>
                    <a:pt x="36917" y="14107"/>
                  </a:lnTo>
                  <a:lnTo>
                    <a:pt x="36736" y="13567"/>
                  </a:lnTo>
                  <a:lnTo>
                    <a:pt x="36616" y="13086"/>
                  </a:lnTo>
                  <a:lnTo>
                    <a:pt x="36857" y="13387"/>
                  </a:lnTo>
                  <a:lnTo>
                    <a:pt x="37517" y="14407"/>
                  </a:lnTo>
                  <a:lnTo>
                    <a:pt x="37937" y="14887"/>
                  </a:lnTo>
                  <a:lnTo>
                    <a:pt x="38297" y="15247"/>
                  </a:lnTo>
                  <a:lnTo>
                    <a:pt x="38597" y="15427"/>
                  </a:lnTo>
                  <a:lnTo>
                    <a:pt x="38597" y="15427"/>
                  </a:lnTo>
                  <a:lnTo>
                    <a:pt x="38357" y="15127"/>
                  </a:lnTo>
                  <a:lnTo>
                    <a:pt x="38057" y="14767"/>
                  </a:lnTo>
                  <a:lnTo>
                    <a:pt x="37817" y="14227"/>
                  </a:lnTo>
                  <a:lnTo>
                    <a:pt x="37517" y="13627"/>
                  </a:lnTo>
                  <a:lnTo>
                    <a:pt x="38057" y="14167"/>
                  </a:lnTo>
                  <a:lnTo>
                    <a:pt x="38297" y="14347"/>
                  </a:lnTo>
                  <a:lnTo>
                    <a:pt x="37817" y="13567"/>
                  </a:lnTo>
                  <a:lnTo>
                    <a:pt x="38597" y="14407"/>
                  </a:lnTo>
                  <a:lnTo>
                    <a:pt x="39077" y="14887"/>
                  </a:lnTo>
                  <a:lnTo>
                    <a:pt x="39558" y="15247"/>
                  </a:lnTo>
                  <a:lnTo>
                    <a:pt x="39798" y="15367"/>
                  </a:lnTo>
                  <a:lnTo>
                    <a:pt x="39918" y="15427"/>
                  </a:lnTo>
                  <a:lnTo>
                    <a:pt x="40038" y="15427"/>
                  </a:lnTo>
                  <a:lnTo>
                    <a:pt x="39978" y="15367"/>
                  </a:lnTo>
                  <a:lnTo>
                    <a:pt x="39798" y="15307"/>
                  </a:lnTo>
                  <a:lnTo>
                    <a:pt x="39618" y="15127"/>
                  </a:lnTo>
                  <a:lnTo>
                    <a:pt x="39258" y="14707"/>
                  </a:lnTo>
                  <a:lnTo>
                    <a:pt x="38837" y="14167"/>
                  </a:lnTo>
                  <a:lnTo>
                    <a:pt x="38537" y="13807"/>
                  </a:lnTo>
                  <a:lnTo>
                    <a:pt x="38597" y="13867"/>
                  </a:lnTo>
                  <a:lnTo>
                    <a:pt x="39077" y="14227"/>
                  </a:lnTo>
                  <a:lnTo>
                    <a:pt x="39498" y="14467"/>
                  </a:lnTo>
                  <a:lnTo>
                    <a:pt x="39798" y="14647"/>
                  </a:lnTo>
                  <a:lnTo>
                    <a:pt x="39798" y="14707"/>
                  </a:lnTo>
                  <a:lnTo>
                    <a:pt x="40218" y="15127"/>
                  </a:lnTo>
                  <a:lnTo>
                    <a:pt x="40638" y="15487"/>
                  </a:lnTo>
                  <a:lnTo>
                    <a:pt x="40638" y="15487"/>
                  </a:lnTo>
                  <a:lnTo>
                    <a:pt x="40278" y="15067"/>
                  </a:lnTo>
                  <a:lnTo>
                    <a:pt x="39678" y="14047"/>
                  </a:lnTo>
                  <a:lnTo>
                    <a:pt x="39137" y="13086"/>
                  </a:lnTo>
                  <a:lnTo>
                    <a:pt x="39258" y="13206"/>
                  </a:lnTo>
                  <a:lnTo>
                    <a:pt x="39618" y="13387"/>
                  </a:lnTo>
                  <a:lnTo>
                    <a:pt x="39678" y="13447"/>
                  </a:lnTo>
                  <a:lnTo>
                    <a:pt x="39978" y="13807"/>
                  </a:lnTo>
                  <a:lnTo>
                    <a:pt x="40278" y="14107"/>
                  </a:lnTo>
                  <a:lnTo>
                    <a:pt x="40038" y="13627"/>
                  </a:lnTo>
                  <a:lnTo>
                    <a:pt x="40518" y="14227"/>
                  </a:lnTo>
                  <a:lnTo>
                    <a:pt x="40698" y="14467"/>
                  </a:lnTo>
                  <a:lnTo>
                    <a:pt x="40818" y="14587"/>
                  </a:lnTo>
                  <a:lnTo>
                    <a:pt x="40758" y="14467"/>
                  </a:lnTo>
                  <a:lnTo>
                    <a:pt x="40578" y="14167"/>
                  </a:lnTo>
                  <a:lnTo>
                    <a:pt x="40218" y="13267"/>
                  </a:lnTo>
                  <a:lnTo>
                    <a:pt x="40218" y="13267"/>
                  </a:lnTo>
                  <a:lnTo>
                    <a:pt x="40458" y="13387"/>
                  </a:lnTo>
                  <a:lnTo>
                    <a:pt x="40518" y="13447"/>
                  </a:lnTo>
                  <a:lnTo>
                    <a:pt x="40518" y="13507"/>
                  </a:lnTo>
                  <a:lnTo>
                    <a:pt x="40638" y="13747"/>
                  </a:lnTo>
                  <a:lnTo>
                    <a:pt x="40698" y="13867"/>
                  </a:lnTo>
                  <a:lnTo>
                    <a:pt x="40698" y="13807"/>
                  </a:lnTo>
                  <a:lnTo>
                    <a:pt x="40758" y="14227"/>
                  </a:lnTo>
                  <a:lnTo>
                    <a:pt x="40878" y="14587"/>
                  </a:lnTo>
                  <a:lnTo>
                    <a:pt x="41058" y="14947"/>
                  </a:lnTo>
                  <a:lnTo>
                    <a:pt x="41118" y="15067"/>
                  </a:lnTo>
                  <a:lnTo>
                    <a:pt x="41118" y="14887"/>
                  </a:lnTo>
                  <a:lnTo>
                    <a:pt x="40998" y="14527"/>
                  </a:lnTo>
                  <a:lnTo>
                    <a:pt x="40938" y="13987"/>
                  </a:lnTo>
                  <a:lnTo>
                    <a:pt x="40938" y="13387"/>
                  </a:lnTo>
                  <a:lnTo>
                    <a:pt x="40998" y="12786"/>
                  </a:lnTo>
                  <a:lnTo>
                    <a:pt x="41178" y="12186"/>
                  </a:lnTo>
                  <a:lnTo>
                    <a:pt x="41238" y="12006"/>
                  </a:lnTo>
                  <a:lnTo>
                    <a:pt x="41358" y="11766"/>
                  </a:lnTo>
                  <a:lnTo>
                    <a:pt x="41418" y="11526"/>
                  </a:lnTo>
                  <a:lnTo>
                    <a:pt x="41659" y="10986"/>
                  </a:lnTo>
                  <a:lnTo>
                    <a:pt x="41839" y="10986"/>
                  </a:lnTo>
                  <a:lnTo>
                    <a:pt x="41719" y="11166"/>
                  </a:lnTo>
                  <a:lnTo>
                    <a:pt x="41539" y="11526"/>
                  </a:lnTo>
                  <a:lnTo>
                    <a:pt x="41358" y="11946"/>
                  </a:lnTo>
                  <a:lnTo>
                    <a:pt x="41238" y="12486"/>
                  </a:lnTo>
                  <a:lnTo>
                    <a:pt x="41178" y="12966"/>
                  </a:lnTo>
                  <a:lnTo>
                    <a:pt x="41178" y="13387"/>
                  </a:lnTo>
                  <a:lnTo>
                    <a:pt x="41238" y="13687"/>
                  </a:lnTo>
                  <a:lnTo>
                    <a:pt x="41298" y="13387"/>
                  </a:lnTo>
                  <a:lnTo>
                    <a:pt x="41418" y="13026"/>
                  </a:lnTo>
                  <a:lnTo>
                    <a:pt x="41539" y="12546"/>
                  </a:lnTo>
                  <a:lnTo>
                    <a:pt x="41779" y="12126"/>
                  </a:lnTo>
                  <a:lnTo>
                    <a:pt x="42019" y="11766"/>
                  </a:lnTo>
                  <a:lnTo>
                    <a:pt x="42199" y="11526"/>
                  </a:lnTo>
                  <a:lnTo>
                    <a:pt x="42379" y="11346"/>
                  </a:lnTo>
                  <a:lnTo>
                    <a:pt x="42499" y="11166"/>
                  </a:lnTo>
                  <a:lnTo>
                    <a:pt x="42319" y="11526"/>
                  </a:lnTo>
                  <a:lnTo>
                    <a:pt x="42139" y="11946"/>
                  </a:lnTo>
                  <a:lnTo>
                    <a:pt x="42019" y="12426"/>
                  </a:lnTo>
                  <a:lnTo>
                    <a:pt x="41959" y="12906"/>
                  </a:lnTo>
                  <a:lnTo>
                    <a:pt x="41899" y="13267"/>
                  </a:lnTo>
                  <a:lnTo>
                    <a:pt x="41959" y="13567"/>
                  </a:lnTo>
                  <a:lnTo>
                    <a:pt x="42019" y="13327"/>
                  </a:lnTo>
                  <a:lnTo>
                    <a:pt x="42139" y="12906"/>
                  </a:lnTo>
                  <a:lnTo>
                    <a:pt x="42319" y="12546"/>
                  </a:lnTo>
                  <a:lnTo>
                    <a:pt x="42559" y="12126"/>
                  </a:lnTo>
                  <a:lnTo>
                    <a:pt x="42799" y="11826"/>
                  </a:lnTo>
                  <a:lnTo>
                    <a:pt x="43099" y="11406"/>
                  </a:lnTo>
                  <a:lnTo>
                    <a:pt x="43279" y="11226"/>
                  </a:lnTo>
                  <a:lnTo>
                    <a:pt x="43459" y="11286"/>
                  </a:lnTo>
                  <a:lnTo>
                    <a:pt x="43279" y="11586"/>
                  </a:lnTo>
                  <a:lnTo>
                    <a:pt x="43159" y="11766"/>
                  </a:lnTo>
                  <a:lnTo>
                    <a:pt x="43039" y="12186"/>
                  </a:lnTo>
                  <a:lnTo>
                    <a:pt x="42859" y="13146"/>
                  </a:lnTo>
                  <a:lnTo>
                    <a:pt x="42799" y="13627"/>
                  </a:lnTo>
                  <a:lnTo>
                    <a:pt x="42799" y="14047"/>
                  </a:lnTo>
                  <a:lnTo>
                    <a:pt x="42799" y="14347"/>
                  </a:lnTo>
                  <a:lnTo>
                    <a:pt x="42859" y="14407"/>
                  </a:lnTo>
                  <a:lnTo>
                    <a:pt x="42859" y="14347"/>
                  </a:lnTo>
                  <a:lnTo>
                    <a:pt x="42859" y="14047"/>
                  </a:lnTo>
                  <a:lnTo>
                    <a:pt x="42979" y="13627"/>
                  </a:lnTo>
                  <a:lnTo>
                    <a:pt x="43159" y="13206"/>
                  </a:lnTo>
                  <a:lnTo>
                    <a:pt x="43279" y="12906"/>
                  </a:lnTo>
                  <a:lnTo>
                    <a:pt x="43279" y="13327"/>
                  </a:lnTo>
                  <a:lnTo>
                    <a:pt x="43279" y="13807"/>
                  </a:lnTo>
                  <a:lnTo>
                    <a:pt x="43339" y="14287"/>
                  </a:lnTo>
                  <a:lnTo>
                    <a:pt x="43159" y="14287"/>
                  </a:lnTo>
                  <a:lnTo>
                    <a:pt x="43339" y="14347"/>
                  </a:lnTo>
                  <a:lnTo>
                    <a:pt x="43399" y="14827"/>
                  </a:lnTo>
                  <a:lnTo>
                    <a:pt x="43519" y="15127"/>
                  </a:lnTo>
                  <a:lnTo>
                    <a:pt x="43519" y="14827"/>
                  </a:lnTo>
                  <a:lnTo>
                    <a:pt x="43519" y="14407"/>
                  </a:lnTo>
                  <a:lnTo>
                    <a:pt x="43639" y="14407"/>
                  </a:lnTo>
                  <a:lnTo>
                    <a:pt x="43639" y="14647"/>
                  </a:lnTo>
                  <a:lnTo>
                    <a:pt x="43699" y="14947"/>
                  </a:lnTo>
                  <a:lnTo>
                    <a:pt x="43759" y="15067"/>
                  </a:lnTo>
                  <a:lnTo>
                    <a:pt x="43759" y="14947"/>
                  </a:lnTo>
                  <a:lnTo>
                    <a:pt x="43759" y="14647"/>
                  </a:lnTo>
                  <a:lnTo>
                    <a:pt x="43759" y="14467"/>
                  </a:lnTo>
                  <a:lnTo>
                    <a:pt x="43820" y="14467"/>
                  </a:lnTo>
                  <a:lnTo>
                    <a:pt x="44180" y="14527"/>
                  </a:lnTo>
                  <a:lnTo>
                    <a:pt x="44240" y="15067"/>
                  </a:lnTo>
                  <a:lnTo>
                    <a:pt x="43759" y="15187"/>
                  </a:lnTo>
                  <a:lnTo>
                    <a:pt x="43519" y="15247"/>
                  </a:lnTo>
                  <a:lnTo>
                    <a:pt x="42919" y="15367"/>
                  </a:lnTo>
                  <a:lnTo>
                    <a:pt x="42199" y="15367"/>
                  </a:lnTo>
                  <a:lnTo>
                    <a:pt x="42139" y="15307"/>
                  </a:lnTo>
                  <a:lnTo>
                    <a:pt x="42139" y="15367"/>
                  </a:lnTo>
                  <a:lnTo>
                    <a:pt x="42319" y="15427"/>
                  </a:lnTo>
                  <a:lnTo>
                    <a:pt x="42559" y="15487"/>
                  </a:lnTo>
                  <a:lnTo>
                    <a:pt x="42919" y="15487"/>
                  </a:lnTo>
                  <a:lnTo>
                    <a:pt x="42439" y="15668"/>
                  </a:lnTo>
                  <a:lnTo>
                    <a:pt x="41659" y="15908"/>
                  </a:lnTo>
                  <a:lnTo>
                    <a:pt x="40998" y="16088"/>
                  </a:lnTo>
                  <a:lnTo>
                    <a:pt x="40518" y="16088"/>
                  </a:lnTo>
                  <a:lnTo>
                    <a:pt x="40998" y="16208"/>
                  </a:lnTo>
                  <a:lnTo>
                    <a:pt x="41779" y="16208"/>
                  </a:lnTo>
                  <a:lnTo>
                    <a:pt x="41479" y="16268"/>
                  </a:lnTo>
                  <a:lnTo>
                    <a:pt x="41418" y="16268"/>
                  </a:lnTo>
                  <a:lnTo>
                    <a:pt x="41058" y="16328"/>
                  </a:lnTo>
                  <a:lnTo>
                    <a:pt x="40938" y="16328"/>
                  </a:lnTo>
                  <a:lnTo>
                    <a:pt x="40698" y="16388"/>
                  </a:lnTo>
                  <a:lnTo>
                    <a:pt x="39798" y="16448"/>
                  </a:lnTo>
                  <a:lnTo>
                    <a:pt x="40158" y="16568"/>
                  </a:lnTo>
                  <a:lnTo>
                    <a:pt x="40098" y="16628"/>
                  </a:lnTo>
                  <a:lnTo>
                    <a:pt x="40038" y="16628"/>
                  </a:lnTo>
                  <a:lnTo>
                    <a:pt x="39678" y="16688"/>
                  </a:lnTo>
                  <a:lnTo>
                    <a:pt x="39318" y="16808"/>
                  </a:lnTo>
                  <a:lnTo>
                    <a:pt x="39077" y="16928"/>
                  </a:lnTo>
                  <a:lnTo>
                    <a:pt x="38957" y="16988"/>
                  </a:lnTo>
                  <a:lnTo>
                    <a:pt x="39077" y="16988"/>
                  </a:lnTo>
                  <a:lnTo>
                    <a:pt x="39378" y="16928"/>
                  </a:lnTo>
                  <a:lnTo>
                    <a:pt x="39438" y="16928"/>
                  </a:lnTo>
                  <a:lnTo>
                    <a:pt x="39198" y="16988"/>
                  </a:lnTo>
                  <a:lnTo>
                    <a:pt x="38177" y="17048"/>
                  </a:lnTo>
                  <a:lnTo>
                    <a:pt x="37697" y="17168"/>
                  </a:lnTo>
                  <a:lnTo>
                    <a:pt x="39198" y="17408"/>
                  </a:lnTo>
                  <a:lnTo>
                    <a:pt x="38777" y="17528"/>
                  </a:lnTo>
                  <a:lnTo>
                    <a:pt x="38177" y="17708"/>
                  </a:lnTo>
                  <a:lnTo>
                    <a:pt x="37697" y="17889"/>
                  </a:lnTo>
                  <a:lnTo>
                    <a:pt x="37397" y="18069"/>
                  </a:lnTo>
                  <a:lnTo>
                    <a:pt x="37277" y="18129"/>
                  </a:lnTo>
                  <a:lnTo>
                    <a:pt x="37397" y="18129"/>
                  </a:lnTo>
                  <a:lnTo>
                    <a:pt x="37577" y="18069"/>
                  </a:lnTo>
                  <a:lnTo>
                    <a:pt x="36736" y="18549"/>
                  </a:lnTo>
                  <a:lnTo>
                    <a:pt x="36436" y="18729"/>
                  </a:lnTo>
                  <a:lnTo>
                    <a:pt x="36316" y="18789"/>
                  </a:lnTo>
                  <a:lnTo>
                    <a:pt x="36436" y="18789"/>
                  </a:lnTo>
                  <a:lnTo>
                    <a:pt x="36796" y="18669"/>
                  </a:lnTo>
                  <a:lnTo>
                    <a:pt x="37277" y="18489"/>
                  </a:lnTo>
                  <a:lnTo>
                    <a:pt x="37877" y="18369"/>
                  </a:lnTo>
                  <a:lnTo>
                    <a:pt x="38477" y="18309"/>
                  </a:lnTo>
                  <a:lnTo>
                    <a:pt x="39017" y="18249"/>
                  </a:lnTo>
                  <a:lnTo>
                    <a:pt x="38357" y="18549"/>
                  </a:lnTo>
                  <a:lnTo>
                    <a:pt x="37397" y="19029"/>
                  </a:lnTo>
                  <a:lnTo>
                    <a:pt x="36676" y="19449"/>
                  </a:lnTo>
                  <a:lnTo>
                    <a:pt x="35836" y="19929"/>
                  </a:lnTo>
                  <a:lnTo>
                    <a:pt x="35536" y="20169"/>
                  </a:lnTo>
                  <a:lnTo>
                    <a:pt x="35356" y="20290"/>
                  </a:lnTo>
                  <a:lnTo>
                    <a:pt x="35056" y="20470"/>
                  </a:lnTo>
                  <a:lnTo>
                    <a:pt x="33495" y="21550"/>
                  </a:lnTo>
                  <a:lnTo>
                    <a:pt x="32655" y="22030"/>
                  </a:lnTo>
                  <a:lnTo>
                    <a:pt x="31934" y="22330"/>
                  </a:lnTo>
                  <a:lnTo>
                    <a:pt x="31634" y="22390"/>
                  </a:lnTo>
                  <a:lnTo>
                    <a:pt x="31394" y="22450"/>
                  </a:lnTo>
                  <a:lnTo>
                    <a:pt x="31994" y="22450"/>
                  </a:lnTo>
                  <a:lnTo>
                    <a:pt x="32355" y="22390"/>
                  </a:lnTo>
                  <a:lnTo>
                    <a:pt x="32775" y="22270"/>
                  </a:lnTo>
                  <a:lnTo>
                    <a:pt x="33675" y="21910"/>
                  </a:lnTo>
                  <a:lnTo>
                    <a:pt x="34395" y="21610"/>
                  </a:lnTo>
                  <a:lnTo>
                    <a:pt x="33555" y="22210"/>
                  </a:lnTo>
                  <a:lnTo>
                    <a:pt x="32355" y="23291"/>
                  </a:lnTo>
                  <a:lnTo>
                    <a:pt x="31814" y="23711"/>
                  </a:lnTo>
                  <a:lnTo>
                    <a:pt x="32415" y="23351"/>
                  </a:lnTo>
                  <a:lnTo>
                    <a:pt x="33180" y="22943"/>
                  </a:lnTo>
                  <a:lnTo>
                    <a:pt x="32895" y="23171"/>
                  </a:lnTo>
                  <a:lnTo>
                    <a:pt x="32895" y="23171"/>
                  </a:lnTo>
                  <a:lnTo>
                    <a:pt x="33255" y="23111"/>
                  </a:lnTo>
                  <a:lnTo>
                    <a:pt x="33915" y="22871"/>
                  </a:lnTo>
                  <a:lnTo>
                    <a:pt x="33915" y="22871"/>
                  </a:lnTo>
                  <a:lnTo>
                    <a:pt x="33495" y="23111"/>
                  </a:lnTo>
                  <a:lnTo>
                    <a:pt x="33135" y="23411"/>
                  </a:lnTo>
                  <a:lnTo>
                    <a:pt x="32895" y="23591"/>
                  </a:lnTo>
                  <a:lnTo>
                    <a:pt x="32715" y="23831"/>
                  </a:lnTo>
                  <a:lnTo>
                    <a:pt x="32415" y="24191"/>
                  </a:lnTo>
                  <a:lnTo>
                    <a:pt x="32235" y="24311"/>
                  </a:lnTo>
                  <a:lnTo>
                    <a:pt x="32114" y="24371"/>
                  </a:lnTo>
                  <a:lnTo>
                    <a:pt x="32054" y="24371"/>
                  </a:lnTo>
                  <a:lnTo>
                    <a:pt x="31994" y="24431"/>
                  </a:lnTo>
                  <a:lnTo>
                    <a:pt x="32175" y="24431"/>
                  </a:lnTo>
                  <a:lnTo>
                    <a:pt x="32295" y="24371"/>
                  </a:lnTo>
                  <a:lnTo>
                    <a:pt x="32475" y="24311"/>
                  </a:lnTo>
                  <a:lnTo>
                    <a:pt x="32895" y="24011"/>
                  </a:lnTo>
                  <a:lnTo>
                    <a:pt x="33135" y="23891"/>
                  </a:lnTo>
                  <a:lnTo>
                    <a:pt x="33375" y="23771"/>
                  </a:lnTo>
                  <a:lnTo>
                    <a:pt x="33735" y="23651"/>
                  </a:lnTo>
                  <a:lnTo>
                    <a:pt x="33615" y="23711"/>
                  </a:lnTo>
                  <a:lnTo>
                    <a:pt x="33075" y="24131"/>
                  </a:lnTo>
                  <a:lnTo>
                    <a:pt x="32475" y="24611"/>
                  </a:lnTo>
                  <a:lnTo>
                    <a:pt x="31634" y="25392"/>
                  </a:lnTo>
                  <a:lnTo>
                    <a:pt x="26232" y="25392"/>
                  </a:lnTo>
                  <a:lnTo>
                    <a:pt x="25932" y="25272"/>
                  </a:lnTo>
                  <a:lnTo>
                    <a:pt x="25692" y="25212"/>
                  </a:lnTo>
                  <a:lnTo>
                    <a:pt x="25632" y="25212"/>
                  </a:lnTo>
                  <a:lnTo>
                    <a:pt x="25932" y="25092"/>
                  </a:lnTo>
                  <a:lnTo>
                    <a:pt x="26112" y="25032"/>
                  </a:lnTo>
                  <a:lnTo>
                    <a:pt x="26412" y="25032"/>
                  </a:lnTo>
                  <a:lnTo>
                    <a:pt x="26292" y="24972"/>
                  </a:lnTo>
                  <a:lnTo>
                    <a:pt x="26112" y="24912"/>
                  </a:lnTo>
                  <a:lnTo>
                    <a:pt x="25872" y="24912"/>
                  </a:lnTo>
                  <a:lnTo>
                    <a:pt x="25752" y="24851"/>
                  </a:lnTo>
                  <a:lnTo>
                    <a:pt x="26052" y="24791"/>
                  </a:lnTo>
                  <a:lnTo>
                    <a:pt x="26592" y="24731"/>
                  </a:lnTo>
                  <a:lnTo>
                    <a:pt x="26772" y="24731"/>
                  </a:lnTo>
                  <a:lnTo>
                    <a:pt x="26592" y="24671"/>
                  </a:lnTo>
                  <a:lnTo>
                    <a:pt x="26052" y="24611"/>
                  </a:lnTo>
                  <a:lnTo>
                    <a:pt x="25212" y="24611"/>
                  </a:lnTo>
                  <a:lnTo>
                    <a:pt x="25392" y="24551"/>
                  </a:lnTo>
                  <a:lnTo>
                    <a:pt x="25872" y="24251"/>
                  </a:lnTo>
                  <a:lnTo>
                    <a:pt x="25332" y="24311"/>
                  </a:lnTo>
                  <a:lnTo>
                    <a:pt x="24851" y="24431"/>
                  </a:lnTo>
                  <a:lnTo>
                    <a:pt x="24611" y="24491"/>
                  </a:lnTo>
                  <a:lnTo>
                    <a:pt x="24551" y="24491"/>
                  </a:lnTo>
                  <a:lnTo>
                    <a:pt x="24671" y="24431"/>
                  </a:lnTo>
                  <a:lnTo>
                    <a:pt x="25152" y="24191"/>
                  </a:lnTo>
                  <a:lnTo>
                    <a:pt x="25632" y="24071"/>
                  </a:lnTo>
                  <a:lnTo>
                    <a:pt x="25872" y="24011"/>
                  </a:lnTo>
                  <a:lnTo>
                    <a:pt x="25632" y="24011"/>
                  </a:lnTo>
                  <a:lnTo>
                    <a:pt x="25091" y="23951"/>
                  </a:lnTo>
                  <a:lnTo>
                    <a:pt x="24791" y="24011"/>
                  </a:lnTo>
                  <a:lnTo>
                    <a:pt x="24551" y="24071"/>
                  </a:lnTo>
                  <a:lnTo>
                    <a:pt x="24371" y="24131"/>
                  </a:lnTo>
                  <a:lnTo>
                    <a:pt x="24371" y="24071"/>
                  </a:lnTo>
                  <a:lnTo>
                    <a:pt x="24491" y="23951"/>
                  </a:lnTo>
                  <a:lnTo>
                    <a:pt x="25091" y="23591"/>
                  </a:lnTo>
                  <a:lnTo>
                    <a:pt x="24791" y="23651"/>
                  </a:lnTo>
                  <a:lnTo>
                    <a:pt x="24371" y="23771"/>
                  </a:lnTo>
                  <a:lnTo>
                    <a:pt x="24011" y="23891"/>
                  </a:lnTo>
                  <a:lnTo>
                    <a:pt x="24191" y="23711"/>
                  </a:lnTo>
                  <a:lnTo>
                    <a:pt x="24251" y="23651"/>
                  </a:lnTo>
                  <a:lnTo>
                    <a:pt x="24131" y="23651"/>
                  </a:lnTo>
                  <a:lnTo>
                    <a:pt x="23831" y="23771"/>
                  </a:lnTo>
                  <a:lnTo>
                    <a:pt x="23771" y="23771"/>
                  </a:lnTo>
                  <a:lnTo>
                    <a:pt x="23471" y="23651"/>
                  </a:lnTo>
                  <a:lnTo>
                    <a:pt x="23111" y="23591"/>
                  </a:lnTo>
                  <a:lnTo>
                    <a:pt x="23651" y="23471"/>
                  </a:lnTo>
                  <a:lnTo>
                    <a:pt x="23891" y="23471"/>
                  </a:lnTo>
                  <a:lnTo>
                    <a:pt x="23651" y="23411"/>
                  </a:lnTo>
                  <a:lnTo>
                    <a:pt x="22871" y="23411"/>
                  </a:lnTo>
                  <a:lnTo>
                    <a:pt x="22270" y="23531"/>
                  </a:lnTo>
                  <a:lnTo>
                    <a:pt x="21790" y="23651"/>
                  </a:lnTo>
                  <a:lnTo>
                    <a:pt x="21790" y="23651"/>
                  </a:lnTo>
                  <a:lnTo>
                    <a:pt x="22390" y="23351"/>
                  </a:lnTo>
                  <a:lnTo>
                    <a:pt x="23051" y="23051"/>
                  </a:lnTo>
                  <a:lnTo>
                    <a:pt x="23291" y="22991"/>
                  </a:lnTo>
                  <a:lnTo>
                    <a:pt x="23051" y="22991"/>
                  </a:lnTo>
                  <a:lnTo>
                    <a:pt x="22270" y="23111"/>
                  </a:lnTo>
                  <a:lnTo>
                    <a:pt x="21310" y="23471"/>
                  </a:lnTo>
                  <a:lnTo>
                    <a:pt x="21370" y="23411"/>
                  </a:lnTo>
                  <a:lnTo>
                    <a:pt x="21490" y="23291"/>
                  </a:lnTo>
                  <a:lnTo>
                    <a:pt x="21310" y="23351"/>
                  </a:lnTo>
                  <a:lnTo>
                    <a:pt x="20950" y="23471"/>
                  </a:lnTo>
                  <a:lnTo>
                    <a:pt x="20770" y="23531"/>
                  </a:lnTo>
                  <a:lnTo>
                    <a:pt x="20890" y="23471"/>
                  </a:lnTo>
                  <a:lnTo>
                    <a:pt x="21010" y="23411"/>
                  </a:lnTo>
                  <a:lnTo>
                    <a:pt x="21010" y="23351"/>
                  </a:lnTo>
                  <a:lnTo>
                    <a:pt x="20950" y="23411"/>
                  </a:lnTo>
                  <a:lnTo>
                    <a:pt x="20830" y="23411"/>
                  </a:lnTo>
                  <a:lnTo>
                    <a:pt x="20469" y="23591"/>
                  </a:lnTo>
                  <a:lnTo>
                    <a:pt x="20289" y="23651"/>
                  </a:lnTo>
                  <a:lnTo>
                    <a:pt x="20289" y="23651"/>
                  </a:lnTo>
                  <a:lnTo>
                    <a:pt x="20349" y="23591"/>
                  </a:lnTo>
                  <a:lnTo>
                    <a:pt x="19929" y="23831"/>
                  </a:lnTo>
                  <a:lnTo>
                    <a:pt x="19509" y="23951"/>
                  </a:lnTo>
                  <a:lnTo>
                    <a:pt x="19569" y="23891"/>
                  </a:lnTo>
                  <a:lnTo>
                    <a:pt x="19629" y="23771"/>
                  </a:lnTo>
                  <a:lnTo>
                    <a:pt x="19509" y="23831"/>
                  </a:lnTo>
                  <a:lnTo>
                    <a:pt x="19209" y="24071"/>
                  </a:lnTo>
                  <a:lnTo>
                    <a:pt x="19149" y="24131"/>
                  </a:lnTo>
                  <a:lnTo>
                    <a:pt x="19329" y="23831"/>
                  </a:lnTo>
                  <a:lnTo>
                    <a:pt x="19029" y="24071"/>
                  </a:lnTo>
                  <a:lnTo>
                    <a:pt x="18789" y="24131"/>
                  </a:lnTo>
                  <a:lnTo>
                    <a:pt x="18489" y="24311"/>
                  </a:lnTo>
                  <a:lnTo>
                    <a:pt x="18189" y="24551"/>
                  </a:lnTo>
                  <a:lnTo>
                    <a:pt x="18309" y="24371"/>
                  </a:lnTo>
                  <a:lnTo>
                    <a:pt x="18309" y="24371"/>
                  </a:lnTo>
                  <a:lnTo>
                    <a:pt x="18128" y="24491"/>
                  </a:lnTo>
                  <a:lnTo>
                    <a:pt x="17648" y="24851"/>
                  </a:lnTo>
                  <a:lnTo>
                    <a:pt x="17168" y="25272"/>
                  </a:lnTo>
                  <a:lnTo>
                    <a:pt x="17168" y="25332"/>
                  </a:lnTo>
                  <a:lnTo>
                    <a:pt x="17108" y="25392"/>
                  </a:lnTo>
                  <a:lnTo>
                    <a:pt x="16988" y="25392"/>
                  </a:lnTo>
                  <a:lnTo>
                    <a:pt x="17348" y="24972"/>
                  </a:lnTo>
                  <a:lnTo>
                    <a:pt x="17588" y="24611"/>
                  </a:lnTo>
                  <a:lnTo>
                    <a:pt x="17228" y="24851"/>
                  </a:lnTo>
                  <a:lnTo>
                    <a:pt x="16808" y="25272"/>
                  </a:lnTo>
                  <a:lnTo>
                    <a:pt x="16748" y="25392"/>
                  </a:lnTo>
                  <a:lnTo>
                    <a:pt x="15127" y="25392"/>
                  </a:lnTo>
                  <a:lnTo>
                    <a:pt x="14887" y="25032"/>
                  </a:lnTo>
                  <a:lnTo>
                    <a:pt x="14707" y="24851"/>
                  </a:lnTo>
                  <a:lnTo>
                    <a:pt x="14647" y="24851"/>
                  </a:lnTo>
                  <a:lnTo>
                    <a:pt x="14707" y="24912"/>
                  </a:lnTo>
                  <a:lnTo>
                    <a:pt x="14827" y="25032"/>
                  </a:lnTo>
                  <a:lnTo>
                    <a:pt x="15007" y="25392"/>
                  </a:lnTo>
                  <a:lnTo>
                    <a:pt x="14767" y="25392"/>
                  </a:lnTo>
                  <a:lnTo>
                    <a:pt x="14587" y="25092"/>
                  </a:lnTo>
                  <a:lnTo>
                    <a:pt x="14527" y="24972"/>
                  </a:lnTo>
                  <a:lnTo>
                    <a:pt x="14347" y="24491"/>
                  </a:lnTo>
                  <a:lnTo>
                    <a:pt x="14227" y="24311"/>
                  </a:lnTo>
                  <a:lnTo>
                    <a:pt x="14347" y="24731"/>
                  </a:lnTo>
                  <a:lnTo>
                    <a:pt x="14287" y="24671"/>
                  </a:lnTo>
                  <a:lnTo>
                    <a:pt x="14047" y="24191"/>
                  </a:lnTo>
                  <a:lnTo>
                    <a:pt x="13927" y="24011"/>
                  </a:lnTo>
                  <a:lnTo>
                    <a:pt x="13987" y="24191"/>
                  </a:lnTo>
                  <a:lnTo>
                    <a:pt x="14167" y="24731"/>
                  </a:lnTo>
                  <a:lnTo>
                    <a:pt x="14227" y="24972"/>
                  </a:lnTo>
                  <a:lnTo>
                    <a:pt x="14167" y="24791"/>
                  </a:lnTo>
                  <a:lnTo>
                    <a:pt x="13807" y="24131"/>
                  </a:lnTo>
                  <a:lnTo>
                    <a:pt x="13567" y="23771"/>
                  </a:lnTo>
                  <a:lnTo>
                    <a:pt x="13386" y="23531"/>
                  </a:lnTo>
                  <a:lnTo>
                    <a:pt x="13206" y="23411"/>
                  </a:lnTo>
                  <a:lnTo>
                    <a:pt x="13326" y="23591"/>
                  </a:lnTo>
                  <a:lnTo>
                    <a:pt x="13507" y="23831"/>
                  </a:lnTo>
                  <a:lnTo>
                    <a:pt x="13687" y="24191"/>
                  </a:lnTo>
                  <a:lnTo>
                    <a:pt x="13747" y="24431"/>
                  </a:lnTo>
                  <a:lnTo>
                    <a:pt x="13567" y="24071"/>
                  </a:lnTo>
                  <a:lnTo>
                    <a:pt x="13326" y="23831"/>
                  </a:lnTo>
                  <a:lnTo>
                    <a:pt x="13146" y="23591"/>
                  </a:lnTo>
                  <a:lnTo>
                    <a:pt x="13086" y="23591"/>
                  </a:lnTo>
                  <a:lnTo>
                    <a:pt x="13086" y="23471"/>
                  </a:lnTo>
                  <a:lnTo>
                    <a:pt x="12966" y="23411"/>
                  </a:lnTo>
                  <a:lnTo>
                    <a:pt x="12966" y="23411"/>
                  </a:lnTo>
                  <a:lnTo>
                    <a:pt x="13026" y="23471"/>
                  </a:lnTo>
                  <a:lnTo>
                    <a:pt x="12966" y="23471"/>
                  </a:lnTo>
                  <a:lnTo>
                    <a:pt x="13026" y="23531"/>
                  </a:lnTo>
                  <a:lnTo>
                    <a:pt x="13086" y="23831"/>
                  </a:lnTo>
                  <a:lnTo>
                    <a:pt x="12906" y="23531"/>
                  </a:lnTo>
                  <a:lnTo>
                    <a:pt x="12846" y="23531"/>
                  </a:lnTo>
                  <a:lnTo>
                    <a:pt x="12846" y="23471"/>
                  </a:lnTo>
                  <a:lnTo>
                    <a:pt x="12666" y="23171"/>
                  </a:lnTo>
                  <a:lnTo>
                    <a:pt x="12486" y="22871"/>
                  </a:lnTo>
                  <a:lnTo>
                    <a:pt x="12186" y="22631"/>
                  </a:lnTo>
                  <a:lnTo>
                    <a:pt x="11946" y="22450"/>
                  </a:lnTo>
                  <a:lnTo>
                    <a:pt x="12126" y="22691"/>
                  </a:lnTo>
                  <a:lnTo>
                    <a:pt x="12366" y="22931"/>
                  </a:lnTo>
                  <a:lnTo>
                    <a:pt x="12486" y="23231"/>
                  </a:lnTo>
                  <a:lnTo>
                    <a:pt x="12606" y="23531"/>
                  </a:lnTo>
                  <a:lnTo>
                    <a:pt x="12666" y="23771"/>
                  </a:lnTo>
                  <a:lnTo>
                    <a:pt x="12606" y="23711"/>
                  </a:lnTo>
                  <a:lnTo>
                    <a:pt x="12426" y="23531"/>
                  </a:lnTo>
                  <a:lnTo>
                    <a:pt x="12306" y="23231"/>
                  </a:lnTo>
                  <a:lnTo>
                    <a:pt x="11946" y="22691"/>
                  </a:lnTo>
                  <a:lnTo>
                    <a:pt x="11586" y="22330"/>
                  </a:lnTo>
                  <a:lnTo>
                    <a:pt x="11406" y="22150"/>
                  </a:lnTo>
                  <a:lnTo>
                    <a:pt x="11406" y="22150"/>
                  </a:lnTo>
                  <a:lnTo>
                    <a:pt x="11526" y="22330"/>
                  </a:lnTo>
                  <a:lnTo>
                    <a:pt x="11826" y="22811"/>
                  </a:lnTo>
                  <a:lnTo>
                    <a:pt x="12006" y="23171"/>
                  </a:lnTo>
                  <a:lnTo>
                    <a:pt x="11946" y="23111"/>
                  </a:lnTo>
                  <a:lnTo>
                    <a:pt x="11886" y="22991"/>
                  </a:lnTo>
                  <a:lnTo>
                    <a:pt x="11706" y="22691"/>
                  </a:lnTo>
                  <a:lnTo>
                    <a:pt x="11286" y="22210"/>
                  </a:lnTo>
                  <a:lnTo>
                    <a:pt x="10805" y="21910"/>
                  </a:lnTo>
                  <a:lnTo>
                    <a:pt x="10685" y="21790"/>
                  </a:lnTo>
                  <a:lnTo>
                    <a:pt x="10625" y="21790"/>
                  </a:lnTo>
                  <a:lnTo>
                    <a:pt x="10385" y="21610"/>
                  </a:lnTo>
                  <a:lnTo>
                    <a:pt x="10265" y="21550"/>
                  </a:lnTo>
                  <a:lnTo>
                    <a:pt x="10385" y="21670"/>
                  </a:lnTo>
                  <a:lnTo>
                    <a:pt x="10745" y="22090"/>
                  </a:lnTo>
                  <a:lnTo>
                    <a:pt x="10985" y="22450"/>
                  </a:lnTo>
                  <a:lnTo>
                    <a:pt x="11166" y="22751"/>
                  </a:lnTo>
                  <a:lnTo>
                    <a:pt x="11105" y="22751"/>
                  </a:lnTo>
                  <a:lnTo>
                    <a:pt x="11105" y="22691"/>
                  </a:lnTo>
                  <a:lnTo>
                    <a:pt x="10685" y="22390"/>
                  </a:lnTo>
                  <a:lnTo>
                    <a:pt x="10505" y="22270"/>
                  </a:lnTo>
                  <a:lnTo>
                    <a:pt x="10265" y="22030"/>
                  </a:lnTo>
                  <a:lnTo>
                    <a:pt x="9905" y="21790"/>
                  </a:lnTo>
                  <a:lnTo>
                    <a:pt x="9425" y="21550"/>
                  </a:lnTo>
                  <a:lnTo>
                    <a:pt x="9245" y="21430"/>
                  </a:lnTo>
                  <a:lnTo>
                    <a:pt x="9005" y="21310"/>
                  </a:lnTo>
                  <a:lnTo>
                    <a:pt x="8464" y="21010"/>
                  </a:lnTo>
                  <a:lnTo>
                    <a:pt x="8284" y="20890"/>
                  </a:lnTo>
                  <a:lnTo>
                    <a:pt x="8164" y="20890"/>
                  </a:lnTo>
                  <a:lnTo>
                    <a:pt x="8284" y="20950"/>
                  </a:lnTo>
                  <a:lnTo>
                    <a:pt x="8404" y="21010"/>
                  </a:lnTo>
                  <a:lnTo>
                    <a:pt x="8945" y="21430"/>
                  </a:lnTo>
                  <a:lnTo>
                    <a:pt x="9245" y="21730"/>
                  </a:lnTo>
                  <a:lnTo>
                    <a:pt x="8945" y="21490"/>
                  </a:lnTo>
                  <a:lnTo>
                    <a:pt x="8584" y="21310"/>
                  </a:lnTo>
                  <a:lnTo>
                    <a:pt x="8044" y="21070"/>
                  </a:lnTo>
                  <a:lnTo>
                    <a:pt x="7864" y="21070"/>
                  </a:lnTo>
                  <a:lnTo>
                    <a:pt x="8044" y="21130"/>
                  </a:lnTo>
                  <a:lnTo>
                    <a:pt x="8464" y="21370"/>
                  </a:lnTo>
                  <a:lnTo>
                    <a:pt x="8284" y="21310"/>
                  </a:lnTo>
                  <a:lnTo>
                    <a:pt x="8104" y="21250"/>
                  </a:lnTo>
                  <a:lnTo>
                    <a:pt x="7924" y="21190"/>
                  </a:lnTo>
                  <a:lnTo>
                    <a:pt x="7624" y="20950"/>
                  </a:lnTo>
                  <a:lnTo>
                    <a:pt x="7024" y="20590"/>
                  </a:lnTo>
                  <a:lnTo>
                    <a:pt x="6484" y="20350"/>
                  </a:lnTo>
                  <a:lnTo>
                    <a:pt x="6363" y="20350"/>
                  </a:lnTo>
                  <a:lnTo>
                    <a:pt x="6303" y="20290"/>
                  </a:lnTo>
                  <a:lnTo>
                    <a:pt x="6183" y="20230"/>
                  </a:lnTo>
                  <a:lnTo>
                    <a:pt x="6003" y="20230"/>
                  </a:lnTo>
                  <a:lnTo>
                    <a:pt x="6183" y="20290"/>
                  </a:lnTo>
                  <a:lnTo>
                    <a:pt x="6303" y="20350"/>
                  </a:lnTo>
                  <a:lnTo>
                    <a:pt x="6604" y="20590"/>
                  </a:lnTo>
                  <a:lnTo>
                    <a:pt x="7024" y="21010"/>
                  </a:lnTo>
                  <a:lnTo>
                    <a:pt x="7024" y="21010"/>
                  </a:lnTo>
                  <a:lnTo>
                    <a:pt x="6784" y="20830"/>
                  </a:lnTo>
                  <a:lnTo>
                    <a:pt x="6303" y="20650"/>
                  </a:lnTo>
                  <a:lnTo>
                    <a:pt x="6183" y="20590"/>
                  </a:lnTo>
                  <a:lnTo>
                    <a:pt x="5763" y="20530"/>
                  </a:lnTo>
                  <a:lnTo>
                    <a:pt x="5343" y="20290"/>
                  </a:lnTo>
                  <a:lnTo>
                    <a:pt x="5343" y="20290"/>
                  </a:lnTo>
                  <a:lnTo>
                    <a:pt x="5823" y="20710"/>
                  </a:lnTo>
                  <a:lnTo>
                    <a:pt x="6063" y="20890"/>
                  </a:lnTo>
                  <a:lnTo>
                    <a:pt x="6423" y="21190"/>
                  </a:lnTo>
                  <a:lnTo>
                    <a:pt x="6484" y="21250"/>
                  </a:lnTo>
                  <a:lnTo>
                    <a:pt x="6183" y="21190"/>
                  </a:lnTo>
                  <a:lnTo>
                    <a:pt x="6063" y="20950"/>
                  </a:lnTo>
                  <a:lnTo>
                    <a:pt x="5943" y="20890"/>
                  </a:lnTo>
                  <a:lnTo>
                    <a:pt x="5763" y="20710"/>
                  </a:lnTo>
                  <a:lnTo>
                    <a:pt x="5463" y="20470"/>
                  </a:lnTo>
                  <a:lnTo>
                    <a:pt x="5103" y="20290"/>
                  </a:lnTo>
                  <a:lnTo>
                    <a:pt x="4983" y="20230"/>
                  </a:lnTo>
                  <a:lnTo>
                    <a:pt x="4923" y="20230"/>
                  </a:lnTo>
                  <a:lnTo>
                    <a:pt x="4983" y="20290"/>
                  </a:lnTo>
                  <a:lnTo>
                    <a:pt x="5103" y="20350"/>
                  </a:lnTo>
                  <a:lnTo>
                    <a:pt x="5343" y="20590"/>
                  </a:lnTo>
                  <a:lnTo>
                    <a:pt x="5463" y="20710"/>
                  </a:lnTo>
                  <a:lnTo>
                    <a:pt x="5103" y="20530"/>
                  </a:lnTo>
                  <a:lnTo>
                    <a:pt x="4683" y="20350"/>
                  </a:lnTo>
                  <a:lnTo>
                    <a:pt x="4142" y="20169"/>
                  </a:lnTo>
                  <a:lnTo>
                    <a:pt x="3902" y="20169"/>
                  </a:lnTo>
                  <a:lnTo>
                    <a:pt x="4082" y="20230"/>
                  </a:lnTo>
                  <a:lnTo>
                    <a:pt x="4623" y="20470"/>
                  </a:lnTo>
                  <a:lnTo>
                    <a:pt x="5163" y="20770"/>
                  </a:lnTo>
                  <a:lnTo>
                    <a:pt x="5403" y="21010"/>
                  </a:lnTo>
                  <a:lnTo>
                    <a:pt x="5523" y="21070"/>
                  </a:lnTo>
                  <a:lnTo>
                    <a:pt x="4983" y="21010"/>
                  </a:lnTo>
                  <a:lnTo>
                    <a:pt x="4863" y="20830"/>
                  </a:lnTo>
                  <a:lnTo>
                    <a:pt x="4623" y="20650"/>
                  </a:lnTo>
                  <a:lnTo>
                    <a:pt x="4323" y="20530"/>
                  </a:lnTo>
                  <a:lnTo>
                    <a:pt x="3782" y="20350"/>
                  </a:lnTo>
                  <a:lnTo>
                    <a:pt x="3242" y="20230"/>
                  </a:lnTo>
                  <a:lnTo>
                    <a:pt x="3182" y="20230"/>
                  </a:lnTo>
                  <a:lnTo>
                    <a:pt x="3242" y="20290"/>
                  </a:lnTo>
                  <a:lnTo>
                    <a:pt x="3782" y="20470"/>
                  </a:lnTo>
                  <a:lnTo>
                    <a:pt x="4263" y="20710"/>
                  </a:lnTo>
                  <a:lnTo>
                    <a:pt x="4383" y="20830"/>
                  </a:lnTo>
                  <a:lnTo>
                    <a:pt x="4383" y="20830"/>
                  </a:lnTo>
                  <a:lnTo>
                    <a:pt x="4142" y="20770"/>
                  </a:lnTo>
                  <a:lnTo>
                    <a:pt x="3842" y="20650"/>
                  </a:lnTo>
                  <a:lnTo>
                    <a:pt x="3122" y="20590"/>
                  </a:lnTo>
                  <a:lnTo>
                    <a:pt x="2822" y="20590"/>
                  </a:lnTo>
                  <a:lnTo>
                    <a:pt x="2162" y="20530"/>
                  </a:lnTo>
                  <a:lnTo>
                    <a:pt x="1982" y="20590"/>
                  </a:lnTo>
                  <a:lnTo>
                    <a:pt x="2162" y="20590"/>
                  </a:lnTo>
                  <a:lnTo>
                    <a:pt x="2762" y="20710"/>
                  </a:lnTo>
                  <a:lnTo>
                    <a:pt x="2942" y="20770"/>
                  </a:lnTo>
                  <a:lnTo>
                    <a:pt x="3062" y="20770"/>
                  </a:lnTo>
                  <a:lnTo>
                    <a:pt x="3302" y="20830"/>
                  </a:lnTo>
                  <a:lnTo>
                    <a:pt x="3122" y="20890"/>
                  </a:lnTo>
                  <a:lnTo>
                    <a:pt x="2942" y="20890"/>
                  </a:lnTo>
                  <a:lnTo>
                    <a:pt x="2702" y="20950"/>
                  </a:lnTo>
                  <a:lnTo>
                    <a:pt x="2462" y="21010"/>
                  </a:lnTo>
                  <a:lnTo>
                    <a:pt x="2642" y="21010"/>
                  </a:lnTo>
                  <a:lnTo>
                    <a:pt x="2162" y="21190"/>
                  </a:lnTo>
                  <a:lnTo>
                    <a:pt x="1862" y="21310"/>
                  </a:lnTo>
                  <a:lnTo>
                    <a:pt x="1681" y="21490"/>
                  </a:lnTo>
                  <a:lnTo>
                    <a:pt x="1681" y="21490"/>
                  </a:lnTo>
                  <a:lnTo>
                    <a:pt x="1922" y="21370"/>
                  </a:lnTo>
                  <a:lnTo>
                    <a:pt x="2222" y="21310"/>
                  </a:lnTo>
                  <a:lnTo>
                    <a:pt x="2822" y="21190"/>
                  </a:lnTo>
                  <a:lnTo>
                    <a:pt x="2882" y="21190"/>
                  </a:lnTo>
                  <a:lnTo>
                    <a:pt x="3182" y="21130"/>
                  </a:lnTo>
                  <a:lnTo>
                    <a:pt x="3662" y="21070"/>
                  </a:lnTo>
                  <a:lnTo>
                    <a:pt x="3902" y="21070"/>
                  </a:lnTo>
                  <a:lnTo>
                    <a:pt x="3782" y="21130"/>
                  </a:lnTo>
                  <a:lnTo>
                    <a:pt x="3182" y="21430"/>
                  </a:lnTo>
                  <a:lnTo>
                    <a:pt x="2702" y="21730"/>
                  </a:lnTo>
                  <a:lnTo>
                    <a:pt x="2642" y="21790"/>
                  </a:lnTo>
                  <a:lnTo>
                    <a:pt x="2402" y="21970"/>
                  </a:lnTo>
                  <a:lnTo>
                    <a:pt x="2402" y="21970"/>
                  </a:lnTo>
                  <a:lnTo>
                    <a:pt x="2642" y="21850"/>
                  </a:lnTo>
                  <a:lnTo>
                    <a:pt x="2702" y="21790"/>
                  </a:lnTo>
                  <a:lnTo>
                    <a:pt x="3242" y="21550"/>
                  </a:lnTo>
                  <a:lnTo>
                    <a:pt x="3842" y="21370"/>
                  </a:lnTo>
                  <a:lnTo>
                    <a:pt x="4263" y="21310"/>
                  </a:lnTo>
                  <a:lnTo>
                    <a:pt x="4743" y="21250"/>
                  </a:lnTo>
                  <a:lnTo>
                    <a:pt x="4863" y="21250"/>
                  </a:lnTo>
                  <a:lnTo>
                    <a:pt x="4623" y="21310"/>
                  </a:lnTo>
                  <a:lnTo>
                    <a:pt x="4383" y="21370"/>
                  </a:lnTo>
                  <a:lnTo>
                    <a:pt x="4022" y="21490"/>
                  </a:lnTo>
                  <a:lnTo>
                    <a:pt x="3542" y="21790"/>
                  </a:lnTo>
                  <a:lnTo>
                    <a:pt x="3062" y="22150"/>
                  </a:lnTo>
                  <a:lnTo>
                    <a:pt x="2942" y="22270"/>
                  </a:lnTo>
                  <a:lnTo>
                    <a:pt x="2942" y="22330"/>
                  </a:lnTo>
                  <a:lnTo>
                    <a:pt x="3002" y="22330"/>
                  </a:lnTo>
                  <a:lnTo>
                    <a:pt x="3122" y="22210"/>
                  </a:lnTo>
                  <a:lnTo>
                    <a:pt x="3602" y="21910"/>
                  </a:lnTo>
                  <a:lnTo>
                    <a:pt x="4142" y="21730"/>
                  </a:lnTo>
                  <a:lnTo>
                    <a:pt x="4443" y="21610"/>
                  </a:lnTo>
                  <a:lnTo>
                    <a:pt x="4863" y="21430"/>
                  </a:lnTo>
                  <a:lnTo>
                    <a:pt x="5103" y="21310"/>
                  </a:lnTo>
                  <a:lnTo>
                    <a:pt x="5343" y="21370"/>
                  </a:lnTo>
                  <a:lnTo>
                    <a:pt x="5043" y="21490"/>
                  </a:lnTo>
                  <a:lnTo>
                    <a:pt x="4683" y="21610"/>
                  </a:lnTo>
                  <a:lnTo>
                    <a:pt x="4203" y="21910"/>
                  </a:lnTo>
                  <a:lnTo>
                    <a:pt x="4022" y="22030"/>
                  </a:lnTo>
                  <a:lnTo>
                    <a:pt x="4203" y="21970"/>
                  </a:lnTo>
                  <a:lnTo>
                    <a:pt x="4743" y="21730"/>
                  </a:lnTo>
                  <a:lnTo>
                    <a:pt x="5343" y="21610"/>
                  </a:lnTo>
                  <a:lnTo>
                    <a:pt x="5703" y="21550"/>
                  </a:lnTo>
                  <a:lnTo>
                    <a:pt x="6003" y="21550"/>
                  </a:lnTo>
                  <a:lnTo>
                    <a:pt x="6484" y="21670"/>
                  </a:lnTo>
                  <a:lnTo>
                    <a:pt x="5763" y="21790"/>
                  </a:lnTo>
                  <a:lnTo>
                    <a:pt x="5583" y="21790"/>
                  </a:lnTo>
                  <a:lnTo>
                    <a:pt x="5283" y="21850"/>
                  </a:lnTo>
                  <a:lnTo>
                    <a:pt x="4983" y="21970"/>
                  </a:lnTo>
                  <a:lnTo>
                    <a:pt x="4863" y="22090"/>
                  </a:lnTo>
                  <a:lnTo>
                    <a:pt x="4803" y="22150"/>
                  </a:lnTo>
                  <a:lnTo>
                    <a:pt x="4863" y="22150"/>
                  </a:lnTo>
                  <a:lnTo>
                    <a:pt x="5043" y="22030"/>
                  </a:lnTo>
                  <a:lnTo>
                    <a:pt x="5283" y="21970"/>
                  </a:lnTo>
                  <a:lnTo>
                    <a:pt x="5583" y="21910"/>
                  </a:lnTo>
                  <a:lnTo>
                    <a:pt x="5703" y="21910"/>
                  </a:lnTo>
                  <a:lnTo>
                    <a:pt x="6604" y="21970"/>
                  </a:lnTo>
                  <a:lnTo>
                    <a:pt x="6844" y="21970"/>
                  </a:lnTo>
                  <a:lnTo>
                    <a:pt x="6484" y="22030"/>
                  </a:lnTo>
                  <a:lnTo>
                    <a:pt x="6003" y="22150"/>
                  </a:lnTo>
                  <a:lnTo>
                    <a:pt x="5523" y="22390"/>
                  </a:lnTo>
                  <a:lnTo>
                    <a:pt x="5343" y="22510"/>
                  </a:lnTo>
                  <a:lnTo>
                    <a:pt x="5403" y="22510"/>
                  </a:lnTo>
                  <a:lnTo>
                    <a:pt x="5523" y="22450"/>
                  </a:lnTo>
                  <a:lnTo>
                    <a:pt x="6063" y="22270"/>
                  </a:lnTo>
                  <a:lnTo>
                    <a:pt x="6484" y="22210"/>
                  </a:lnTo>
                  <a:lnTo>
                    <a:pt x="6844" y="22210"/>
                  </a:lnTo>
                  <a:lnTo>
                    <a:pt x="6784" y="22270"/>
                  </a:lnTo>
                  <a:lnTo>
                    <a:pt x="6724" y="22270"/>
                  </a:lnTo>
                  <a:lnTo>
                    <a:pt x="6243" y="22390"/>
                  </a:lnTo>
                  <a:lnTo>
                    <a:pt x="6063" y="22450"/>
                  </a:lnTo>
                  <a:lnTo>
                    <a:pt x="7324" y="22450"/>
                  </a:lnTo>
                  <a:lnTo>
                    <a:pt x="7684" y="22510"/>
                  </a:lnTo>
                  <a:lnTo>
                    <a:pt x="6784" y="22510"/>
                  </a:lnTo>
                  <a:lnTo>
                    <a:pt x="7144" y="22571"/>
                  </a:lnTo>
                  <a:lnTo>
                    <a:pt x="7804" y="22691"/>
                  </a:lnTo>
                  <a:lnTo>
                    <a:pt x="7444" y="22751"/>
                  </a:lnTo>
                  <a:lnTo>
                    <a:pt x="6784" y="22871"/>
                  </a:lnTo>
                  <a:lnTo>
                    <a:pt x="6544" y="22991"/>
                  </a:lnTo>
                  <a:lnTo>
                    <a:pt x="6784" y="22931"/>
                  </a:lnTo>
                  <a:lnTo>
                    <a:pt x="7444" y="22871"/>
                  </a:lnTo>
                  <a:lnTo>
                    <a:pt x="8164" y="22871"/>
                  </a:lnTo>
                  <a:lnTo>
                    <a:pt x="8584" y="22931"/>
                  </a:lnTo>
                  <a:lnTo>
                    <a:pt x="8224" y="22931"/>
                  </a:lnTo>
                  <a:lnTo>
                    <a:pt x="7924" y="22991"/>
                  </a:lnTo>
                  <a:lnTo>
                    <a:pt x="7624" y="23051"/>
                  </a:lnTo>
                  <a:lnTo>
                    <a:pt x="7564" y="23111"/>
                  </a:lnTo>
                  <a:lnTo>
                    <a:pt x="7504" y="23111"/>
                  </a:lnTo>
                  <a:lnTo>
                    <a:pt x="7204" y="23171"/>
                  </a:lnTo>
                  <a:lnTo>
                    <a:pt x="6964" y="23291"/>
                  </a:lnTo>
                  <a:lnTo>
                    <a:pt x="6784" y="23411"/>
                  </a:lnTo>
                  <a:lnTo>
                    <a:pt x="6964" y="23351"/>
                  </a:lnTo>
                  <a:lnTo>
                    <a:pt x="7264" y="23291"/>
                  </a:lnTo>
                  <a:lnTo>
                    <a:pt x="7564" y="23231"/>
                  </a:lnTo>
                  <a:lnTo>
                    <a:pt x="7744" y="23231"/>
                  </a:lnTo>
                  <a:lnTo>
                    <a:pt x="7624" y="23291"/>
                  </a:lnTo>
                  <a:lnTo>
                    <a:pt x="7384" y="23351"/>
                  </a:lnTo>
                  <a:lnTo>
                    <a:pt x="7324" y="23411"/>
                  </a:lnTo>
                  <a:lnTo>
                    <a:pt x="7444" y="23411"/>
                  </a:lnTo>
                  <a:lnTo>
                    <a:pt x="7684" y="23291"/>
                  </a:lnTo>
                  <a:lnTo>
                    <a:pt x="7924" y="23291"/>
                  </a:lnTo>
                  <a:lnTo>
                    <a:pt x="8224" y="23231"/>
                  </a:lnTo>
                  <a:lnTo>
                    <a:pt x="8524" y="23291"/>
                  </a:lnTo>
                  <a:lnTo>
                    <a:pt x="8764" y="23291"/>
                  </a:lnTo>
                  <a:lnTo>
                    <a:pt x="8945" y="23351"/>
                  </a:lnTo>
                  <a:lnTo>
                    <a:pt x="8584" y="23411"/>
                  </a:lnTo>
                  <a:lnTo>
                    <a:pt x="8464" y="23471"/>
                  </a:lnTo>
                  <a:lnTo>
                    <a:pt x="8104" y="23531"/>
                  </a:lnTo>
                  <a:lnTo>
                    <a:pt x="7744" y="23591"/>
                  </a:lnTo>
                  <a:lnTo>
                    <a:pt x="7024" y="23891"/>
                  </a:lnTo>
                  <a:lnTo>
                    <a:pt x="6844" y="24011"/>
                  </a:lnTo>
                  <a:lnTo>
                    <a:pt x="6844" y="24011"/>
                  </a:lnTo>
                  <a:lnTo>
                    <a:pt x="7084" y="23951"/>
                  </a:lnTo>
                  <a:lnTo>
                    <a:pt x="7744" y="23771"/>
                  </a:lnTo>
                  <a:lnTo>
                    <a:pt x="7804" y="23771"/>
                  </a:lnTo>
                  <a:lnTo>
                    <a:pt x="8524" y="23711"/>
                  </a:lnTo>
                  <a:lnTo>
                    <a:pt x="8945" y="23711"/>
                  </a:lnTo>
                  <a:lnTo>
                    <a:pt x="8704" y="23771"/>
                  </a:lnTo>
                  <a:lnTo>
                    <a:pt x="8224" y="23891"/>
                  </a:lnTo>
                  <a:lnTo>
                    <a:pt x="7804" y="24071"/>
                  </a:lnTo>
                  <a:lnTo>
                    <a:pt x="7444" y="24191"/>
                  </a:lnTo>
                  <a:lnTo>
                    <a:pt x="7204" y="24311"/>
                  </a:lnTo>
                  <a:lnTo>
                    <a:pt x="7204" y="24311"/>
                  </a:lnTo>
                  <a:lnTo>
                    <a:pt x="7504" y="24251"/>
                  </a:lnTo>
                  <a:lnTo>
                    <a:pt x="7864" y="24131"/>
                  </a:lnTo>
                  <a:lnTo>
                    <a:pt x="8284" y="24011"/>
                  </a:lnTo>
                  <a:lnTo>
                    <a:pt x="8704" y="24011"/>
                  </a:lnTo>
                  <a:lnTo>
                    <a:pt x="9125" y="23951"/>
                  </a:lnTo>
                  <a:lnTo>
                    <a:pt x="9485" y="24011"/>
                  </a:lnTo>
                  <a:lnTo>
                    <a:pt x="9665" y="24011"/>
                  </a:lnTo>
                  <a:lnTo>
                    <a:pt x="10445" y="24071"/>
                  </a:lnTo>
                  <a:lnTo>
                    <a:pt x="10625" y="24071"/>
                  </a:lnTo>
                  <a:lnTo>
                    <a:pt x="10805" y="24191"/>
                  </a:lnTo>
                  <a:lnTo>
                    <a:pt x="10265" y="24131"/>
                  </a:lnTo>
                  <a:lnTo>
                    <a:pt x="8945" y="24131"/>
                  </a:lnTo>
                  <a:lnTo>
                    <a:pt x="8584" y="24191"/>
                  </a:lnTo>
                  <a:lnTo>
                    <a:pt x="8344" y="24371"/>
                  </a:lnTo>
                  <a:lnTo>
                    <a:pt x="8344" y="24371"/>
                  </a:lnTo>
                  <a:lnTo>
                    <a:pt x="8584" y="24251"/>
                  </a:lnTo>
                  <a:lnTo>
                    <a:pt x="9365" y="24251"/>
                  </a:lnTo>
                  <a:lnTo>
                    <a:pt x="10265" y="24371"/>
                  </a:lnTo>
                  <a:lnTo>
                    <a:pt x="10745" y="24491"/>
                  </a:lnTo>
                  <a:lnTo>
                    <a:pt x="9905" y="24431"/>
                  </a:lnTo>
                  <a:lnTo>
                    <a:pt x="9185" y="24491"/>
                  </a:lnTo>
                  <a:lnTo>
                    <a:pt x="8825" y="24551"/>
                  </a:lnTo>
                  <a:lnTo>
                    <a:pt x="9185" y="24551"/>
                  </a:lnTo>
                  <a:lnTo>
                    <a:pt x="9905" y="24611"/>
                  </a:lnTo>
                  <a:lnTo>
                    <a:pt x="10685" y="24671"/>
                  </a:lnTo>
                  <a:lnTo>
                    <a:pt x="11166" y="24791"/>
                  </a:lnTo>
                  <a:lnTo>
                    <a:pt x="11766" y="24851"/>
                  </a:lnTo>
                  <a:lnTo>
                    <a:pt x="11826" y="24912"/>
                  </a:lnTo>
                  <a:lnTo>
                    <a:pt x="11826" y="24912"/>
                  </a:lnTo>
                  <a:lnTo>
                    <a:pt x="11406" y="24851"/>
                  </a:lnTo>
                  <a:lnTo>
                    <a:pt x="10565" y="24791"/>
                  </a:lnTo>
                  <a:lnTo>
                    <a:pt x="9845" y="24851"/>
                  </a:lnTo>
                  <a:lnTo>
                    <a:pt x="9665" y="24912"/>
                  </a:lnTo>
                  <a:lnTo>
                    <a:pt x="9845" y="24912"/>
                  </a:lnTo>
                  <a:lnTo>
                    <a:pt x="10565" y="24972"/>
                  </a:lnTo>
                  <a:lnTo>
                    <a:pt x="11346" y="25092"/>
                  </a:lnTo>
                  <a:lnTo>
                    <a:pt x="11826" y="25212"/>
                  </a:lnTo>
                  <a:lnTo>
                    <a:pt x="12246" y="25332"/>
                  </a:lnTo>
                  <a:lnTo>
                    <a:pt x="12306" y="25392"/>
                  </a:lnTo>
                  <a:lnTo>
                    <a:pt x="12186" y="25392"/>
                  </a:lnTo>
                  <a:lnTo>
                    <a:pt x="12066" y="25332"/>
                  </a:lnTo>
                  <a:lnTo>
                    <a:pt x="11226" y="25272"/>
                  </a:lnTo>
                  <a:lnTo>
                    <a:pt x="10925" y="25272"/>
                  </a:lnTo>
                  <a:lnTo>
                    <a:pt x="10805" y="25212"/>
                  </a:lnTo>
                  <a:lnTo>
                    <a:pt x="10385" y="25212"/>
                  </a:lnTo>
                  <a:lnTo>
                    <a:pt x="10205" y="25152"/>
                  </a:lnTo>
                  <a:lnTo>
                    <a:pt x="10145" y="25152"/>
                  </a:lnTo>
                  <a:lnTo>
                    <a:pt x="10205" y="25212"/>
                  </a:lnTo>
                  <a:lnTo>
                    <a:pt x="9665" y="24912"/>
                  </a:lnTo>
                  <a:lnTo>
                    <a:pt x="9425" y="24731"/>
                  </a:lnTo>
                  <a:lnTo>
                    <a:pt x="9545" y="24912"/>
                  </a:lnTo>
                  <a:lnTo>
                    <a:pt x="10025" y="25392"/>
                  </a:lnTo>
                  <a:lnTo>
                    <a:pt x="9905" y="25392"/>
                  </a:lnTo>
                  <a:lnTo>
                    <a:pt x="9845" y="25332"/>
                  </a:lnTo>
                  <a:lnTo>
                    <a:pt x="9425" y="25212"/>
                  </a:lnTo>
                  <a:lnTo>
                    <a:pt x="9125" y="25152"/>
                  </a:lnTo>
                  <a:lnTo>
                    <a:pt x="8885" y="25092"/>
                  </a:lnTo>
                  <a:lnTo>
                    <a:pt x="8825" y="25092"/>
                  </a:lnTo>
                  <a:lnTo>
                    <a:pt x="8878" y="25145"/>
                  </a:lnTo>
                  <a:lnTo>
                    <a:pt x="8878" y="25145"/>
                  </a:lnTo>
                  <a:lnTo>
                    <a:pt x="8344" y="25092"/>
                  </a:lnTo>
                  <a:lnTo>
                    <a:pt x="8104" y="25092"/>
                  </a:lnTo>
                  <a:lnTo>
                    <a:pt x="8344" y="25152"/>
                  </a:lnTo>
                  <a:lnTo>
                    <a:pt x="8825" y="25392"/>
                  </a:lnTo>
                  <a:lnTo>
                    <a:pt x="5763" y="25392"/>
                  </a:lnTo>
                  <a:lnTo>
                    <a:pt x="5463" y="25332"/>
                  </a:lnTo>
                  <a:lnTo>
                    <a:pt x="5043" y="25332"/>
                  </a:lnTo>
                  <a:lnTo>
                    <a:pt x="4683" y="25212"/>
                  </a:lnTo>
                  <a:lnTo>
                    <a:pt x="4383" y="25152"/>
                  </a:lnTo>
                  <a:lnTo>
                    <a:pt x="4203" y="25092"/>
                  </a:lnTo>
                  <a:lnTo>
                    <a:pt x="4082" y="25032"/>
                  </a:lnTo>
                  <a:lnTo>
                    <a:pt x="3962" y="24972"/>
                  </a:lnTo>
                  <a:lnTo>
                    <a:pt x="4022" y="25032"/>
                  </a:lnTo>
                  <a:lnTo>
                    <a:pt x="4142" y="25152"/>
                  </a:lnTo>
                  <a:lnTo>
                    <a:pt x="4323" y="25212"/>
                  </a:lnTo>
                  <a:lnTo>
                    <a:pt x="4623" y="25392"/>
                  </a:lnTo>
                  <a:lnTo>
                    <a:pt x="1741" y="25392"/>
                  </a:lnTo>
                  <a:lnTo>
                    <a:pt x="1681" y="25512"/>
                  </a:lnTo>
                  <a:lnTo>
                    <a:pt x="1561" y="26292"/>
                  </a:lnTo>
                  <a:lnTo>
                    <a:pt x="3602" y="26292"/>
                  </a:lnTo>
                  <a:lnTo>
                    <a:pt x="3662" y="26352"/>
                  </a:lnTo>
                  <a:lnTo>
                    <a:pt x="3902" y="26412"/>
                  </a:lnTo>
                  <a:lnTo>
                    <a:pt x="4383" y="26412"/>
                  </a:lnTo>
                  <a:lnTo>
                    <a:pt x="4383" y="26472"/>
                  </a:lnTo>
                  <a:lnTo>
                    <a:pt x="4563" y="26472"/>
                  </a:lnTo>
                  <a:lnTo>
                    <a:pt x="4803" y="26532"/>
                  </a:lnTo>
                  <a:lnTo>
                    <a:pt x="4323" y="26532"/>
                  </a:lnTo>
                  <a:lnTo>
                    <a:pt x="3722" y="26592"/>
                  </a:lnTo>
                  <a:lnTo>
                    <a:pt x="2882" y="26652"/>
                  </a:lnTo>
                  <a:lnTo>
                    <a:pt x="2462" y="26712"/>
                  </a:lnTo>
                  <a:lnTo>
                    <a:pt x="2882" y="26772"/>
                  </a:lnTo>
                  <a:lnTo>
                    <a:pt x="3722" y="26832"/>
                  </a:lnTo>
                  <a:lnTo>
                    <a:pt x="4263" y="26952"/>
                  </a:lnTo>
                  <a:lnTo>
                    <a:pt x="3842" y="26952"/>
                  </a:lnTo>
                  <a:lnTo>
                    <a:pt x="2942" y="27072"/>
                  </a:lnTo>
                  <a:lnTo>
                    <a:pt x="2102" y="27253"/>
                  </a:lnTo>
                  <a:lnTo>
                    <a:pt x="1741" y="27313"/>
                  </a:lnTo>
                  <a:lnTo>
                    <a:pt x="2102" y="27313"/>
                  </a:lnTo>
                  <a:lnTo>
                    <a:pt x="2942" y="27373"/>
                  </a:lnTo>
                  <a:lnTo>
                    <a:pt x="3002" y="27373"/>
                  </a:lnTo>
                  <a:lnTo>
                    <a:pt x="2702" y="27493"/>
                  </a:lnTo>
                  <a:lnTo>
                    <a:pt x="1321" y="27493"/>
                  </a:lnTo>
                  <a:lnTo>
                    <a:pt x="1201" y="28153"/>
                  </a:lnTo>
                  <a:lnTo>
                    <a:pt x="961" y="28273"/>
                  </a:lnTo>
                  <a:lnTo>
                    <a:pt x="1201" y="28213"/>
                  </a:lnTo>
                  <a:lnTo>
                    <a:pt x="1201" y="28393"/>
                  </a:lnTo>
                  <a:lnTo>
                    <a:pt x="2042" y="28393"/>
                  </a:lnTo>
                  <a:lnTo>
                    <a:pt x="1501" y="28693"/>
                  </a:lnTo>
                  <a:lnTo>
                    <a:pt x="1201" y="28873"/>
                  </a:lnTo>
                  <a:lnTo>
                    <a:pt x="1081" y="28933"/>
                  </a:lnTo>
                  <a:lnTo>
                    <a:pt x="1" y="29654"/>
                  </a:lnTo>
                  <a:lnTo>
                    <a:pt x="1" y="29654"/>
                  </a:lnTo>
                  <a:lnTo>
                    <a:pt x="1081" y="29173"/>
                  </a:lnTo>
                  <a:lnTo>
                    <a:pt x="1141" y="29113"/>
                  </a:lnTo>
                  <a:lnTo>
                    <a:pt x="1621" y="28993"/>
                  </a:lnTo>
                  <a:lnTo>
                    <a:pt x="2522" y="28633"/>
                  </a:lnTo>
                  <a:lnTo>
                    <a:pt x="3302" y="28393"/>
                  </a:lnTo>
                  <a:lnTo>
                    <a:pt x="2882" y="28693"/>
                  </a:lnTo>
                  <a:lnTo>
                    <a:pt x="2522" y="28993"/>
                  </a:lnTo>
                  <a:lnTo>
                    <a:pt x="2162" y="29353"/>
                  </a:lnTo>
                  <a:lnTo>
                    <a:pt x="1922" y="29654"/>
                  </a:lnTo>
                  <a:lnTo>
                    <a:pt x="1021" y="29654"/>
                  </a:lnTo>
                  <a:lnTo>
                    <a:pt x="961" y="30554"/>
                  </a:lnTo>
                  <a:lnTo>
                    <a:pt x="1922" y="30554"/>
                  </a:lnTo>
                  <a:lnTo>
                    <a:pt x="1741" y="30854"/>
                  </a:lnTo>
                  <a:lnTo>
                    <a:pt x="1561" y="31334"/>
                  </a:lnTo>
                  <a:lnTo>
                    <a:pt x="1501" y="31694"/>
                  </a:lnTo>
                  <a:lnTo>
                    <a:pt x="1621" y="31394"/>
                  </a:lnTo>
                  <a:lnTo>
                    <a:pt x="1922" y="30974"/>
                  </a:lnTo>
                  <a:lnTo>
                    <a:pt x="2282" y="30554"/>
                  </a:lnTo>
                  <a:lnTo>
                    <a:pt x="2702" y="30554"/>
                  </a:lnTo>
                  <a:lnTo>
                    <a:pt x="2642" y="30734"/>
                  </a:lnTo>
                  <a:lnTo>
                    <a:pt x="2522" y="31274"/>
                  </a:lnTo>
                  <a:lnTo>
                    <a:pt x="2462" y="31754"/>
                  </a:lnTo>
                  <a:lnTo>
                    <a:pt x="841" y="31754"/>
                  </a:lnTo>
                  <a:lnTo>
                    <a:pt x="841" y="32715"/>
                  </a:lnTo>
                  <a:lnTo>
                    <a:pt x="3542" y="32715"/>
                  </a:lnTo>
                  <a:lnTo>
                    <a:pt x="3482" y="32775"/>
                  </a:lnTo>
                  <a:lnTo>
                    <a:pt x="3302" y="33015"/>
                  </a:lnTo>
                  <a:lnTo>
                    <a:pt x="3122" y="33255"/>
                  </a:lnTo>
                  <a:lnTo>
                    <a:pt x="3062" y="33375"/>
                  </a:lnTo>
                  <a:lnTo>
                    <a:pt x="3122" y="33315"/>
                  </a:lnTo>
                  <a:lnTo>
                    <a:pt x="3362" y="33075"/>
                  </a:lnTo>
                  <a:lnTo>
                    <a:pt x="3482" y="32955"/>
                  </a:lnTo>
                  <a:lnTo>
                    <a:pt x="3842" y="32715"/>
                  </a:lnTo>
                  <a:lnTo>
                    <a:pt x="3902" y="32715"/>
                  </a:lnTo>
                  <a:lnTo>
                    <a:pt x="3662" y="33075"/>
                  </a:lnTo>
                  <a:lnTo>
                    <a:pt x="3542" y="33435"/>
                  </a:lnTo>
                  <a:lnTo>
                    <a:pt x="3422" y="33435"/>
                  </a:lnTo>
                  <a:lnTo>
                    <a:pt x="3422" y="33495"/>
                  </a:lnTo>
                  <a:lnTo>
                    <a:pt x="3062" y="33675"/>
                  </a:lnTo>
                  <a:lnTo>
                    <a:pt x="2942" y="33795"/>
                  </a:lnTo>
                  <a:lnTo>
                    <a:pt x="2942" y="33795"/>
                  </a:lnTo>
                  <a:lnTo>
                    <a:pt x="3122" y="33735"/>
                  </a:lnTo>
                  <a:lnTo>
                    <a:pt x="3422" y="33735"/>
                  </a:lnTo>
                  <a:lnTo>
                    <a:pt x="2942" y="33915"/>
                  </a:lnTo>
                  <a:lnTo>
                    <a:pt x="2522" y="34216"/>
                  </a:lnTo>
                  <a:lnTo>
                    <a:pt x="841" y="34216"/>
                  </a:lnTo>
                  <a:lnTo>
                    <a:pt x="841" y="35656"/>
                  </a:lnTo>
                  <a:lnTo>
                    <a:pt x="2222" y="35656"/>
                  </a:lnTo>
                  <a:lnTo>
                    <a:pt x="2042" y="35776"/>
                  </a:lnTo>
                  <a:lnTo>
                    <a:pt x="2462" y="35656"/>
                  </a:lnTo>
                  <a:lnTo>
                    <a:pt x="2822" y="35656"/>
                  </a:lnTo>
                  <a:lnTo>
                    <a:pt x="2522" y="35956"/>
                  </a:lnTo>
                  <a:lnTo>
                    <a:pt x="2222" y="36256"/>
                  </a:lnTo>
                  <a:lnTo>
                    <a:pt x="1801" y="36857"/>
                  </a:lnTo>
                  <a:lnTo>
                    <a:pt x="1681" y="37037"/>
                  </a:lnTo>
                  <a:lnTo>
                    <a:pt x="1681" y="37097"/>
                  </a:lnTo>
                  <a:lnTo>
                    <a:pt x="1741" y="37037"/>
                  </a:lnTo>
                  <a:lnTo>
                    <a:pt x="1862" y="36917"/>
                  </a:lnTo>
                  <a:lnTo>
                    <a:pt x="2402" y="36436"/>
                  </a:lnTo>
                  <a:lnTo>
                    <a:pt x="2762" y="36256"/>
                  </a:lnTo>
                  <a:lnTo>
                    <a:pt x="2642" y="36376"/>
                  </a:lnTo>
                  <a:lnTo>
                    <a:pt x="2462" y="36617"/>
                  </a:lnTo>
                  <a:lnTo>
                    <a:pt x="2342" y="36797"/>
                  </a:lnTo>
                  <a:lnTo>
                    <a:pt x="2282" y="36977"/>
                  </a:lnTo>
                  <a:lnTo>
                    <a:pt x="2282" y="37037"/>
                  </a:lnTo>
                  <a:lnTo>
                    <a:pt x="2342" y="36977"/>
                  </a:lnTo>
                  <a:lnTo>
                    <a:pt x="2402" y="36857"/>
                  </a:lnTo>
                  <a:lnTo>
                    <a:pt x="2582" y="36737"/>
                  </a:lnTo>
                  <a:lnTo>
                    <a:pt x="2822" y="36557"/>
                  </a:lnTo>
                  <a:lnTo>
                    <a:pt x="3182" y="36436"/>
                  </a:lnTo>
                  <a:lnTo>
                    <a:pt x="3122" y="36497"/>
                  </a:lnTo>
                  <a:lnTo>
                    <a:pt x="2942" y="36797"/>
                  </a:lnTo>
                  <a:lnTo>
                    <a:pt x="2762" y="37157"/>
                  </a:lnTo>
                  <a:lnTo>
                    <a:pt x="961" y="37157"/>
                  </a:lnTo>
                  <a:lnTo>
                    <a:pt x="1141" y="38657"/>
                  </a:lnTo>
                  <a:lnTo>
                    <a:pt x="2882" y="38657"/>
                  </a:lnTo>
                  <a:lnTo>
                    <a:pt x="2942" y="38838"/>
                  </a:lnTo>
                  <a:lnTo>
                    <a:pt x="3002" y="38657"/>
                  </a:lnTo>
                  <a:lnTo>
                    <a:pt x="3242" y="38657"/>
                  </a:lnTo>
                  <a:lnTo>
                    <a:pt x="3302" y="39138"/>
                  </a:lnTo>
                  <a:lnTo>
                    <a:pt x="3362" y="39558"/>
                  </a:lnTo>
                  <a:lnTo>
                    <a:pt x="3482" y="39918"/>
                  </a:lnTo>
                  <a:lnTo>
                    <a:pt x="3542" y="40218"/>
                  </a:lnTo>
                  <a:lnTo>
                    <a:pt x="3602" y="40278"/>
                  </a:lnTo>
                  <a:lnTo>
                    <a:pt x="3602" y="40158"/>
                  </a:lnTo>
                  <a:lnTo>
                    <a:pt x="3542" y="39918"/>
                  </a:lnTo>
                  <a:lnTo>
                    <a:pt x="3542" y="39558"/>
                  </a:lnTo>
                  <a:lnTo>
                    <a:pt x="3542" y="39138"/>
                  </a:lnTo>
                  <a:lnTo>
                    <a:pt x="3602" y="38838"/>
                  </a:lnTo>
                  <a:lnTo>
                    <a:pt x="3662" y="38657"/>
                  </a:lnTo>
                  <a:lnTo>
                    <a:pt x="4082" y="38657"/>
                  </a:lnTo>
                  <a:lnTo>
                    <a:pt x="4203" y="38838"/>
                  </a:lnTo>
                  <a:lnTo>
                    <a:pt x="4443" y="39198"/>
                  </a:lnTo>
                  <a:lnTo>
                    <a:pt x="4803" y="39618"/>
                  </a:lnTo>
                  <a:lnTo>
                    <a:pt x="5103" y="39918"/>
                  </a:lnTo>
                  <a:lnTo>
                    <a:pt x="5463" y="40158"/>
                  </a:lnTo>
                  <a:lnTo>
                    <a:pt x="5703" y="40338"/>
                  </a:lnTo>
                  <a:lnTo>
                    <a:pt x="5763" y="40338"/>
                  </a:lnTo>
                  <a:lnTo>
                    <a:pt x="5703" y="40278"/>
                  </a:lnTo>
                  <a:lnTo>
                    <a:pt x="5523" y="40098"/>
                  </a:lnTo>
                  <a:lnTo>
                    <a:pt x="5283" y="39798"/>
                  </a:lnTo>
                  <a:lnTo>
                    <a:pt x="4983" y="39438"/>
                  </a:lnTo>
                  <a:lnTo>
                    <a:pt x="4803" y="39018"/>
                  </a:lnTo>
                  <a:lnTo>
                    <a:pt x="4623" y="38657"/>
                  </a:lnTo>
                  <a:lnTo>
                    <a:pt x="4863" y="38657"/>
                  </a:lnTo>
                  <a:lnTo>
                    <a:pt x="5163" y="38898"/>
                  </a:lnTo>
                  <a:lnTo>
                    <a:pt x="5403" y="39018"/>
                  </a:lnTo>
                  <a:lnTo>
                    <a:pt x="5463" y="39018"/>
                  </a:lnTo>
                  <a:lnTo>
                    <a:pt x="5403" y="38958"/>
                  </a:lnTo>
                  <a:lnTo>
                    <a:pt x="5223" y="38838"/>
                  </a:lnTo>
                  <a:lnTo>
                    <a:pt x="5103" y="38657"/>
                  </a:lnTo>
                  <a:lnTo>
                    <a:pt x="9425" y="38657"/>
                  </a:lnTo>
                  <a:lnTo>
                    <a:pt x="8584" y="40878"/>
                  </a:lnTo>
                  <a:lnTo>
                    <a:pt x="1441" y="40878"/>
                  </a:lnTo>
                  <a:lnTo>
                    <a:pt x="1741" y="42319"/>
                  </a:lnTo>
                  <a:lnTo>
                    <a:pt x="8164" y="42319"/>
                  </a:lnTo>
                  <a:lnTo>
                    <a:pt x="7684" y="43940"/>
                  </a:lnTo>
                  <a:lnTo>
                    <a:pt x="2162" y="43940"/>
                  </a:lnTo>
                  <a:lnTo>
                    <a:pt x="2762" y="46041"/>
                  </a:lnTo>
                  <a:lnTo>
                    <a:pt x="7204" y="46041"/>
                  </a:lnTo>
                  <a:lnTo>
                    <a:pt x="6844" y="47781"/>
                  </a:lnTo>
                  <a:lnTo>
                    <a:pt x="3362" y="47781"/>
                  </a:lnTo>
                  <a:lnTo>
                    <a:pt x="3842" y="48982"/>
                  </a:lnTo>
                  <a:lnTo>
                    <a:pt x="4383" y="50122"/>
                  </a:lnTo>
                  <a:lnTo>
                    <a:pt x="6484" y="50122"/>
                  </a:lnTo>
                  <a:lnTo>
                    <a:pt x="6243" y="51863"/>
                  </a:lnTo>
                  <a:lnTo>
                    <a:pt x="5223" y="51863"/>
                  </a:lnTo>
                  <a:lnTo>
                    <a:pt x="6123" y="53424"/>
                  </a:lnTo>
                  <a:lnTo>
                    <a:pt x="6063" y="54324"/>
                  </a:lnTo>
                  <a:lnTo>
                    <a:pt x="6664" y="54384"/>
                  </a:lnTo>
                  <a:lnTo>
                    <a:pt x="7204" y="55165"/>
                  </a:lnTo>
                  <a:lnTo>
                    <a:pt x="65129" y="55165"/>
                  </a:lnTo>
                  <a:lnTo>
                    <a:pt x="65249" y="56065"/>
                  </a:lnTo>
                  <a:lnTo>
                    <a:pt x="65249" y="56245"/>
                  </a:lnTo>
                  <a:lnTo>
                    <a:pt x="68730" y="55885"/>
                  </a:lnTo>
                  <a:lnTo>
                    <a:pt x="68670" y="55645"/>
                  </a:lnTo>
                  <a:lnTo>
                    <a:pt x="68610" y="55165"/>
                  </a:lnTo>
                  <a:lnTo>
                    <a:pt x="69090" y="55165"/>
                  </a:lnTo>
                  <a:lnTo>
                    <a:pt x="70051" y="53544"/>
                  </a:lnTo>
                  <a:lnTo>
                    <a:pt x="71011" y="51863"/>
                  </a:lnTo>
                  <a:lnTo>
                    <a:pt x="68070" y="51863"/>
                  </a:lnTo>
                  <a:lnTo>
                    <a:pt x="67710" y="50122"/>
                  </a:lnTo>
                  <a:lnTo>
                    <a:pt x="71852" y="50122"/>
                  </a:lnTo>
                  <a:lnTo>
                    <a:pt x="72392" y="48982"/>
                  </a:lnTo>
                  <a:lnTo>
                    <a:pt x="72872" y="47781"/>
                  </a:lnTo>
                  <a:lnTo>
                    <a:pt x="67170" y="47781"/>
                  </a:lnTo>
                  <a:lnTo>
                    <a:pt x="66749" y="46041"/>
                  </a:lnTo>
                  <a:lnTo>
                    <a:pt x="73472" y="46041"/>
                  </a:lnTo>
                  <a:lnTo>
                    <a:pt x="74132" y="43940"/>
                  </a:lnTo>
                  <a:lnTo>
                    <a:pt x="66149" y="43940"/>
                  </a:lnTo>
                  <a:lnTo>
                    <a:pt x="65669" y="42319"/>
                  </a:lnTo>
                  <a:lnTo>
                    <a:pt x="74493" y="42319"/>
                  </a:lnTo>
                  <a:lnTo>
                    <a:pt x="74793" y="40878"/>
                  </a:lnTo>
                  <a:lnTo>
                    <a:pt x="65189" y="40878"/>
                  </a:lnTo>
                  <a:lnTo>
                    <a:pt x="64408" y="38657"/>
                  </a:lnTo>
                  <a:lnTo>
                    <a:pt x="75153" y="38657"/>
                  </a:lnTo>
                  <a:lnTo>
                    <a:pt x="75273" y="37157"/>
                  </a:lnTo>
                  <a:lnTo>
                    <a:pt x="63868" y="37157"/>
                  </a:lnTo>
                  <a:lnTo>
                    <a:pt x="63208" y="35656"/>
                  </a:lnTo>
                  <a:lnTo>
                    <a:pt x="75393" y="35656"/>
                  </a:lnTo>
                  <a:lnTo>
                    <a:pt x="75453" y="34216"/>
                  </a:lnTo>
                  <a:lnTo>
                    <a:pt x="62608" y="34216"/>
                  </a:lnTo>
                  <a:lnTo>
                    <a:pt x="61887" y="32715"/>
                  </a:lnTo>
                  <a:lnTo>
                    <a:pt x="75453" y="32715"/>
                  </a:lnTo>
                  <a:lnTo>
                    <a:pt x="75393" y="31754"/>
                  </a:lnTo>
                  <a:lnTo>
                    <a:pt x="61467" y="31754"/>
                  </a:lnTo>
                  <a:lnTo>
                    <a:pt x="60867" y="30554"/>
                  </a:lnTo>
                  <a:lnTo>
                    <a:pt x="66629" y="30554"/>
                  </a:lnTo>
                  <a:lnTo>
                    <a:pt x="66449" y="30794"/>
                  </a:lnTo>
                  <a:lnTo>
                    <a:pt x="66149" y="31154"/>
                  </a:lnTo>
                  <a:lnTo>
                    <a:pt x="66089" y="31274"/>
                  </a:lnTo>
                  <a:lnTo>
                    <a:pt x="66209" y="31154"/>
                  </a:lnTo>
                  <a:lnTo>
                    <a:pt x="66509" y="30914"/>
                  </a:lnTo>
                  <a:lnTo>
                    <a:pt x="66929" y="30554"/>
                  </a:lnTo>
                  <a:lnTo>
                    <a:pt x="69390" y="30554"/>
                  </a:lnTo>
                  <a:lnTo>
                    <a:pt x="69390" y="30614"/>
                  </a:lnTo>
                  <a:lnTo>
                    <a:pt x="69390" y="30734"/>
                  </a:lnTo>
                  <a:lnTo>
                    <a:pt x="69450" y="30614"/>
                  </a:lnTo>
                  <a:lnTo>
                    <a:pt x="69450" y="30554"/>
                  </a:lnTo>
                  <a:lnTo>
                    <a:pt x="75333" y="30554"/>
                  </a:lnTo>
                  <a:lnTo>
                    <a:pt x="75213" y="29654"/>
                  </a:lnTo>
                  <a:lnTo>
                    <a:pt x="69631" y="29654"/>
                  </a:lnTo>
                  <a:lnTo>
                    <a:pt x="69631" y="28933"/>
                  </a:lnTo>
                  <a:lnTo>
                    <a:pt x="69631" y="28393"/>
                  </a:lnTo>
                  <a:lnTo>
                    <a:pt x="75093" y="28393"/>
                  </a:lnTo>
                  <a:lnTo>
                    <a:pt x="74913" y="27493"/>
                  </a:lnTo>
                  <a:lnTo>
                    <a:pt x="69991" y="27493"/>
                  </a:lnTo>
                  <a:lnTo>
                    <a:pt x="69871" y="27193"/>
                  </a:lnTo>
                  <a:lnTo>
                    <a:pt x="69450" y="26292"/>
                  </a:lnTo>
                  <a:lnTo>
                    <a:pt x="69811" y="26292"/>
                  </a:lnTo>
                  <a:lnTo>
                    <a:pt x="70111" y="26532"/>
                  </a:lnTo>
                  <a:lnTo>
                    <a:pt x="70291" y="26832"/>
                  </a:lnTo>
                  <a:lnTo>
                    <a:pt x="70411" y="27012"/>
                  </a:lnTo>
                  <a:lnTo>
                    <a:pt x="70411" y="26772"/>
                  </a:lnTo>
                  <a:lnTo>
                    <a:pt x="70351" y="26532"/>
                  </a:lnTo>
                  <a:lnTo>
                    <a:pt x="70291" y="26292"/>
                  </a:lnTo>
                  <a:lnTo>
                    <a:pt x="74733" y="26292"/>
                  </a:lnTo>
                  <a:lnTo>
                    <a:pt x="74553" y="25512"/>
                  </a:lnTo>
                  <a:lnTo>
                    <a:pt x="74553" y="25392"/>
                  </a:lnTo>
                  <a:lnTo>
                    <a:pt x="71611" y="25392"/>
                  </a:lnTo>
                  <a:lnTo>
                    <a:pt x="71491" y="25152"/>
                  </a:lnTo>
                  <a:lnTo>
                    <a:pt x="71191" y="24791"/>
                  </a:lnTo>
                  <a:lnTo>
                    <a:pt x="70771" y="24371"/>
                  </a:lnTo>
                  <a:lnTo>
                    <a:pt x="70411" y="24011"/>
                  </a:lnTo>
                  <a:lnTo>
                    <a:pt x="70051" y="23771"/>
                  </a:lnTo>
                  <a:lnTo>
                    <a:pt x="69450" y="23351"/>
                  </a:lnTo>
                  <a:lnTo>
                    <a:pt x="69811" y="23411"/>
                  </a:lnTo>
                  <a:lnTo>
                    <a:pt x="70951" y="23591"/>
                  </a:lnTo>
                  <a:lnTo>
                    <a:pt x="69931" y="22991"/>
                  </a:lnTo>
                  <a:lnTo>
                    <a:pt x="69150" y="22631"/>
                  </a:lnTo>
                  <a:lnTo>
                    <a:pt x="68670" y="22450"/>
                  </a:lnTo>
                  <a:lnTo>
                    <a:pt x="68610" y="22450"/>
                  </a:lnTo>
                  <a:lnTo>
                    <a:pt x="68550" y="22330"/>
                  </a:lnTo>
                  <a:lnTo>
                    <a:pt x="68550" y="22330"/>
                  </a:lnTo>
                  <a:lnTo>
                    <a:pt x="68910" y="22390"/>
                  </a:lnTo>
                  <a:lnTo>
                    <a:pt x="69390" y="22450"/>
                  </a:lnTo>
                  <a:lnTo>
                    <a:pt x="69871" y="22631"/>
                  </a:lnTo>
                  <a:lnTo>
                    <a:pt x="70351" y="22811"/>
                  </a:lnTo>
                  <a:lnTo>
                    <a:pt x="70771" y="23051"/>
                  </a:lnTo>
                  <a:lnTo>
                    <a:pt x="71131" y="23231"/>
                  </a:lnTo>
                  <a:lnTo>
                    <a:pt x="70831" y="22931"/>
                  </a:lnTo>
                  <a:lnTo>
                    <a:pt x="70531" y="22631"/>
                  </a:lnTo>
                  <a:lnTo>
                    <a:pt x="70051" y="22270"/>
                  </a:lnTo>
                  <a:lnTo>
                    <a:pt x="69571" y="21910"/>
                  </a:lnTo>
                  <a:lnTo>
                    <a:pt x="69090" y="21670"/>
                  </a:lnTo>
                  <a:lnTo>
                    <a:pt x="68790" y="21550"/>
                  </a:lnTo>
                  <a:lnTo>
                    <a:pt x="68790" y="21430"/>
                  </a:lnTo>
                  <a:lnTo>
                    <a:pt x="69090" y="21430"/>
                  </a:lnTo>
                  <a:lnTo>
                    <a:pt x="69931" y="21550"/>
                  </a:lnTo>
                  <a:lnTo>
                    <a:pt x="70531" y="21610"/>
                  </a:lnTo>
                  <a:lnTo>
                    <a:pt x="69991" y="21310"/>
                  </a:lnTo>
                  <a:lnTo>
                    <a:pt x="69210" y="20950"/>
                  </a:lnTo>
                  <a:lnTo>
                    <a:pt x="68490" y="20710"/>
                  </a:lnTo>
                  <a:lnTo>
                    <a:pt x="68910" y="20710"/>
                  </a:lnTo>
                  <a:lnTo>
                    <a:pt x="69210" y="20650"/>
                  </a:lnTo>
                  <a:lnTo>
                    <a:pt x="68970" y="20530"/>
                  </a:lnTo>
                  <a:lnTo>
                    <a:pt x="68370" y="20290"/>
                  </a:lnTo>
                  <a:lnTo>
                    <a:pt x="68250" y="20230"/>
                  </a:lnTo>
                  <a:lnTo>
                    <a:pt x="67950" y="19749"/>
                  </a:lnTo>
                  <a:lnTo>
                    <a:pt x="67530" y="19149"/>
                  </a:lnTo>
                  <a:lnTo>
                    <a:pt x="68010" y="19389"/>
                  </a:lnTo>
                  <a:lnTo>
                    <a:pt x="68430" y="19689"/>
                  </a:lnTo>
                  <a:lnTo>
                    <a:pt x="68850" y="19989"/>
                  </a:lnTo>
                  <a:lnTo>
                    <a:pt x="68970" y="20109"/>
                  </a:lnTo>
                  <a:lnTo>
                    <a:pt x="68970" y="20109"/>
                  </a:lnTo>
                  <a:lnTo>
                    <a:pt x="68850" y="19929"/>
                  </a:lnTo>
                  <a:lnTo>
                    <a:pt x="68550" y="19569"/>
                  </a:lnTo>
                  <a:lnTo>
                    <a:pt x="68010" y="19089"/>
                  </a:lnTo>
                  <a:lnTo>
                    <a:pt x="67290" y="18609"/>
                  </a:lnTo>
                  <a:lnTo>
                    <a:pt x="66269" y="18009"/>
                  </a:lnTo>
                  <a:lnTo>
                    <a:pt x="65369" y="17588"/>
                  </a:lnTo>
                  <a:lnTo>
                    <a:pt x="65369" y="17588"/>
                  </a:lnTo>
                  <a:lnTo>
                    <a:pt x="66629" y="17828"/>
                  </a:lnTo>
                  <a:lnTo>
                    <a:pt x="67410" y="18009"/>
                  </a:lnTo>
                  <a:lnTo>
                    <a:pt x="68010" y="18249"/>
                  </a:lnTo>
                  <a:lnTo>
                    <a:pt x="68430" y="18429"/>
                  </a:lnTo>
                  <a:lnTo>
                    <a:pt x="68070" y="18129"/>
                  </a:lnTo>
                  <a:lnTo>
                    <a:pt x="67470" y="17768"/>
                  </a:lnTo>
                  <a:lnTo>
                    <a:pt x="66809" y="17408"/>
                  </a:lnTo>
                  <a:lnTo>
                    <a:pt x="66029" y="17108"/>
                  </a:lnTo>
                  <a:lnTo>
                    <a:pt x="66029" y="16808"/>
                  </a:lnTo>
                  <a:lnTo>
                    <a:pt x="65909" y="16028"/>
                  </a:lnTo>
                  <a:lnTo>
                    <a:pt x="65669" y="15127"/>
                  </a:lnTo>
                  <a:lnTo>
                    <a:pt x="65309" y="14287"/>
                  </a:lnTo>
                  <a:lnTo>
                    <a:pt x="65429" y="14467"/>
                  </a:lnTo>
                  <a:lnTo>
                    <a:pt x="66569" y="15548"/>
                  </a:lnTo>
                  <a:lnTo>
                    <a:pt x="67109" y="16088"/>
                  </a:lnTo>
                  <a:lnTo>
                    <a:pt x="67470" y="16628"/>
                  </a:lnTo>
                  <a:lnTo>
                    <a:pt x="67710" y="17048"/>
                  </a:lnTo>
                  <a:lnTo>
                    <a:pt x="67590" y="16568"/>
                  </a:lnTo>
                  <a:lnTo>
                    <a:pt x="67290" y="15968"/>
                  </a:lnTo>
                  <a:lnTo>
                    <a:pt x="66929" y="15247"/>
                  </a:lnTo>
                  <a:lnTo>
                    <a:pt x="66509" y="14707"/>
                  </a:lnTo>
                  <a:lnTo>
                    <a:pt x="66509" y="14707"/>
                  </a:lnTo>
                  <a:lnTo>
                    <a:pt x="66929" y="15187"/>
                  </a:lnTo>
                  <a:lnTo>
                    <a:pt x="67230" y="15728"/>
                  </a:lnTo>
                  <a:lnTo>
                    <a:pt x="67710" y="16568"/>
                  </a:lnTo>
                  <a:lnTo>
                    <a:pt x="67950" y="17288"/>
                  </a:lnTo>
                  <a:lnTo>
                    <a:pt x="68070" y="17588"/>
                  </a:lnTo>
                  <a:lnTo>
                    <a:pt x="68130" y="17828"/>
                  </a:lnTo>
                  <a:lnTo>
                    <a:pt x="68190" y="18009"/>
                  </a:lnTo>
                  <a:lnTo>
                    <a:pt x="68190" y="17828"/>
                  </a:lnTo>
                  <a:lnTo>
                    <a:pt x="68130" y="17588"/>
                  </a:lnTo>
                  <a:lnTo>
                    <a:pt x="68130" y="17288"/>
                  </a:lnTo>
                  <a:lnTo>
                    <a:pt x="67950" y="16448"/>
                  </a:lnTo>
                  <a:lnTo>
                    <a:pt x="67650" y="15548"/>
                  </a:lnTo>
                  <a:lnTo>
                    <a:pt x="67230" y="14647"/>
                  </a:lnTo>
                  <a:lnTo>
                    <a:pt x="66809" y="13867"/>
                  </a:lnTo>
                  <a:lnTo>
                    <a:pt x="66989" y="14047"/>
                  </a:lnTo>
                  <a:lnTo>
                    <a:pt x="67230" y="14347"/>
                  </a:lnTo>
                  <a:lnTo>
                    <a:pt x="67410" y="14527"/>
                  </a:lnTo>
                  <a:lnTo>
                    <a:pt x="67650" y="14827"/>
                  </a:lnTo>
                  <a:lnTo>
                    <a:pt x="68190" y="15427"/>
                  </a:lnTo>
                  <a:lnTo>
                    <a:pt x="68670" y="16148"/>
                  </a:lnTo>
                  <a:lnTo>
                    <a:pt x="69090" y="16928"/>
                  </a:lnTo>
                  <a:lnTo>
                    <a:pt x="69450" y="17588"/>
                  </a:lnTo>
                  <a:lnTo>
                    <a:pt x="69631" y="18069"/>
                  </a:lnTo>
                  <a:lnTo>
                    <a:pt x="69571" y="17588"/>
                  </a:lnTo>
                  <a:lnTo>
                    <a:pt x="69390" y="16808"/>
                  </a:lnTo>
                  <a:lnTo>
                    <a:pt x="69090" y="15968"/>
                  </a:lnTo>
                  <a:lnTo>
                    <a:pt x="68790" y="15307"/>
                  </a:lnTo>
                  <a:lnTo>
                    <a:pt x="68430" y="14647"/>
                  </a:lnTo>
                  <a:lnTo>
                    <a:pt x="69571" y="15548"/>
                  </a:lnTo>
                  <a:lnTo>
                    <a:pt x="70231" y="16208"/>
                  </a:lnTo>
                  <a:lnTo>
                    <a:pt x="70531" y="16508"/>
                  </a:lnTo>
                  <a:lnTo>
                    <a:pt x="70771" y="16748"/>
                  </a:lnTo>
                  <a:lnTo>
                    <a:pt x="70891" y="17048"/>
                  </a:lnTo>
                  <a:lnTo>
                    <a:pt x="71011" y="17228"/>
                  </a:lnTo>
                  <a:lnTo>
                    <a:pt x="71071" y="17408"/>
                  </a:lnTo>
                  <a:lnTo>
                    <a:pt x="71071" y="17228"/>
                  </a:lnTo>
                  <a:lnTo>
                    <a:pt x="71011" y="16988"/>
                  </a:lnTo>
                  <a:lnTo>
                    <a:pt x="70891" y="16688"/>
                  </a:lnTo>
                  <a:lnTo>
                    <a:pt x="70711" y="16388"/>
                  </a:lnTo>
                  <a:lnTo>
                    <a:pt x="70471" y="16028"/>
                  </a:lnTo>
                  <a:lnTo>
                    <a:pt x="69871" y="15247"/>
                  </a:lnTo>
                  <a:lnTo>
                    <a:pt x="69210" y="14527"/>
                  </a:lnTo>
                  <a:lnTo>
                    <a:pt x="68610" y="13867"/>
                  </a:lnTo>
                  <a:lnTo>
                    <a:pt x="68250" y="13507"/>
                  </a:lnTo>
                  <a:lnTo>
                    <a:pt x="68250" y="13507"/>
                  </a:lnTo>
                  <a:lnTo>
                    <a:pt x="68790" y="13687"/>
                  </a:lnTo>
                  <a:lnTo>
                    <a:pt x="69571" y="14167"/>
                  </a:lnTo>
                  <a:lnTo>
                    <a:pt x="70171" y="14587"/>
                  </a:lnTo>
                  <a:lnTo>
                    <a:pt x="70591" y="14947"/>
                  </a:lnTo>
                  <a:lnTo>
                    <a:pt x="70591" y="14947"/>
                  </a:lnTo>
                  <a:lnTo>
                    <a:pt x="70471" y="14707"/>
                  </a:lnTo>
                  <a:lnTo>
                    <a:pt x="70291" y="14527"/>
                  </a:lnTo>
                  <a:lnTo>
                    <a:pt x="69751" y="13927"/>
                  </a:lnTo>
                  <a:lnTo>
                    <a:pt x="69390" y="13627"/>
                  </a:lnTo>
                  <a:lnTo>
                    <a:pt x="69030" y="13327"/>
                  </a:lnTo>
                  <a:lnTo>
                    <a:pt x="68310" y="12906"/>
                  </a:lnTo>
                  <a:lnTo>
                    <a:pt x="67590" y="12546"/>
                  </a:lnTo>
                  <a:lnTo>
                    <a:pt x="69330" y="12906"/>
                  </a:lnTo>
                  <a:lnTo>
                    <a:pt x="69511" y="12906"/>
                  </a:lnTo>
                  <a:lnTo>
                    <a:pt x="70291" y="13086"/>
                  </a:lnTo>
                  <a:lnTo>
                    <a:pt x="72152" y="13567"/>
                  </a:lnTo>
                  <a:lnTo>
                    <a:pt x="72932" y="13807"/>
                  </a:lnTo>
                  <a:lnTo>
                    <a:pt x="72212" y="13447"/>
                  </a:lnTo>
                  <a:lnTo>
                    <a:pt x="70471" y="12666"/>
                  </a:lnTo>
                  <a:lnTo>
                    <a:pt x="69030" y="12126"/>
                  </a:lnTo>
                  <a:lnTo>
                    <a:pt x="68790" y="12066"/>
                  </a:lnTo>
                  <a:lnTo>
                    <a:pt x="68010" y="11826"/>
                  </a:lnTo>
                  <a:lnTo>
                    <a:pt x="68970" y="11826"/>
                  </a:lnTo>
                  <a:lnTo>
                    <a:pt x="71191" y="11886"/>
                  </a:lnTo>
                  <a:lnTo>
                    <a:pt x="70531" y="11766"/>
                  </a:lnTo>
                  <a:lnTo>
                    <a:pt x="69030" y="11346"/>
                  </a:lnTo>
                  <a:lnTo>
                    <a:pt x="68490" y="11286"/>
                  </a:lnTo>
                  <a:lnTo>
                    <a:pt x="68670" y="11286"/>
                  </a:lnTo>
                  <a:lnTo>
                    <a:pt x="69150" y="11346"/>
                  </a:lnTo>
                  <a:lnTo>
                    <a:pt x="69270" y="11346"/>
                  </a:lnTo>
                  <a:lnTo>
                    <a:pt x="69150" y="11286"/>
                  </a:lnTo>
                  <a:lnTo>
                    <a:pt x="68670" y="11166"/>
                  </a:lnTo>
                  <a:lnTo>
                    <a:pt x="68250" y="10986"/>
                  </a:lnTo>
                  <a:lnTo>
                    <a:pt x="68010" y="10926"/>
                  </a:lnTo>
                  <a:lnTo>
                    <a:pt x="68010" y="10865"/>
                  </a:lnTo>
                  <a:lnTo>
                    <a:pt x="68130" y="10865"/>
                  </a:lnTo>
                  <a:lnTo>
                    <a:pt x="69330" y="10685"/>
                  </a:lnTo>
                  <a:lnTo>
                    <a:pt x="69871" y="10625"/>
                  </a:lnTo>
                  <a:lnTo>
                    <a:pt x="69270" y="10565"/>
                  </a:lnTo>
                  <a:lnTo>
                    <a:pt x="67950" y="10445"/>
                  </a:lnTo>
                  <a:lnTo>
                    <a:pt x="66569" y="10445"/>
                  </a:lnTo>
                  <a:lnTo>
                    <a:pt x="65729" y="10565"/>
                  </a:lnTo>
                  <a:lnTo>
                    <a:pt x="66689" y="10265"/>
                  </a:lnTo>
                  <a:lnTo>
                    <a:pt x="67410" y="10085"/>
                  </a:lnTo>
                  <a:lnTo>
                    <a:pt x="67530" y="10085"/>
                  </a:lnTo>
                  <a:lnTo>
                    <a:pt x="68010" y="9965"/>
                  </a:lnTo>
                  <a:lnTo>
                    <a:pt x="68610" y="9785"/>
                  </a:lnTo>
                  <a:lnTo>
                    <a:pt x="67170" y="9785"/>
                  </a:lnTo>
                  <a:lnTo>
                    <a:pt x="66629" y="9845"/>
                  </a:lnTo>
                  <a:lnTo>
                    <a:pt x="65849" y="9905"/>
                  </a:lnTo>
                  <a:lnTo>
                    <a:pt x="65189" y="9965"/>
                  </a:lnTo>
                  <a:lnTo>
                    <a:pt x="65069" y="9965"/>
                  </a:lnTo>
                  <a:lnTo>
                    <a:pt x="65369" y="9845"/>
                  </a:lnTo>
                  <a:lnTo>
                    <a:pt x="65609" y="9785"/>
                  </a:lnTo>
                  <a:lnTo>
                    <a:pt x="65909" y="9725"/>
                  </a:lnTo>
                  <a:lnTo>
                    <a:pt x="66389" y="9605"/>
                  </a:lnTo>
                  <a:lnTo>
                    <a:pt x="66569" y="9545"/>
                  </a:lnTo>
                  <a:lnTo>
                    <a:pt x="66689" y="9425"/>
                  </a:lnTo>
                  <a:lnTo>
                    <a:pt x="66569" y="9485"/>
                  </a:lnTo>
                  <a:lnTo>
                    <a:pt x="66389" y="9485"/>
                  </a:lnTo>
                  <a:lnTo>
                    <a:pt x="65909" y="9425"/>
                  </a:lnTo>
                  <a:lnTo>
                    <a:pt x="65309" y="9425"/>
                  </a:lnTo>
                  <a:lnTo>
                    <a:pt x="64829" y="9485"/>
                  </a:lnTo>
                  <a:lnTo>
                    <a:pt x="64408" y="9605"/>
                  </a:lnTo>
                  <a:lnTo>
                    <a:pt x="65009" y="9245"/>
                  </a:lnTo>
                  <a:lnTo>
                    <a:pt x="65309" y="9125"/>
                  </a:lnTo>
                  <a:lnTo>
                    <a:pt x="65429" y="9065"/>
                  </a:lnTo>
                  <a:lnTo>
                    <a:pt x="65309" y="9065"/>
                  </a:lnTo>
                  <a:lnTo>
                    <a:pt x="65004" y="9116"/>
                  </a:lnTo>
                  <a:lnTo>
                    <a:pt x="65004" y="9116"/>
                  </a:lnTo>
                  <a:lnTo>
                    <a:pt x="65789" y="8885"/>
                  </a:lnTo>
                  <a:lnTo>
                    <a:pt x="66329" y="8765"/>
                  </a:lnTo>
                  <a:lnTo>
                    <a:pt x="66449" y="8765"/>
                  </a:lnTo>
                  <a:lnTo>
                    <a:pt x="66449" y="8705"/>
                  </a:lnTo>
                  <a:lnTo>
                    <a:pt x="66269" y="8765"/>
                  </a:lnTo>
                  <a:lnTo>
                    <a:pt x="65789" y="8765"/>
                  </a:lnTo>
                  <a:lnTo>
                    <a:pt x="64168" y="8885"/>
                  </a:lnTo>
                  <a:lnTo>
                    <a:pt x="63148" y="9005"/>
                  </a:lnTo>
                  <a:lnTo>
                    <a:pt x="63868" y="8705"/>
                  </a:lnTo>
                  <a:lnTo>
                    <a:pt x="64768" y="8344"/>
                  </a:lnTo>
                  <a:lnTo>
                    <a:pt x="65129" y="8104"/>
                  </a:lnTo>
                  <a:lnTo>
                    <a:pt x="65489" y="7924"/>
                  </a:lnTo>
                  <a:lnTo>
                    <a:pt x="65549" y="7864"/>
                  </a:lnTo>
                  <a:lnTo>
                    <a:pt x="65609" y="7804"/>
                  </a:lnTo>
                  <a:lnTo>
                    <a:pt x="65729" y="7684"/>
                  </a:lnTo>
                  <a:lnTo>
                    <a:pt x="65909" y="7564"/>
                  </a:lnTo>
                  <a:lnTo>
                    <a:pt x="66029" y="7384"/>
                  </a:lnTo>
                  <a:lnTo>
                    <a:pt x="65909" y="7504"/>
                  </a:lnTo>
                  <a:lnTo>
                    <a:pt x="65669" y="7624"/>
                  </a:lnTo>
                  <a:lnTo>
                    <a:pt x="65549" y="7744"/>
                  </a:lnTo>
                  <a:lnTo>
                    <a:pt x="65429" y="7804"/>
                  </a:lnTo>
                  <a:lnTo>
                    <a:pt x="64648" y="8104"/>
                  </a:lnTo>
                  <a:lnTo>
                    <a:pt x="63748" y="8284"/>
                  </a:lnTo>
                  <a:lnTo>
                    <a:pt x="61887" y="8645"/>
                  </a:lnTo>
                  <a:lnTo>
                    <a:pt x="61527" y="8705"/>
                  </a:lnTo>
                  <a:lnTo>
                    <a:pt x="61347" y="8765"/>
                  </a:lnTo>
                  <a:lnTo>
                    <a:pt x="60927" y="8825"/>
                  </a:lnTo>
                  <a:lnTo>
                    <a:pt x="60026" y="9005"/>
                  </a:lnTo>
                  <a:lnTo>
                    <a:pt x="59186" y="9245"/>
                  </a:lnTo>
                  <a:lnTo>
                    <a:pt x="58166" y="9545"/>
                  </a:lnTo>
                  <a:lnTo>
                    <a:pt x="57505" y="9845"/>
                  </a:lnTo>
                  <a:lnTo>
                    <a:pt x="57505" y="9845"/>
                  </a:lnTo>
                  <a:lnTo>
                    <a:pt x="57926" y="9485"/>
                  </a:lnTo>
                  <a:lnTo>
                    <a:pt x="58406" y="9125"/>
                  </a:lnTo>
                  <a:lnTo>
                    <a:pt x="58886" y="8765"/>
                  </a:lnTo>
                  <a:lnTo>
                    <a:pt x="59366" y="8524"/>
                  </a:lnTo>
                  <a:lnTo>
                    <a:pt x="59726" y="8344"/>
                  </a:lnTo>
                  <a:lnTo>
                    <a:pt x="59726" y="8344"/>
                  </a:lnTo>
                  <a:lnTo>
                    <a:pt x="59306" y="8404"/>
                  </a:lnTo>
                  <a:lnTo>
                    <a:pt x="58406" y="8645"/>
                  </a:lnTo>
                  <a:lnTo>
                    <a:pt x="58406" y="8645"/>
                  </a:lnTo>
                  <a:lnTo>
                    <a:pt x="58526" y="8585"/>
                  </a:lnTo>
                  <a:lnTo>
                    <a:pt x="58646" y="8524"/>
                  </a:lnTo>
                  <a:lnTo>
                    <a:pt x="58526" y="8524"/>
                  </a:lnTo>
                  <a:lnTo>
                    <a:pt x="58166" y="8645"/>
                  </a:lnTo>
                  <a:lnTo>
                    <a:pt x="57685" y="8825"/>
                  </a:lnTo>
                  <a:lnTo>
                    <a:pt x="57145" y="9065"/>
                  </a:lnTo>
                  <a:lnTo>
                    <a:pt x="56785" y="9305"/>
                  </a:lnTo>
                  <a:lnTo>
                    <a:pt x="56785" y="9305"/>
                  </a:lnTo>
                  <a:lnTo>
                    <a:pt x="57445" y="8344"/>
                  </a:lnTo>
                  <a:lnTo>
                    <a:pt x="57685" y="8104"/>
                  </a:lnTo>
                  <a:lnTo>
                    <a:pt x="57325" y="8344"/>
                  </a:lnTo>
                  <a:lnTo>
                    <a:pt x="56485" y="8344"/>
                  </a:lnTo>
                  <a:lnTo>
                    <a:pt x="55885" y="8404"/>
                  </a:lnTo>
                  <a:lnTo>
                    <a:pt x="55224" y="8464"/>
                  </a:lnTo>
                  <a:lnTo>
                    <a:pt x="54624" y="8585"/>
                  </a:lnTo>
                  <a:lnTo>
                    <a:pt x="53964" y="8765"/>
                  </a:lnTo>
                  <a:lnTo>
                    <a:pt x="54084" y="8705"/>
                  </a:lnTo>
                  <a:lnTo>
                    <a:pt x="55044" y="8464"/>
                  </a:lnTo>
                  <a:lnTo>
                    <a:pt x="55705" y="8224"/>
                  </a:lnTo>
                  <a:lnTo>
                    <a:pt x="56905" y="7924"/>
                  </a:lnTo>
                  <a:lnTo>
                    <a:pt x="57986" y="7744"/>
                  </a:lnTo>
                  <a:lnTo>
                    <a:pt x="58466" y="7624"/>
                  </a:lnTo>
                  <a:lnTo>
                    <a:pt x="57986" y="7624"/>
                  </a:lnTo>
                  <a:lnTo>
                    <a:pt x="56845" y="7744"/>
                  </a:lnTo>
                  <a:lnTo>
                    <a:pt x="55525" y="7924"/>
                  </a:lnTo>
                  <a:lnTo>
                    <a:pt x="56305" y="7684"/>
                  </a:lnTo>
                  <a:lnTo>
                    <a:pt x="57625" y="7384"/>
                  </a:lnTo>
                  <a:lnTo>
                    <a:pt x="58286" y="7204"/>
                  </a:lnTo>
                  <a:lnTo>
                    <a:pt x="58826" y="7204"/>
                  </a:lnTo>
                  <a:lnTo>
                    <a:pt x="59066" y="7264"/>
                  </a:lnTo>
                  <a:lnTo>
                    <a:pt x="59186" y="7324"/>
                  </a:lnTo>
                  <a:lnTo>
                    <a:pt x="59306" y="7324"/>
                  </a:lnTo>
                  <a:lnTo>
                    <a:pt x="59186" y="7264"/>
                  </a:lnTo>
                  <a:lnTo>
                    <a:pt x="59066" y="7204"/>
                  </a:lnTo>
                  <a:lnTo>
                    <a:pt x="58826" y="7144"/>
                  </a:lnTo>
                  <a:lnTo>
                    <a:pt x="58586" y="7084"/>
                  </a:lnTo>
                  <a:lnTo>
                    <a:pt x="58226" y="7084"/>
                  </a:lnTo>
                  <a:lnTo>
                    <a:pt x="57565" y="7144"/>
                  </a:lnTo>
                  <a:lnTo>
                    <a:pt x="56245" y="7324"/>
                  </a:lnTo>
                  <a:lnTo>
                    <a:pt x="55464" y="7504"/>
                  </a:lnTo>
                  <a:lnTo>
                    <a:pt x="55645" y="7324"/>
                  </a:lnTo>
                  <a:lnTo>
                    <a:pt x="55945" y="7264"/>
                  </a:lnTo>
                  <a:lnTo>
                    <a:pt x="57145" y="6964"/>
                  </a:lnTo>
                  <a:lnTo>
                    <a:pt x="57445" y="6904"/>
                  </a:lnTo>
                  <a:lnTo>
                    <a:pt x="57926" y="6844"/>
                  </a:lnTo>
                  <a:lnTo>
                    <a:pt x="58586" y="6784"/>
                  </a:lnTo>
                  <a:lnTo>
                    <a:pt x="59306" y="6784"/>
                  </a:lnTo>
                  <a:lnTo>
                    <a:pt x="59966" y="6844"/>
                  </a:lnTo>
                  <a:lnTo>
                    <a:pt x="60507" y="6964"/>
                  </a:lnTo>
                  <a:lnTo>
                    <a:pt x="60927" y="7084"/>
                  </a:lnTo>
                  <a:lnTo>
                    <a:pt x="61047" y="7084"/>
                  </a:lnTo>
                  <a:lnTo>
                    <a:pt x="60927" y="7024"/>
                  </a:lnTo>
                  <a:lnTo>
                    <a:pt x="60567" y="6904"/>
                  </a:lnTo>
                  <a:lnTo>
                    <a:pt x="59966" y="6724"/>
                  </a:lnTo>
                  <a:lnTo>
                    <a:pt x="59306" y="6544"/>
                  </a:lnTo>
                  <a:lnTo>
                    <a:pt x="58526" y="6484"/>
                  </a:lnTo>
                  <a:lnTo>
                    <a:pt x="58166" y="6424"/>
                  </a:lnTo>
                  <a:lnTo>
                    <a:pt x="58826" y="6304"/>
                  </a:lnTo>
                  <a:lnTo>
                    <a:pt x="59366" y="6244"/>
                  </a:lnTo>
                  <a:lnTo>
                    <a:pt x="59966" y="6244"/>
                  </a:lnTo>
                  <a:lnTo>
                    <a:pt x="60026" y="6304"/>
                  </a:lnTo>
                  <a:lnTo>
                    <a:pt x="60627" y="6304"/>
                  </a:lnTo>
                  <a:lnTo>
                    <a:pt x="61107" y="6424"/>
                  </a:lnTo>
                  <a:lnTo>
                    <a:pt x="61467" y="6484"/>
                  </a:lnTo>
                  <a:lnTo>
                    <a:pt x="61107" y="6364"/>
                  </a:lnTo>
                  <a:lnTo>
                    <a:pt x="60627" y="6183"/>
                  </a:lnTo>
                  <a:lnTo>
                    <a:pt x="60026" y="6063"/>
                  </a:lnTo>
                  <a:lnTo>
                    <a:pt x="59426" y="5943"/>
                  </a:lnTo>
                  <a:lnTo>
                    <a:pt x="58886" y="5943"/>
                  </a:lnTo>
                  <a:lnTo>
                    <a:pt x="58646" y="5883"/>
                  </a:lnTo>
                  <a:lnTo>
                    <a:pt x="58106" y="5823"/>
                  </a:lnTo>
                  <a:lnTo>
                    <a:pt x="58346" y="5763"/>
                  </a:lnTo>
                  <a:lnTo>
                    <a:pt x="58766" y="5703"/>
                  </a:lnTo>
                  <a:lnTo>
                    <a:pt x="59186" y="5583"/>
                  </a:lnTo>
                  <a:lnTo>
                    <a:pt x="60086" y="5583"/>
                  </a:lnTo>
                  <a:lnTo>
                    <a:pt x="60447" y="5643"/>
                  </a:lnTo>
                  <a:lnTo>
                    <a:pt x="60086" y="5523"/>
                  </a:lnTo>
                  <a:lnTo>
                    <a:pt x="59906" y="5463"/>
                  </a:lnTo>
                  <a:lnTo>
                    <a:pt x="60687" y="5463"/>
                  </a:lnTo>
                  <a:lnTo>
                    <a:pt x="61107" y="5523"/>
                  </a:lnTo>
                  <a:lnTo>
                    <a:pt x="61407" y="5583"/>
                  </a:lnTo>
                  <a:lnTo>
                    <a:pt x="61107" y="5463"/>
                  </a:lnTo>
                  <a:lnTo>
                    <a:pt x="60747" y="5343"/>
                  </a:lnTo>
                  <a:lnTo>
                    <a:pt x="60267" y="5223"/>
                  </a:lnTo>
                  <a:lnTo>
                    <a:pt x="60207" y="5223"/>
                  </a:lnTo>
                  <a:lnTo>
                    <a:pt x="60086" y="5163"/>
                  </a:lnTo>
                  <a:lnTo>
                    <a:pt x="59666" y="5103"/>
                  </a:lnTo>
                  <a:lnTo>
                    <a:pt x="59126" y="5103"/>
                  </a:lnTo>
                  <a:lnTo>
                    <a:pt x="58406" y="5223"/>
                  </a:lnTo>
                  <a:lnTo>
                    <a:pt x="58586" y="5163"/>
                  </a:lnTo>
                  <a:lnTo>
                    <a:pt x="59246" y="4983"/>
                  </a:lnTo>
                  <a:lnTo>
                    <a:pt x="59726" y="4923"/>
                  </a:lnTo>
                  <a:lnTo>
                    <a:pt x="60267" y="4863"/>
                  </a:lnTo>
                  <a:lnTo>
                    <a:pt x="61767" y="4863"/>
                  </a:lnTo>
                  <a:lnTo>
                    <a:pt x="61287" y="4803"/>
                  </a:lnTo>
                  <a:lnTo>
                    <a:pt x="60267" y="4623"/>
                  </a:lnTo>
                  <a:lnTo>
                    <a:pt x="59726" y="4623"/>
                  </a:lnTo>
                  <a:lnTo>
                    <a:pt x="60747" y="4323"/>
                  </a:lnTo>
                  <a:lnTo>
                    <a:pt x="61227" y="4203"/>
                  </a:lnTo>
                  <a:lnTo>
                    <a:pt x="60747" y="4263"/>
                  </a:lnTo>
                  <a:lnTo>
                    <a:pt x="59846" y="4383"/>
                  </a:lnTo>
                  <a:lnTo>
                    <a:pt x="60447" y="4203"/>
                  </a:lnTo>
                  <a:lnTo>
                    <a:pt x="61107" y="4083"/>
                  </a:lnTo>
                  <a:lnTo>
                    <a:pt x="61467" y="4023"/>
                  </a:lnTo>
                  <a:lnTo>
                    <a:pt x="61647" y="4023"/>
                  </a:lnTo>
                  <a:lnTo>
                    <a:pt x="62067" y="3963"/>
                  </a:lnTo>
                  <a:lnTo>
                    <a:pt x="62367" y="3963"/>
                  </a:lnTo>
                  <a:lnTo>
                    <a:pt x="62067" y="3903"/>
                  </a:lnTo>
                  <a:lnTo>
                    <a:pt x="61467" y="3842"/>
                  </a:lnTo>
                  <a:lnTo>
                    <a:pt x="61347" y="3842"/>
                  </a:lnTo>
                  <a:lnTo>
                    <a:pt x="61227" y="3782"/>
                  </a:lnTo>
                  <a:lnTo>
                    <a:pt x="61107" y="3782"/>
                  </a:lnTo>
                  <a:lnTo>
                    <a:pt x="61167" y="3722"/>
                  </a:lnTo>
                  <a:lnTo>
                    <a:pt x="62307" y="3722"/>
                  </a:lnTo>
                  <a:lnTo>
                    <a:pt x="62788" y="3782"/>
                  </a:lnTo>
                  <a:lnTo>
                    <a:pt x="63148" y="3842"/>
                  </a:lnTo>
                  <a:lnTo>
                    <a:pt x="63388" y="3963"/>
                  </a:lnTo>
                  <a:lnTo>
                    <a:pt x="63508" y="3963"/>
                  </a:lnTo>
                  <a:lnTo>
                    <a:pt x="63448" y="3903"/>
                  </a:lnTo>
                  <a:lnTo>
                    <a:pt x="63148" y="3782"/>
                  </a:lnTo>
                  <a:lnTo>
                    <a:pt x="62788" y="3662"/>
                  </a:lnTo>
                  <a:lnTo>
                    <a:pt x="62367" y="3542"/>
                  </a:lnTo>
                  <a:lnTo>
                    <a:pt x="61647" y="3362"/>
                  </a:lnTo>
                  <a:lnTo>
                    <a:pt x="61047" y="3362"/>
                  </a:lnTo>
                  <a:lnTo>
                    <a:pt x="61407" y="3302"/>
                  </a:lnTo>
                  <a:lnTo>
                    <a:pt x="62728" y="3122"/>
                  </a:lnTo>
                  <a:lnTo>
                    <a:pt x="62968" y="3122"/>
                  </a:lnTo>
                  <a:lnTo>
                    <a:pt x="63448" y="3062"/>
                  </a:lnTo>
                  <a:lnTo>
                    <a:pt x="63868" y="3122"/>
                  </a:lnTo>
                  <a:lnTo>
                    <a:pt x="64168" y="3242"/>
                  </a:lnTo>
                  <a:lnTo>
                    <a:pt x="64168" y="3242"/>
                  </a:lnTo>
                  <a:lnTo>
                    <a:pt x="63868" y="3062"/>
                  </a:lnTo>
                  <a:lnTo>
                    <a:pt x="63448" y="2942"/>
                  </a:lnTo>
                  <a:lnTo>
                    <a:pt x="62968" y="2882"/>
                  </a:lnTo>
                  <a:lnTo>
                    <a:pt x="61587" y="2882"/>
                  </a:lnTo>
                  <a:lnTo>
                    <a:pt x="62007" y="2702"/>
                  </a:lnTo>
                  <a:lnTo>
                    <a:pt x="62247" y="2582"/>
                  </a:lnTo>
                  <a:lnTo>
                    <a:pt x="63748" y="2582"/>
                  </a:lnTo>
                  <a:lnTo>
                    <a:pt x="64228" y="2642"/>
                  </a:lnTo>
                  <a:lnTo>
                    <a:pt x="64708" y="2762"/>
                  </a:lnTo>
                  <a:lnTo>
                    <a:pt x="65069" y="2882"/>
                  </a:lnTo>
                  <a:lnTo>
                    <a:pt x="65369" y="2942"/>
                  </a:lnTo>
                  <a:lnTo>
                    <a:pt x="65129" y="2822"/>
                  </a:lnTo>
                  <a:lnTo>
                    <a:pt x="64768" y="2642"/>
                  </a:lnTo>
                  <a:lnTo>
                    <a:pt x="64288" y="2402"/>
                  </a:lnTo>
                  <a:lnTo>
                    <a:pt x="63748" y="2282"/>
                  </a:lnTo>
                  <a:lnTo>
                    <a:pt x="63268" y="2162"/>
                  </a:lnTo>
                  <a:lnTo>
                    <a:pt x="63568" y="2042"/>
                  </a:lnTo>
                  <a:lnTo>
                    <a:pt x="63988" y="2222"/>
                  </a:lnTo>
                  <a:lnTo>
                    <a:pt x="64648" y="2402"/>
                  </a:lnTo>
                  <a:lnTo>
                    <a:pt x="65189" y="2522"/>
                  </a:lnTo>
                  <a:lnTo>
                    <a:pt x="66029" y="2702"/>
                  </a:lnTo>
                  <a:lnTo>
                    <a:pt x="66449" y="2882"/>
                  </a:lnTo>
                  <a:lnTo>
                    <a:pt x="66809" y="3062"/>
                  </a:lnTo>
                  <a:lnTo>
                    <a:pt x="67049" y="3182"/>
                  </a:lnTo>
                  <a:lnTo>
                    <a:pt x="66869" y="3002"/>
                  </a:lnTo>
                  <a:lnTo>
                    <a:pt x="66509" y="2762"/>
                  </a:lnTo>
                  <a:lnTo>
                    <a:pt x="66089" y="2522"/>
                  </a:lnTo>
                  <a:lnTo>
                    <a:pt x="65249" y="2162"/>
                  </a:lnTo>
                  <a:lnTo>
                    <a:pt x="64768" y="1982"/>
                  </a:lnTo>
                  <a:lnTo>
                    <a:pt x="64288" y="1922"/>
                  </a:lnTo>
                  <a:lnTo>
                    <a:pt x="63988" y="1922"/>
                  </a:lnTo>
                  <a:lnTo>
                    <a:pt x="64168" y="1862"/>
                  </a:lnTo>
                  <a:lnTo>
                    <a:pt x="64889" y="1862"/>
                  </a:lnTo>
                  <a:lnTo>
                    <a:pt x="65489" y="1922"/>
                  </a:lnTo>
                  <a:lnTo>
                    <a:pt x="65969" y="1982"/>
                  </a:lnTo>
                  <a:lnTo>
                    <a:pt x="66509" y="2102"/>
                  </a:lnTo>
                  <a:lnTo>
                    <a:pt x="67470" y="2402"/>
                  </a:lnTo>
                  <a:lnTo>
                    <a:pt x="67890" y="2522"/>
                  </a:lnTo>
                  <a:lnTo>
                    <a:pt x="67470" y="2342"/>
                  </a:lnTo>
                  <a:lnTo>
                    <a:pt x="66569" y="1922"/>
                  </a:lnTo>
                  <a:lnTo>
                    <a:pt x="66089" y="1682"/>
                  </a:lnTo>
                  <a:lnTo>
                    <a:pt x="65609" y="1561"/>
                  </a:lnTo>
                  <a:lnTo>
                    <a:pt x="65369" y="1501"/>
                  </a:lnTo>
                  <a:lnTo>
                    <a:pt x="65609" y="1441"/>
                  </a:lnTo>
                  <a:lnTo>
                    <a:pt x="65789" y="1381"/>
                  </a:lnTo>
                  <a:lnTo>
                    <a:pt x="66509" y="1441"/>
                  </a:lnTo>
                  <a:lnTo>
                    <a:pt x="67530" y="1441"/>
                  </a:lnTo>
                  <a:lnTo>
                    <a:pt x="68010" y="1501"/>
                  </a:lnTo>
                  <a:lnTo>
                    <a:pt x="68490" y="1622"/>
                  </a:lnTo>
                  <a:lnTo>
                    <a:pt x="68850" y="1742"/>
                  </a:lnTo>
                  <a:lnTo>
                    <a:pt x="69090" y="1862"/>
                  </a:lnTo>
                  <a:lnTo>
                    <a:pt x="68850" y="1682"/>
                  </a:lnTo>
                  <a:lnTo>
                    <a:pt x="68490" y="1441"/>
                  </a:lnTo>
                  <a:lnTo>
                    <a:pt x="68070" y="1321"/>
                  </a:lnTo>
                  <a:lnTo>
                    <a:pt x="67350" y="1081"/>
                  </a:lnTo>
                  <a:lnTo>
                    <a:pt x="67170" y="1081"/>
                  </a:lnTo>
                  <a:lnTo>
                    <a:pt x="66509" y="1021"/>
                  </a:lnTo>
                  <a:lnTo>
                    <a:pt x="66269" y="1021"/>
                  </a:lnTo>
                  <a:lnTo>
                    <a:pt x="67049" y="721"/>
                  </a:lnTo>
                  <a:lnTo>
                    <a:pt x="67950" y="421"/>
                  </a:lnTo>
                  <a:lnTo>
                    <a:pt x="68250" y="361"/>
                  </a:lnTo>
                  <a:lnTo>
                    <a:pt x="68370" y="361"/>
                  </a:lnTo>
                  <a:lnTo>
                    <a:pt x="68250" y="301"/>
                  </a:lnTo>
                  <a:lnTo>
                    <a:pt x="67950" y="361"/>
                  </a:lnTo>
                  <a:lnTo>
                    <a:pt x="66989" y="541"/>
                  </a:lnTo>
                  <a:lnTo>
                    <a:pt x="65369" y="841"/>
                  </a:lnTo>
                  <a:lnTo>
                    <a:pt x="64949" y="1021"/>
                  </a:lnTo>
                  <a:lnTo>
                    <a:pt x="64588" y="1201"/>
                  </a:lnTo>
                  <a:lnTo>
                    <a:pt x="64829" y="1021"/>
                  </a:lnTo>
                  <a:lnTo>
                    <a:pt x="65489" y="541"/>
                  </a:lnTo>
                  <a:lnTo>
                    <a:pt x="66449"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50"/>
          <p:cNvSpPr/>
          <p:nvPr/>
        </p:nvSpPr>
        <p:spPr>
          <a:xfrm>
            <a:off x="5593987" y="1059374"/>
            <a:ext cx="1096500" cy="10965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8" name="Google Shape;1738;p50"/>
          <p:cNvSpPr txBox="1"/>
          <p:nvPr>
            <p:ph type="title"/>
          </p:nvPr>
        </p:nvSpPr>
        <p:spPr>
          <a:xfrm>
            <a:off x="4458637" y="2234474"/>
            <a:ext cx="3367200" cy="11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739" name="Google Shape;1739;p50"/>
          <p:cNvSpPr txBox="1"/>
          <p:nvPr>
            <p:ph idx="2" type="title"/>
          </p:nvPr>
        </p:nvSpPr>
        <p:spPr>
          <a:xfrm>
            <a:off x="5613787" y="1077024"/>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40" name="Google Shape;1740;p50"/>
          <p:cNvSpPr txBox="1"/>
          <p:nvPr>
            <p:ph idx="1" type="subTitle"/>
          </p:nvPr>
        </p:nvSpPr>
        <p:spPr>
          <a:xfrm>
            <a:off x="4863937" y="3454874"/>
            <a:ext cx="2556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
        <p:nvSpPr>
          <p:cNvPr id="1741" name="Google Shape;1741;p50"/>
          <p:cNvSpPr/>
          <p:nvPr/>
        </p:nvSpPr>
        <p:spPr>
          <a:xfrm>
            <a:off x="1730613" y="3207976"/>
            <a:ext cx="2233002" cy="514174"/>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BRIEF</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1747" name="Google Shape;1747;p51"/>
          <p:cNvSpPr txBox="1"/>
          <p:nvPr>
            <p:ph idx="6" type="subTitle"/>
          </p:nvPr>
        </p:nvSpPr>
        <p:spPr>
          <a:xfrm>
            <a:off x="2424850" y="3349023"/>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748" name="Google Shape;1748;p51"/>
          <p:cNvSpPr txBox="1"/>
          <p:nvPr>
            <p:ph idx="2" type="title"/>
          </p:nvPr>
        </p:nvSpPr>
        <p:spPr>
          <a:xfrm>
            <a:off x="2424850" y="144480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Loyalty</a:t>
            </a:r>
            <a:endParaRPr/>
          </a:p>
        </p:txBody>
      </p:sp>
      <p:sp>
        <p:nvSpPr>
          <p:cNvPr id="1749" name="Google Shape;1749;p51"/>
          <p:cNvSpPr txBox="1"/>
          <p:nvPr>
            <p:ph idx="1" type="subTitle"/>
          </p:nvPr>
        </p:nvSpPr>
        <p:spPr>
          <a:xfrm>
            <a:off x="2424850" y="1915623"/>
            <a:ext cx="1978200" cy="66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750" name="Google Shape;1750;p51"/>
          <p:cNvSpPr txBox="1"/>
          <p:nvPr>
            <p:ph idx="3" type="title"/>
          </p:nvPr>
        </p:nvSpPr>
        <p:spPr>
          <a:xfrm>
            <a:off x="4740958" y="1444800"/>
            <a:ext cx="19782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Efficiency</a:t>
            </a:r>
            <a:endParaRPr/>
          </a:p>
        </p:txBody>
      </p:sp>
      <p:sp>
        <p:nvSpPr>
          <p:cNvPr id="1751" name="Google Shape;1751;p51"/>
          <p:cNvSpPr txBox="1"/>
          <p:nvPr>
            <p:ph idx="4" type="subTitle"/>
          </p:nvPr>
        </p:nvSpPr>
        <p:spPr>
          <a:xfrm>
            <a:off x="4740954" y="1915623"/>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1752" name="Google Shape;1752;p51"/>
          <p:cNvSpPr txBox="1"/>
          <p:nvPr>
            <p:ph idx="5" type="title"/>
          </p:nvPr>
        </p:nvSpPr>
        <p:spPr>
          <a:xfrm>
            <a:off x="2424850" y="2878200"/>
            <a:ext cx="1978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Reliability</a:t>
            </a:r>
            <a:endParaRPr/>
          </a:p>
        </p:txBody>
      </p:sp>
      <p:sp>
        <p:nvSpPr>
          <p:cNvPr id="1753" name="Google Shape;1753;p51"/>
          <p:cNvSpPr txBox="1"/>
          <p:nvPr>
            <p:ph idx="7" type="title"/>
          </p:nvPr>
        </p:nvSpPr>
        <p:spPr>
          <a:xfrm>
            <a:off x="4740958" y="2878200"/>
            <a:ext cx="19782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Commitment</a:t>
            </a:r>
            <a:endParaRPr/>
          </a:p>
        </p:txBody>
      </p:sp>
      <p:sp>
        <p:nvSpPr>
          <p:cNvPr id="1754" name="Google Shape;1754;p51"/>
          <p:cNvSpPr txBox="1"/>
          <p:nvPr>
            <p:ph idx="8" type="subTitle"/>
          </p:nvPr>
        </p:nvSpPr>
        <p:spPr>
          <a:xfrm>
            <a:off x="4740954" y="3349023"/>
            <a:ext cx="1978200" cy="66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 is a gas giant and has several rings</a:t>
            </a:r>
            <a:endParaRPr/>
          </a:p>
        </p:txBody>
      </p:sp>
      <p:sp>
        <p:nvSpPr>
          <p:cNvPr id="1755" name="Google Shape;1755;p51"/>
          <p:cNvSpPr/>
          <p:nvPr/>
        </p:nvSpPr>
        <p:spPr>
          <a:xfrm>
            <a:off x="1148040" y="157626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1148040" y="296621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6947740" y="157626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6947740" y="296621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875338"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6944463" y="717000"/>
            <a:ext cx="1324200" cy="2280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7253140" y="3285285"/>
            <a:ext cx="437401" cy="410076"/>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762" name="Google Shape;1762;p51"/>
          <p:cNvGrpSpPr/>
          <p:nvPr/>
        </p:nvGrpSpPr>
        <p:grpSpPr>
          <a:xfrm>
            <a:off x="1453461" y="3271630"/>
            <a:ext cx="437401" cy="437401"/>
            <a:chOff x="3271200" y="1435075"/>
            <a:chExt cx="481825" cy="481825"/>
          </a:xfrm>
        </p:grpSpPr>
        <p:sp>
          <p:nvSpPr>
            <p:cNvPr id="1763" name="Google Shape;1763;p5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4" name="Google Shape;1764;p5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65" name="Google Shape;1765;p51"/>
          <p:cNvGrpSpPr/>
          <p:nvPr/>
        </p:nvGrpSpPr>
        <p:grpSpPr>
          <a:xfrm>
            <a:off x="1451306" y="1881653"/>
            <a:ext cx="441690" cy="437423"/>
            <a:chOff x="5049725" y="1435050"/>
            <a:chExt cx="486550" cy="481850"/>
          </a:xfrm>
        </p:grpSpPr>
        <p:sp>
          <p:nvSpPr>
            <p:cNvPr id="1766" name="Google Shape;1766;p5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7" name="Google Shape;1767;p5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8" name="Google Shape;1768;p5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9" name="Google Shape;1769;p5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770" name="Google Shape;1770;p51"/>
          <p:cNvSpPr/>
          <p:nvPr/>
        </p:nvSpPr>
        <p:spPr>
          <a:xfrm>
            <a:off x="7249425" y="1893904"/>
            <a:ext cx="444845" cy="412958"/>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52"/>
          <p:cNvSpPr/>
          <p:nvPr/>
        </p:nvSpPr>
        <p:spPr>
          <a:xfrm>
            <a:off x="1558490" y="164736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ustomer reviews</a:t>
            </a:r>
            <a:endParaRPr/>
          </a:p>
        </p:txBody>
      </p:sp>
      <p:sp>
        <p:nvSpPr>
          <p:cNvPr id="1777" name="Google Shape;1777;p52"/>
          <p:cNvSpPr txBox="1"/>
          <p:nvPr>
            <p:ph idx="2" type="title"/>
          </p:nvPr>
        </p:nvSpPr>
        <p:spPr>
          <a:xfrm>
            <a:off x="954300" y="324602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Laura Pam</a:t>
            </a:r>
            <a:endParaRPr/>
          </a:p>
        </p:txBody>
      </p:sp>
      <p:sp>
        <p:nvSpPr>
          <p:cNvPr id="1778" name="Google Shape;1778;p52"/>
          <p:cNvSpPr txBox="1"/>
          <p:nvPr>
            <p:ph idx="1" type="subTitle"/>
          </p:nvPr>
        </p:nvSpPr>
        <p:spPr>
          <a:xfrm>
            <a:off x="954300"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one”</a:t>
            </a:r>
            <a:endParaRPr/>
          </a:p>
        </p:txBody>
      </p:sp>
      <p:sp>
        <p:nvSpPr>
          <p:cNvPr id="1779" name="Google Shape;1779;p52"/>
          <p:cNvSpPr txBox="1"/>
          <p:nvPr>
            <p:ph idx="3" type="title"/>
          </p:nvPr>
        </p:nvSpPr>
        <p:spPr>
          <a:xfrm>
            <a:off x="3443700" y="324602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Smith</a:t>
            </a:r>
            <a:endParaRPr/>
          </a:p>
        </p:txBody>
      </p:sp>
      <p:sp>
        <p:nvSpPr>
          <p:cNvPr id="1780" name="Google Shape;1780;p52"/>
          <p:cNvSpPr txBox="1"/>
          <p:nvPr>
            <p:ph idx="4" type="subTitle"/>
          </p:nvPr>
        </p:nvSpPr>
        <p:spPr>
          <a:xfrm>
            <a:off x="3443702"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Venus has a beautiful name and is the second planet from the Sun”</a:t>
            </a:r>
            <a:endParaRPr/>
          </a:p>
        </p:txBody>
      </p:sp>
      <p:sp>
        <p:nvSpPr>
          <p:cNvPr id="1781" name="Google Shape;1781;p52"/>
          <p:cNvSpPr txBox="1"/>
          <p:nvPr>
            <p:ph idx="5" type="title"/>
          </p:nvPr>
        </p:nvSpPr>
        <p:spPr>
          <a:xfrm>
            <a:off x="5933108" y="3246025"/>
            <a:ext cx="2256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782" name="Google Shape;1782;p52"/>
          <p:cNvSpPr txBox="1"/>
          <p:nvPr>
            <p:ph idx="6" type="subTitle"/>
          </p:nvPr>
        </p:nvSpPr>
        <p:spPr>
          <a:xfrm>
            <a:off x="5933111" y="3640200"/>
            <a:ext cx="22566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Despite being red, Mars is actually a cold place. It’s full of iron oxide dust”</a:t>
            </a:r>
            <a:endParaRPr/>
          </a:p>
        </p:txBody>
      </p:sp>
      <p:grpSp>
        <p:nvGrpSpPr>
          <p:cNvPr id="1783" name="Google Shape;1783;p52"/>
          <p:cNvGrpSpPr/>
          <p:nvPr/>
        </p:nvGrpSpPr>
        <p:grpSpPr>
          <a:xfrm>
            <a:off x="1367594" y="2978326"/>
            <a:ext cx="1430009" cy="198000"/>
            <a:chOff x="1367594" y="2641971"/>
            <a:chExt cx="1430009" cy="198000"/>
          </a:xfrm>
        </p:grpSpPr>
        <p:sp>
          <p:nvSpPr>
            <p:cNvPr id="1784" name="Google Shape;1784;p52"/>
            <p:cNvSpPr/>
            <p:nvPr/>
          </p:nvSpPr>
          <p:spPr>
            <a:xfrm>
              <a:off x="1367594"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1675596"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1983598"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2291600"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2599602"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2"/>
          <p:cNvGrpSpPr/>
          <p:nvPr/>
        </p:nvGrpSpPr>
        <p:grpSpPr>
          <a:xfrm>
            <a:off x="3856994" y="2978326"/>
            <a:ext cx="1430009" cy="198000"/>
            <a:chOff x="1367594" y="2641971"/>
            <a:chExt cx="1430009" cy="198000"/>
          </a:xfrm>
        </p:grpSpPr>
        <p:sp>
          <p:nvSpPr>
            <p:cNvPr id="1790" name="Google Shape;1790;p52"/>
            <p:cNvSpPr/>
            <p:nvPr/>
          </p:nvSpPr>
          <p:spPr>
            <a:xfrm>
              <a:off x="1367594"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1675596"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1983598"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2291600"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2599602"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52"/>
          <p:cNvGrpSpPr/>
          <p:nvPr/>
        </p:nvGrpSpPr>
        <p:grpSpPr>
          <a:xfrm>
            <a:off x="6346394" y="2978326"/>
            <a:ext cx="1430009" cy="198000"/>
            <a:chOff x="1367594" y="2641971"/>
            <a:chExt cx="1430009" cy="198000"/>
          </a:xfrm>
        </p:grpSpPr>
        <p:sp>
          <p:nvSpPr>
            <p:cNvPr id="1796" name="Google Shape;1796;p52"/>
            <p:cNvSpPr/>
            <p:nvPr/>
          </p:nvSpPr>
          <p:spPr>
            <a:xfrm>
              <a:off x="1367594"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1675596"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1983598"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2291600"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2599602" y="2641971"/>
              <a:ext cx="198000" cy="198000"/>
            </a:xfrm>
            <a:prstGeom prst="heart">
              <a:avLst/>
            </a:prstGeom>
            <a:solidFill>
              <a:schemeClr val="lt1"/>
            </a:solidFill>
            <a:ln>
              <a:noFill/>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52"/>
          <p:cNvGrpSpPr/>
          <p:nvPr/>
        </p:nvGrpSpPr>
        <p:grpSpPr>
          <a:xfrm>
            <a:off x="6836003" y="1944758"/>
            <a:ext cx="450779" cy="450779"/>
            <a:chOff x="-55987225" y="3198925"/>
            <a:chExt cx="317450" cy="317450"/>
          </a:xfrm>
        </p:grpSpPr>
        <p:sp>
          <p:nvSpPr>
            <p:cNvPr id="1802" name="Google Shape;1802;p5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52"/>
          <p:cNvGrpSpPr/>
          <p:nvPr/>
        </p:nvGrpSpPr>
        <p:grpSpPr>
          <a:xfrm>
            <a:off x="1899286" y="1944592"/>
            <a:ext cx="450779" cy="450956"/>
            <a:chOff x="-55987225" y="3591025"/>
            <a:chExt cx="317450" cy="317575"/>
          </a:xfrm>
        </p:grpSpPr>
        <p:sp>
          <p:nvSpPr>
            <p:cNvPr id="1807" name="Google Shape;1807;p5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52"/>
          <p:cNvGrpSpPr/>
          <p:nvPr/>
        </p:nvGrpSpPr>
        <p:grpSpPr>
          <a:xfrm>
            <a:off x="4373470" y="1942549"/>
            <a:ext cx="397067" cy="452980"/>
            <a:chOff x="-56766175" y="3198925"/>
            <a:chExt cx="279625" cy="319000"/>
          </a:xfrm>
        </p:grpSpPr>
        <p:sp>
          <p:nvSpPr>
            <p:cNvPr id="1813" name="Google Shape;1813;p5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52"/>
          <p:cNvSpPr/>
          <p:nvPr/>
        </p:nvSpPr>
        <p:spPr>
          <a:xfrm>
            <a:off x="4047890" y="164736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6537290" y="1647363"/>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76" name="Google Shape;276;p35"/>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solidFill>
                  <a:schemeClr val="lt1"/>
                </a:solidFill>
                <a:uFill>
                  <a:noFill/>
                </a:uFill>
                <a:hlinkClick r:id="rId3">
                  <a:extLst>
                    <a:ext uri="{A12FA001-AC4F-418D-AE19-62706E023703}">
                      <ahyp:hlinkClr val="tx"/>
                    </a:ext>
                  </a:extLst>
                </a:hlinkClick>
              </a:rPr>
              <a:t>Slidesgo</a:t>
            </a:r>
            <a:r>
              <a:rPr lang="en"/>
              <a:t> template: </a:t>
            </a:r>
            <a:endParaRPr/>
          </a:p>
          <a:p>
            <a:pPr indent="-304800" lvl="0" marL="457200" rtl="0" algn="l">
              <a:spcBef>
                <a:spcPts val="0"/>
              </a:spcBef>
              <a:spcAft>
                <a:spcPts val="0"/>
              </a:spcAft>
              <a:buSzPts val="1200"/>
              <a:buAutoNum type="arabicPeriod"/>
            </a:pPr>
            <a:r>
              <a:rPr lang="en"/>
              <a:t>A slide structure based on a newsletter presentation,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a:t>
            </a:r>
            <a:r>
              <a:rPr lang="en"/>
              <a:t>or read our </a:t>
            </a:r>
            <a:r>
              <a:rPr b="1" lang="en">
                <a:solidFill>
                  <a:schemeClr val="lt1"/>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lt1"/>
                </a:solidFill>
                <a:uFill>
                  <a:noFill/>
                </a:uFill>
                <a:hlinkClick action="ppaction://hlinksldjump" r:id="rId6">
                  <a:extLst>
                    <a:ext uri="{A12FA001-AC4F-418D-AE19-62706E023703}">
                      <ahyp:hlinkClr val="tx"/>
                    </a:ext>
                  </a:extLst>
                </a:hlinkClick>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lt1"/>
                </a:solidFill>
                <a:uFill>
                  <a:noFill/>
                </a:uFill>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a:t>
            </a:r>
            <a:r>
              <a:rPr lang="en">
                <a:solidFill>
                  <a:schemeClr val="lt1"/>
                </a:solidFill>
              </a:rPr>
              <a:t> </a:t>
            </a:r>
            <a:r>
              <a:rPr b="1" lang="en">
                <a:solidFill>
                  <a:schemeClr val="lt1"/>
                </a:solidFill>
                <a:uFill>
                  <a:noFill/>
                </a:uFill>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lt1"/>
                </a:solidFill>
                <a:uFill>
                  <a:noFill/>
                </a:uFill>
                <a:hlinkClick action="ppaction://hlinksldjump" r:id="rId9">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AutoNum type="arabicPeriod"/>
            </a:pPr>
            <a:r>
              <a:rPr lang="en"/>
              <a:t>The</a:t>
            </a:r>
            <a:r>
              <a:rPr lang="en">
                <a:uFill>
                  <a:noFill/>
                </a:uFill>
                <a:hlinkClick action="ppaction://hlinksldjump" r:id="rId10"/>
              </a:rPr>
              <a:t> </a:t>
            </a:r>
            <a:r>
              <a:rPr b="1" lang="en">
                <a:solidFill>
                  <a:schemeClr val="lt1"/>
                </a:solidFill>
                <a:uFill>
                  <a:noFill/>
                </a:uFill>
                <a:hlinkClick action="ppaction://hlinksldjump" r:id="rId11">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AutoNum type="arabicPeriod"/>
            </a:pPr>
            <a:r>
              <a:rPr lang="en"/>
              <a:t>A </a:t>
            </a:r>
            <a:r>
              <a:rPr b="1" lang="en">
                <a:solidFill>
                  <a:schemeClr val="lt1"/>
                </a:solidFill>
              </a:rPr>
              <a:t>selection of </a:t>
            </a:r>
            <a:r>
              <a:rPr b="1" lang="en">
                <a:solidFill>
                  <a:schemeClr val="lt1"/>
                </a:solidFill>
                <a:uFill>
                  <a:noFill/>
                </a:uFill>
                <a:hlinkClick action="ppaction://hlinksldjump" r:id="rId12">
                  <a:extLst>
                    <a:ext uri="{A12FA001-AC4F-418D-AE19-62706E023703}">
                      <ahyp:hlinkClr val="tx"/>
                    </a:ext>
                  </a:extLst>
                </a:hlinkClick>
              </a:rPr>
              <a:t>illustrations</a:t>
            </a:r>
            <a:r>
              <a:rPr b="1" lang="en"/>
              <a:t>.</a:t>
            </a:r>
            <a:r>
              <a:rPr lang="en"/>
              <a:t> You can also customize and animate them as you wish with the online editor. Visit</a:t>
            </a:r>
            <a:r>
              <a:rPr b="1" lang="en"/>
              <a:t> </a:t>
            </a:r>
            <a:r>
              <a:rPr b="1" lang="en">
                <a:solidFill>
                  <a:schemeClr val="lt1"/>
                </a:solidFill>
                <a:uFill>
                  <a:noFill/>
                </a:uFill>
                <a:hlinkClick r:id="rId13">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AutoNum type="arabicPeriod"/>
            </a:pPr>
            <a:r>
              <a:rPr lang="en"/>
              <a:t>More</a:t>
            </a:r>
            <a:r>
              <a:rPr lang="en">
                <a:uFill>
                  <a:noFill/>
                </a:uFill>
                <a:hlinkClick action="ppaction://hlinksldjump" r:id="rId14"/>
              </a:rPr>
              <a:t> </a:t>
            </a:r>
            <a:r>
              <a:rPr b="1" lang="en">
                <a:solidFill>
                  <a:schemeClr val="lt1"/>
                </a:solidFill>
                <a:uFill>
                  <a:noFill/>
                </a:uFill>
                <a:hlinkClick action="ppaction://hlinksldjump" r:id="rId15">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AutoNum type="arabicPeriod"/>
            </a:pPr>
            <a:r>
              <a:rPr lang="en"/>
              <a:t>Sets of </a:t>
            </a:r>
            <a:r>
              <a:rPr b="1" lang="en">
                <a:solidFill>
                  <a:schemeClr val="lt1"/>
                </a:solidFill>
                <a:uFill>
                  <a:noFill/>
                </a:uFill>
                <a:hlinkClick action="ppaction://hlinksldjump" r:id="rId16">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00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graphicFrame>
        <p:nvGraphicFramePr>
          <p:cNvPr id="1827" name="Google Shape;1827;p53"/>
          <p:cNvGraphicFramePr/>
          <p:nvPr/>
        </p:nvGraphicFramePr>
        <p:xfrm>
          <a:off x="1567750" y="1628771"/>
          <a:ext cx="3000000" cy="3000000"/>
        </p:xfrm>
        <a:graphic>
          <a:graphicData uri="http://schemas.openxmlformats.org/drawingml/2006/table">
            <a:tbl>
              <a:tblPr>
                <a:noFill/>
                <a:tableStyleId>{F1836D50-729E-42E0-8734-7AC1A03723AB}</a:tableStyleId>
              </a:tblPr>
              <a:tblGrid>
                <a:gridCol w="1700950"/>
                <a:gridCol w="1486600"/>
                <a:gridCol w="1388800"/>
                <a:gridCol w="1432125"/>
              </a:tblGrid>
              <a:tr h="173075">
                <a:tc>
                  <a:txBody>
                    <a:bodyPr/>
                    <a:lstStyle/>
                    <a:p>
                      <a:pPr indent="0" lvl="0" marL="0" rtl="0" algn="l">
                        <a:spcBef>
                          <a:spcPts val="0"/>
                        </a:spcBef>
                        <a:spcAft>
                          <a:spcPts val="100"/>
                        </a:spcAft>
                        <a:buNone/>
                      </a:pPr>
                      <a:r>
                        <a:rPr b="1" lang="en" sz="1600">
                          <a:solidFill>
                            <a:schemeClr val="lt2"/>
                          </a:solidFill>
                          <a:latin typeface="Exo 2"/>
                          <a:ea typeface="Exo 2"/>
                          <a:cs typeface="Exo 2"/>
                          <a:sym typeface="Exo 2"/>
                        </a:rPr>
                        <a:t>Product name</a:t>
                      </a:r>
                      <a:endParaRPr sz="1600">
                        <a:solidFill>
                          <a:schemeClr val="lt2"/>
                        </a:solidFill>
                        <a:latin typeface="Hammersmith One"/>
                        <a:ea typeface="Hammersmith One"/>
                        <a:cs typeface="Hammersmith One"/>
                        <a:sym typeface="Hammersmith One"/>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100"/>
                        </a:spcAft>
                        <a:buNone/>
                      </a:pPr>
                      <a:r>
                        <a:rPr b="1" lang="en" sz="1600">
                          <a:solidFill>
                            <a:schemeClr val="lt2"/>
                          </a:solidFill>
                          <a:latin typeface="Exo 2"/>
                          <a:ea typeface="Exo 2"/>
                          <a:cs typeface="Exo 2"/>
                          <a:sym typeface="Exo 2"/>
                        </a:rPr>
                        <a:t>2019</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100"/>
                        </a:spcAft>
                        <a:buNone/>
                      </a:pPr>
                      <a:r>
                        <a:rPr b="1" lang="en" sz="1600">
                          <a:solidFill>
                            <a:schemeClr val="lt2"/>
                          </a:solidFill>
                          <a:latin typeface="Exo 2"/>
                          <a:ea typeface="Exo 2"/>
                          <a:cs typeface="Exo 2"/>
                          <a:sym typeface="Exo 2"/>
                        </a:rPr>
                        <a:t>2020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100"/>
                        </a:spcAft>
                        <a:buNone/>
                      </a:pPr>
                      <a:r>
                        <a:rPr b="1" lang="en" sz="1600">
                          <a:solidFill>
                            <a:schemeClr val="lt2"/>
                          </a:solidFill>
                          <a:latin typeface="Exo 2"/>
                          <a:ea typeface="Exo 2"/>
                          <a:cs typeface="Exo 2"/>
                          <a:sym typeface="Exo 2"/>
                        </a:rPr>
                        <a:t>2021</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r h="169775">
                <a:tc>
                  <a:txBody>
                    <a:bodyPr/>
                    <a:lstStyle/>
                    <a:p>
                      <a:pPr indent="0" lvl="0" marL="0" rtl="0" algn="l">
                        <a:spcBef>
                          <a:spcPts val="0"/>
                        </a:spcBef>
                        <a:spcAft>
                          <a:spcPts val="100"/>
                        </a:spcAft>
                        <a:buNone/>
                      </a:pPr>
                      <a:r>
                        <a:rPr b="1" lang="en" sz="1600">
                          <a:solidFill>
                            <a:schemeClr val="lt2"/>
                          </a:solidFill>
                          <a:latin typeface="Exo 2"/>
                          <a:ea typeface="Exo 2"/>
                          <a:cs typeface="Exo 2"/>
                          <a:sym typeface="Exo 2"/>
                        </a:rPr>
                        <a:t>Product A</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2,500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3,350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4,000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69775">
                <a:tc>
                  <a:txBody>
                    <a:bodyPr/>
                    <a:lstStyle/>
                    <a:p>
                      <a:pPr indent="0" lvl="0" marL="0" rtl="0" algn="l">
                        <a:spcBef>
                          <a:spcPts val="0"/>
                        </a:spcBef>
                        <a:spcAft>
                          <a:spcPts val="100"/>
                        </a:spcAft>
                        <a:buNone/>
                      </a:pPr>
                      <a:r>
                        <a:rPr b="1" lang="en" sz="1600">
                          <a:solidFill>
                            <a:schemeClr val="lt2"/>
                          </a:solidFill>
                          <a:latin typeface="Exo 2"/>
                          <a:ea typeface="Exo 2"/>
                          <a:cs typeface="Exo 2"/>
                          <a:sym typeface="Exo 2"/>
                        </a:rPr>
                        <a:t>Product B</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3,550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3,890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4,180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69775">
                <a:tc>
                  <a:txBody>
                    <a:bodyPr/>
                    <a:lstStyle/>
                    <a:p>
                      <a:pPr indent="0" lvl="0" marL="0" rtl="0" algn="l">
                        <a:spcBef>
                          <a:spcPts val="0"/>
                        </a:spcBef>
                        <a:spcAft>
                          <a:spcPts val="100"/>
                        </a:spcAft>
                        <a:buNone/>
                      </a:pPr>
                      <a:r>
                        <a:rPr b="1" lang="en" sz="1600">
                          <a:solidFill>
                            <a:schemeClr val="lt2"/>
                          </a:solidFill>
                          <a:latin typeface="Exo 2"/>
                          <a:ea typeface="Exo 2"/>
                          <a:cs typeface="Exo 2"/>
                          <a:sym typeface="Exo 2"/>
                        </a:rPr>
                        <a:t>Product C</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3,400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3,900</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lt2"/>
                          </a:solidFill>
                          <a:latin typeface="Exo 2"/>
                          <a:ea typeface="Exo 2"/>
                          <a:cs typeface="Exo 2"/>
                          <a:sym typeface="Exo 2"/>
                        </a:rPr>
                        <a:t>$</a:t>
                      </a:r>
                      <a:r>
                        <a:rPr b="1" lang="en" sz="1600">
                          <a:solidFill>
                            <a:schemeClr val="lt2"/>
                          </a:solidFill>
                          <a:latin typeface="Exo 2"/>
                          <a:ea typeface="Exo 2"/>
                          <a:cs typeface="Exo 2"/>
                          <a:sym typeface="Exo 2"/>
                        </a:rPr>
                        <a:t>4,225</a:t>
                      </a:r>
                      <a:endParaRPr b="1" sz="1600">
                        <a:solidFill>
                          <a:schemeClr val="lt2"/>
                        </a:solidFill>
                        <a:latin typeface="Exo 2"/>
                        <a:ea typeface="Exo 2"/>
                        <a:cs typeface="Exo 2"/>
                        <a:sym typeface="Exo 2"/>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828" name="Google Shape;1828;p53"/>
          <p:cNvSpPr txBox="1"/>
          <p:nvPr/>
        </p:nvSpPr>
        <p:spPr>
          <a:xfrm>
            <a:off x="2671488" y="3640200"/>
            <a:ext cx="3801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xo 2"/>
                <a:ea typeface="Exo 2"/>
                <a:cs typeface="Exo 2"/>
                <a:sym typeface="Exo 2"/>
              </a:rPr>
              <a:t>Mercury is </a:t>
            </a:r>
            <a:r>
              <a:rPr lang="en">
                <a:solidFill>
                  <a:srgbClr val="FFFFFF"/>
                </a:solidFill>
                <a:latin typeface="Exo 2"/>
                <a:ea typeface="Exo 2"/>
                <a:cs typeface="Exo 2"/>
                <a:sym typeface="Exo 2"/>
              </a:rPr>
              <a:t>the closest planet to the Sun and the smallest in the Solar System</a:t>
            </a:r>
            <a:endParaRPr>
              <a:solidFill>
                <a:srgbClr val="FFFFFF"/>
              </a:solidFill>
              <a:latin typeface="Exo 2"/>
              <a:ea typeface="Exo 2"/>
              <a:cs typeface="Exo 2"/>
              <a:sym typeface="Ex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54"/>
          <p:cNvSpPr/>
          <p:nvPr/>
        </p:nvSpPr>
        <p:spPr>
          <a:xfrm>
            <a:off x="4023762" y="830774"/>
            <a:ext cx="1096500" cy="10965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4" name="Google Shape;1834;p54"/>
          <p:cNvSpPr txBox="1"/>
          <p:nvPr>
            <p:ph type="title"/>
          </p:nvPr>
        </p:nvSpPr>
        <p:spPr>
          <a:xfrm>
            <a:off x="2888412" y="2005874"/>
            <a:ext cx="3367200" cy="11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835" name="Google Shape;1835;p54"/>
          <p:cNvSpPr txBox="1"/>
          <p:nvPr>
            <p:ph idx="2" type="title"/>
          </p:nvPr>
        </p:nvSpPr>
        <p:spPr>
          <a:xfrm>
            <a:off x="4043562" y="848424"/>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36" name="Google Shape;1836;p54"/>
          <p:cNvSpPr txBox="1"/>
          <p:nvPr>
            <p:ph idx="1" type="subTitle"/>
          </p:nvPr>
        </p:nvSpPr>
        <p:spPr>
          <a:xfrm>
            <a:off x="3293712" y="3683474"/>
            <a:ext cx="2556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
        <p:nvSpPr>
          <p:cNvPr id="1837" name="Google Shape;1837;p54"/>
          <p:cNvSpPr/>
          <p:nvPr/>
        </p:nvSpPr>
        <p:spPr>
          <a:xfrm rot="293570">
            <a:off x="3201561" y="3197751"/>
            <a:ext cx="2604816" cy="420453"/>
          </a:xfrm>
          <a:custGeom>
            <a:rect b="b" l="l" r="r" t="t"/>
            <a:pathLst>
              <a:path extrusionOk="0" h="55580" w="285750">
                <a:moveTo>
                  <a:pt x="199259" y="0"/>
                </a:moveTo>
                <a:lnTo>
                  <a:pt x="194628" y="189"/>
                </a:lnTo>
                <a:lnTo>
                  <a:pt x="189901" y="378"/>
                </a:lnTo>
                <a:lnTo>
                  <a:pt x="185270" y="662"/>
                </a:lnTo>
                <a:lnTo>
                  <a:pt x="176006" y="1512"/>
                </a:lnTo>
                <a:lnTo>
                  <a:pt x="171374" y="2080"/>
                </a:lnTo>
                <a:lnTo>
                  <a:pt x="166837" y="2836"/>
                </a:lnTo>
                <a:lnTo>
                  <a:pt x="157574" y="4254"/>
                </a:lnTo>
                <a:lnTo>
                  <a:pt x="153036" y="4915"/>
                </a:lnTo>
                <a:lnTo>
                  <a:pt x="148405" y="5671"/>
                </a:lnTo>
                <a:lnTo>
                  <a:pt x="139330" y="7278"/>
                </a:lnTo>
                <a:lnTo>
                  <a:pt x="134793" y="8129"/>
                </a:lnTo>
                <a:lnTo>
                  <a:pt x="130161" y="8980"/>
                </a:lnTo>
                <a:lnTo>
                  <a:pt x="121181" y="10776"/>
                </a:lnTo>
                <a:lnTo>
                  <a:pt x="112107" y="12761"/>
                </a:lnTo>
                <a:lnTo>
                  <a:pt x="103127" y="14746"/>
                </a:lnTo>
                <a:lnTo>
                  <a:pt x="85262" y="19661"/>
                </a:lnTo>
                <a:lnTo>
                  <a:pt x="80914" y="20890"/>
                </a:lnTo>
                <a:lnTo>
                  <a:pt x="76471" y="22308"/>
                </a:lnTo>
                <a:lnTo>
                  <a:pt x="67680" y="25049"/>
                </a:lnTo>
                <a:lnTo>
                  <a:pt x="58984" y="28074"/>
                </a:lnTo>
                <a:lnTo>
                  <a:pt x="50382" y="31193"/>
                </a:lnTo>
                <a:lnTo>
                  <a:pt x="41780" y="34407"/>
                </a:lnTo>
                <a:lnTo>
                  <a:pt x="33178" y="37810"/>
                </a:lnTo>
                <a:lnTo>
                  <a:pt x="24766" y="41401"/>
                </a:lnTo>
                <a:lnTo>
                  <a:pt x="20607" y="43292"/>
                </a:lnTo>
                <a:lnTo>
                  <a:pt x="16447" y="45182"/>
                </a:lnTo>
                <a:lnTo>
                  <a:pt x="12288" y="47167"/>
                </a:lnTo>
                <a:lnTo>
                  <a:pt x="8129" y="49247"/>
                </a:lnTo>
                <a:lnTo>
                  <a:pt x="4065" y="51326"/>
                </a:lnTo>
                <a:lnTo>
                  <a:pt x="0" y="53500"/>
                </a:lnTo>
                <a:lnTo>
                  <a:pt x="1040" y="55580"/>
                </a:lnTo>
                <a:lnTo>
                  <a:pt x="9547" y="52555"/>
                </a:lnTo>
                <a:lnTo>
                  <a:pt x="18149" y="49720"/>
                </a:lnTo>
                <a:lnTo>
                  <a:pt x="26845" y="47073"/>
                </a:lnTo>
                <a:lnTo>
                  <a:pt x="35542" y="44615"/>
                </a:lnTo>
                <a:lnTo>
                  <a:pt x="44238" y="42252"/>
                </a:lnTo>
                <a:lnTo>
                  <a:pt x="53029" y="40078"/>
                </a:lnTo>
                <a:lnTo>
                  <a:pt x="61820" y="37999"/>
                </a:lnTo>
                <a:lnTo>
                  <a:pt x="70705" y="36203"/>
                </a:lnTo>
                <a:lnTo>
                  <a:pt x="79496" y="34407"/>
                </a:lnTo>
                <a:lnTo>
                  <a:pt x="88381" y="32705"/>
                </a:lnTo>
                <a:lnTo>
                  <a:pt x="97267" y="31193"/>
                </a:lnTo>
                <a:lnTo>
                  <a:pt x="106057" y="29775"/>
                </a:lnTo>
                <a:lnTo>
                  <a:pt x="115037" y="28546"/>
                </a:lnTo>
                <a:lnTo>
                  <a:pt x="123923" y="27412"/>
                </a:lnTo>
                <a:lnTo>
                  <a:pt x="132808" y="26467"/>
                </a:lnTo>
                <a:lnTo>
                  <a:pt x="141693" y="25616"/>
                </a:lnTo>
                <a:lnTo>
                  <a:pt x="146231" y="25238"/>
                </a:lnTo>
                <a:lnTo>
                  <a:pt x="150673" y="24954"/>
                </a:lnTo>
                <a:lnTo>
                  <a:pt x="155116" y="24671"/>
                </a:lnTo>
                <a:lnTo>
                  <a:pt x="159559" y="24482"/>
                </a:lnTo>
                <a:lnTo>
                  <a:pt x="168539" y="24293"/>
                </a:lnTo>
                <a:lnTo>
                  <a:pt x="177424" y="24198"/>
                </a:lnTo>
                <a:lnTo>
                  <a:pt x="186309" y="24198"/>
                </a:lnTo>
                <a:lnTo>
                  <a:pt x="195195" y="24104"/>
                </a:lnTo>
                <a:lnTo>
                  <a:pt x="204080" y="23915"/>
                </a:lnTo>
                <a:lnTo>
                  <a:pt x="208523" y="23725"/>
                </a:lnTo>
                <a:lnTo>
                  <a:pt x="212966" y="23536"/>
                </a:lnTo>
                <a:lnTo>
                  <a:pt x="221851" y="23064"/>
                </a:lnTo>
                <a:lnTo>
                  <a:pt x="226388" y="22780"/>
                </a:lnTo>
                <a:lnTo>
                  <a:pt x="228562" y="22686"/>
                </a:lnTo>
                <a:lnTo>
                  <a:pt x="230831" y="22591"/>
                </a:lnTo>
                <a:lnTo>
                  <a:pt x="239716" y="22308"/>
                </a:lnTo>
                <a:lnTo>
                  <a:pt x="244253" y="22119"/>
                </a:lnTo>
                <a:lnTo>
                  <a:pt x="248791" y="21835"/>
                </a:lnTo>
                <a:lnTo>
                  <a:pt x="253233" y="21551"/>
                </a:lnTo>
                <a:lnTo>
                  <a:pt x="257771" y="21268"/>
                </a:lnTo>
                <a:lnTo>
                  <a:pt x="266845" y="20890"/>
                </a:lnTo>
                <a:lnTo>
                  <a:pt x="271477" y="20606"/>
                </a:lnTo>
                <a:lnTo>
                  <a:pt x="276014" y="20323"/>
                </a:lnTo>
                <a:lnTo>
                  <a:pt x="280646" y="19850"/>
                </a:lnTo>
                <a:lnTo>
                  <a:pt x="285372" y="19283"/>
                </a:lnTo>
                <a:lnTo>
                  <a:pt x="285750" y="17014"/>
                </a:lnTo>
                <a:lnTo>
                  <a:pt x="281402" y="15218"/>
                </a:lnTo>
                <a:lnTo>
                  <a:pt x="277054" y="13517"/>
                </a:lnTo>
                <a:lnTo>
                  <a:pt x="272611" y="12005"/>
                </a:lnTo>
                <a:lnTo>
                  <a:pt x="268168" y="10492"/>
                </a:lnTo>
                <a:lnTo>
                  <a:pt x="259188" y="7751"/>
                </a:lnTo>
                <a:lnTo>
                  <a:pt x="256920" y="7089"/>
                </a:lnTo>
                <a:lnTo>
                  <a:pt x="254651" y="6617"/>
                </a:lnTo>
                <a:lnTo>
                  <a:pt x="252383" y="6144"/>
                </a:lnTo>
                <a:lnTo>
                  <a:pt x="250114" y="5671"/>
                </a:lnTo>
                <a:lnTo>
                  <a:pt x="245577" y="4726"/>
                </a:lnTo>
                <a:lnTo>
                  <a:pt x="240945" y="3875"/>
                </a:lnTo>
                <a:lnTo>
                  <a:pt x="231776" y="2269"/>
                </a:lnTo>
                <a:lnTo>
                  <a:pt x="227144" y="1701"/>
                </a:lnTo>
                <a:lnTo>
                  <a:pt x="222513" y="1229"/>
                </a:lnTo>
                <a:lnTo>
                  <a:pt x="213249" y="567"/>
                </a:lnTo>
                <a:lnTo>
                  <a:pt x="208523" y="189"/>
                </a:lnTo>
                <a:lnTo>
                  <a:pt x="203891" y="0"/>
                </a:lnTo>
                <a:close/>
              </a:path>
            </a:pathLst>
          </a:custGeom>
          <a:solidFill>
            <a:schemeClr val="accent1"/>
          </a:solidFill>
          <a:ln>
            <a:noFill/>
          </a:ln>
          <a:effectLst>
            <a:outerShdw rotWithShape="0" algn="bl" dir="25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55"/>
          <p:cNvSpPr txBox="1"/>
          <p:nvPr>
            <p:ph idx="1" type="subTitle"/>
          </p:nvPr>
        </p:nvSpPr>
        <p:spPr>
          <a:xfrm>
            <a:off x="5156350" y="2497450"/>
            <a:ext cx="2188200" cy="134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the Solar System—it’s only a bit larger than the Moon</a:t>
            </a:r>
            <a:endParaRPr/>
          </a:p>
        </p:txBody>
      </p:sp>
      <p:sp>
        <p:nvSpPr>
          <p:cNvPr id="1843" name="Google Shape;1843;p55"/>
          <p:cNvSpPr txBox="1"/>
          <p:nvPr>
            <p:ph type="title"/>
          </p:nvPr>
        </p:nvSpPr>
        <p:spPr>
          <a:xfrm>
            <a:off x="5156338" y="1938558"/>
            <a:ext cx="1832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Doe</a:t>
            </a:r>
            <a:endParaRPr/>
          </a:p>
        </p:txBody>
      </p:sp>
      <p:sp>
        <p:nvSpPr>
          <p:cNvPr id="1844" name="Google Shape;1844;p55"/>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845" name="Google Shape;1845;p55"/>
          <p:cNvSpPr/>
          <p:nvPr/>
        </p:nvSpPr>
        <p:spPr>
          <a:xfrm>
            <a:off x="1274475" y="1613000"/>
            <a:ext cx="3458700" cy="2356500"/>
          </a:xfrm>
          <a:prstGeom prst="roundRect">
            <a:avLst>
              <a:gd fmla="val 23354"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6" name="Google Shape;1846;p55"/>
          <p:cNvPicPr preferRelativeResize="0"/>
          <p:nvPr/>
        </p:nvPicPr>
        <p:blipFill rotWithShape="1">
          <a:blip r:embed="rId3">
            <a:alphaModFix/>
          </a:blip>
          <a:srcRect b="31469" l="14387" r="14387" t="0"/>
          <a:stretch/>
        </p:blipFill>
        <p:spPr>
          <a:xfrm>
            <a:off x="1519000" y="1838900"/>
            <a:ext cx="2969700" cy="19047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852" name="Google Shape;1852;p56"/>
          <p:cNvSpPr txBox="1"/>
          <p:nvPr/>
        </p:nvSpPr>
        <p:spPr>
          <a:xfrm flipH="1">
            <a:off x="5863917" y="1815810"/>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Mars is actually a very cold place</a:t>
            </a:r>
            <a:endParaRPr>
              <a:solidFill>
                <a:schemeClr val="lt2"/>
              </a:solidFill>
              <a:latin typeface="Exo 2"/>
              <a:ea typeface="Exo 2"/>
              <a:cs typeface="Exo 2"/>
              <a:sym typeface="Exo 2"/>
            </a:endParaRPr>
          </a:p>
        </p:txBody>
      </p:sp>
      <p:sp>
        <p:nvSpPr>
          <p:cNvPr id="1853" name="Google Shape;1853;p56"/>
          <p:cNvSpPr txBox="1"/>
          <p:nvPr/>
        </p:nvSpPr>
        <p:spPr>
          <a:xfrm flipH="1">
            <a:off x="5863917" y="2819006"/>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Saturn is composed mostly of hydrogen</a:t>
            </a:r>
            <a:endParaRPr>
              <a:solidFill>
                <a:schemeClr val="lt2"/>
              </a:solidFill>
              <a:latin typeface="Exo 2"/>
              <a:ea typeface="Exo 2"/>
              <a:cs typeface="Exo 2"/>
              <a:sym typeface="Exo 2"/>
            </a:endParaRPr>
          </a:p>
        </p:txBody>
      </p:sp>
      <p:sp>
        <p:nvSpPr>
          <p:cNvPr id="1854" name="Google Shape;1854;p56"/>
          <p:cNvSpPr txBox="1"/>
          <p:nvPr/>
        </p:nvSpPr>
        <p:spPr>
          <a:xfrm flipH="1">
            <a:off x="5863917" y="3822223"/>
            <a:ext cx="20286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Exo 2"/>
                <a:ea typeface="Exo 2"/>
                <a:cs typeface="Exo 2"/>
                <a:sym typeface="Exo 2"/>
              </a:rPr>
              <a:t>Venus has a toxic atmosphere</a:t>
            </a:r>
            <a:endParaRPr>
              <a:solidFill>
                <a:schemeClr val="lt2"/>
              </a:solidFill>
              <a:latin typeface="Exo 2"/>
              <a:ea typeface="Exo 2"/>
              <a:cs typeface="Exo 2"/>
              <a:sym typeface="Exo 2"/>
            </a:endParaRPr>
          </a:p>
        </p:txBody>
      </p:sp>
      <p:sp>
        <p:nvSpPr>
          <p:cNvPr id="1855" name="Google Shape;1855;p56"/>
          <p:cNvSpPr/>
          <p:nvPr/>
        </p:nvSpPr>
        <p:spPr>
          <a:xfrm>
            <a:off x="5532675" y="1803800"/>
            <a:ext cx="199800" cy="19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5532675" y="2799938"/>
            <a:ext cx="199800" cy="19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5532675" y="3796084"/>
            <a:ext cx="199800" cy="19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txBox="1"/>
          <p:nvPr/>
        </p:nvSpPr>
        <p:spPr>
          <a:xfrm>
            <a:off x="5863913" y="139673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Mars</a:t>
            </a:r>
            <a:endParaRPr b="1" sz="2200">
              <a:solidFill>
                <a:srgbClr val="FFFFFF"/>
              </a:solidFill>
              <a:latin typeface="Exo 2"/>
              <a:ea typeface="Exo 2"/>
              <a:cs typeface="Exo 2"/>
              <a:sym typeface="Exo 2"/>
            </a:endParaRPr>
          </a:p>
        </p:txBody>
      </p:sp>
      <p:sp>
        <p:nvSpPr>
          <p:cNvPr id="1859" name="Google Shape;1859;p56"/>
          <p:cNvSpPr txBox="1"/>
          <p:nvPr/>
        </p:nvSpPr>
        <p:spPr>
          <a:xfrm>
            <a:off x="5863913" y="2405755"/>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Saturn</a:t>
            </a:r>
            <a:endParaRPr b="1" sz="2200">
              <a:solidFill>
                <a:srgbClr val="FFFFFF"/>
              </a:solidFill>
              <a:latin typeface="Exo 2"/>
              <a:ea typeface="Exo 2"/>
              <a:cs typeface="Exo 2"/>
              <a:sym typeface="Exo 2"/>
            </a:endParaRPr>
          </a:p>
        </p:txBody>
      </p:sp>
      <p:sp>
        <p:nvSpPr>
          <p:cNvPr id="1860" name="Google Shape;1860;p56"/>
          <p:cNvSpPr txBox="1"/>
          <p:nvPr/>
        </p:nvSpPr>
        <p:spPr>
          <a:xfrm>
            <a:off x="5863913" y="341478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Exo 2"/>
                <a:ea typeface="Exo 2"/>
                <a:cs typeface="Exo 2"/>
                <a:sym typeface="Exo 2"/>
              </a:rPr>
              <a:t>Venus</a:t>
            </a:r>
            <a:endParaRPr b="1" sz="2200">
              <a:solidFill>
                <a:srgbClr val="FFFFFF"/>
              </a:solidFill>
              <a:latin typeface="Exo 2"/>
              <a:ea typeface="Exo 2"/>
              <a:cs typeface="Exo 2"/>
              <a:sym typeface="Exo 2"/>
            </a:endParaRPr>
          </a:p>
        </p:txBody>
      </p:sp>
      <p:grpSp>
        <p:nvGrpSpPr>
          <p:cNvPr id="1861" name="Google Shape;1861;p56"/>
          <p:cNvGrpSpPr/>
          <p:nvPr/>
        </p:nvGrpSpPr>
        <p:grpSpPr>
          <a:xfrm>
            <a:off x="995608" y="1797947"/>
            <a:ext cx="4136779" cy="2203813"/>
            <a:chOff x="233350" y="949250"/>
            <a:chExt cx="7137300" cy="3802300"/>
          </a:xfrm>
        </p:grpSpPr>
        <p:sp>
          <p:nvSpPr>
            <p:cNvPr id="1862" name="Google Shape;1862;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1"/>
              </a:solidFill>
              <a:prstDash val="solid"/>
              <a:round/>
              <a:headEnd len="sm" w="sm" type="none"/>
              <a:tailEnd len="sm" w="sm" type="none"/>
            </a:ln>
            <a:effectLst>
              <a:outerShdw rotWithShape="0" algn="bl" dir="5400000" dist="190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3" name="Google Shape;1913;p56"/>
          <p:cNvSpPr/>
          <p:nvPr/>
        </p:nvSpPr>
        <p:spPr>
          <a:xfrm>
            <a:off x="3881275" y="2121800"/>
            <a:ext cx="199800" cy="19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755800" y="2619188"/>
            <a:ext cx="199800" cy="19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1493625" y="2321609"/>
            <a:ext cx="199800" cy="19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6" name="Google Shape;1916;p56"/>
          <p:cNvCxnSpPr>
            <a:stCxn id="1857" idx="1"/>
            <a:endCxn id="1915" idx="2"/>
          </p:cNvCxnSpPr>
          <p:nvPr/>
        </p:nvCxnSpPr>
        <p:spPr>
          <a:xfrm rot="10800000">
            <a:off x="1593675" y="2521384"/>
            <a:ext cx="3939000" cy="1374600"/>
          </a:xfrm>
          <a:prstGeom prst="bentConnector2">
            <a:avLst/>
          </a:prstGeom>
          <a:noFill/>
          <a:ln cap="flat" cmpd="sng" w="19050">
            <a:solidFill>
              <a:schemeClr val="accent1"/>
            </a:solidFill>
            <a:prstDash val="solid"/>
            <a:round/>
            <a:headEnd len="med" w="med" type="none"/>
            <a:tailEnd len="med" w="med" type="none"/>
          </a:ln>
        </p:spPr>
      </p:cxnSp>
      <p:cxnSp>
        <p:nvCxnSpPr>
          <p:cNvPr id="1917" name="Google Shape;1917;p56"/>
          <p:cNvCxnSpPr>
            <a:stCxn id="1856" idx="1"/>
            <a:endCxn id="1914" idx="3"/>
          </p:cNvCxnSpPr>
          <p:nvPr/>
        </p:nvCxnSpPr>
        <p:spPr>
          <a:xfrm rot="10800000">
            <a:off x="2955675" y="2719238"/>
            <a:ext cx="2577000" cy="180600"/>
          </a:xfrm>
          <a:prstGeom prst="bentConnector3">
            <a:avLst>
              <a:gd fmla="val 50001" name="adj1"/>
            </a:avLst>
          </a:prstGeom>
          <a:noFill/>
          <a:ln cap="flat" cmpd="sng" w="19050">
            <a:solidFill>
              <a:schemeClr val="accent1"/>
            </a:solidFill>
            <a:prstDash val="solid"/>
            <a:round/>
            <a:headEnd len="med" w="med" type="none"/>
            <a:tailEnd len="med" w="med" type="none"/>
          </a:ln>
        </p:spPr>
      </p:cxnSp>
      <p:cxnSp>
        <p:nvCxnSpPr>
          <p:cNvPr id="1918" name="Google Shape;1918;p56"/>
          <p:cNvCxnSpPr>
            <a:endCxn id="1913" idx="3"/>
          </p:cNvCxnSpPr>
          <p:nvPr/>
        </p:nvCxnSpPr>
        <p:spPr>
          <a:xfrm flipH="1">
            <a:off x="4081075" y="1903700"/>
            <a:ext cx="1451700" cy="318000"/>
          </a:xfrm>
          <a:prstGeom prst="bentConnector3">
            <a:avLst>
              <a:gd fmla="val 50000" name="adj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57"/>
          <p:cNvSpPr/>
          <p:nvPr/>
        </p:nvSpPr>
        <p:spPr>
          <a:xfrm>
            <a:off x="1044525" y="2023500"/>
            <a:ext cx="1096500" cy="10965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txBox="1"/>
          <p:nvPr>
            <p:ph type="title"/>
          </p:nvPr>
        </p:nvSpPr>
        <p:spPr>
          <a:xfrm>
            <a:off x="2397050" y="1604850"/>
            <a:ext cx="2556600" cy="11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1925" name="Google Shape;1925;p57"/>
          <p:cNvSpPr txBox="1"/>
          <p:nvPr>
            <p:ph idx="2" type="title"/>
          </p:nvPr>
        </p:nvSpPr>
        <p:spPr>
          <a:xfrm>
            <a:off x="1064275" y="2041150"/>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926" name="Google Shape;1926;p57"/>
          <p:cNvSpPr txBox="1"/>
          <p:nvPr>
            <p:ph idx="1" type="subTitle"/>
          </p:nvPr>
        </p:nvSpPr>
        <p:spPr>
          <a:xfrm>
            <a:off x="2397050" y="2825250"/>
            <a:ext cx="25566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sp>
        <p:nvSpPr>
          <p:cNvPr id="1927" name="Google Shape;1927;p57"/>
          <p:cNvSpPr/>
          <p:nvPr/>
        </p:nvSpPr>
        <p:spPr>
          <a:xfrm>
            <a:off x="5500304" y="1433925"/>
            <a:ext cx="2556601" cy="55361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
        <p:nvSpPr>
          <p:cNvPr id="1928" name="Google Shape;1928;p57"/>
          <p:cNvSpPr/>
          <p:nvPr/>
        </p:nvSpPr>
        <p:spPr>
          <a:xfrm>
            <a:off x="5500304" y="2075525"/>
            <a:ext cx="2556601" cy="55361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
        <p:nvSpPr>
          <p:cNvPr id="1929" name="Google Shape;1929;p57"/>
          <p:cNvSpPr/>
          <p:nvPr/>
        </p:nvSpPr>
        <p:spPr>
          <a:xfrm>
            <a:off x="5500304" y="2717125"/>
            <a:ext cx="2556601" cy="55361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
        <p:nvSpPr>
          <p:cNvPr id="1930" name="Google Shape;1930;p57"/>
          <p:cNvSpPr/>
          <p:nvPr/>
        </p:nvSpPr>
        <p:spPr>
          <a:xfrm>
            <a:off x="5500304" y="3358725"/>
            <a:ext cx="2556601" cy="55361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4" name="Shape 1934"/>
        <p:cNvGrpSpPr/>
        <p:nvPr/>
      </p:nvGrpSpPr>
      <p:grpSpPr>
        <a:xfrm>
          <a:off x="0" y="0"/>
          <a:ext cx="0" cy="0"/>
          <a:chOff x="0" y="0"/>
          <a:chExt cx="0" cy="0"/>
        </a:xfrm>
      </p:grpSpPr>
      <p:sp>
        <p:nvSpPr>
          <p:cNvPr id="1935" name="Google Shape;1935;p58"/>
          <p:cNvSpPr txBox="1"/>
          <p:nvPr>
            <p:ph type="title"/>
          </p:nvPr>
        </p:nvSpPr>
        <p:spPr>
          <a:xfrm>
            <a:off x="1161000" y="1082500"/>
            <a:ext cx="6822000" cy="191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4,432,000</a:t>
            </a:r>
            <a:endParaRPr/>
          </a:p>
        </p:txBody>
      </p:sp>
      <p:sp>
        <p:nvSpPr>
          <p:cNvPr id="1936" name="Google Shape;1936;p58"/>
          <p:cNvSpPr txBox="1"/>
          <p:nvPr>
            <p:ph idx="1" type="subTitle"/>
          </p:nvPr>
        </p:nvSpPr>
        <p:spPr>
          <a:xfrm>
            <a:off x="1161000" y="3030400"/>
            <a:ext cx="6822000" cy="3516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r>
              <a:rPr lang="en"/>
              <a:t>Big numbers catch your audience’s attention</a:t>
            </a:r>
            <a:endParaRPr/>
          </a:p>
        </p:txBody>
      </p:sp>
      <p:sp>
        <p:nvSpPr>
          <p:cNvPr id="1937" name="Google Shape;1937;p58"/>
          <p:cNvSpPr/>
          <p:nvPr/>
        </p:nvSpPr>
        <p:spPr>
          <a:xfrm>
            <a:off x="2447250" y="3905600"/>
            <a:ext cx="4249500" cy="2787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943" name="Google Shape;1943;p59"/>
          <p:cNvSpPr/>
          <p:nvPr/>
        </p:nvSpPr>
        <p:spPr>
          <a:xfrm>
            <a:off x="1766175" y="2114280"/>
            <a:ext cx="1174500" cy="1174500"/>
          </a:xfrm>
          <a:prstGeom prst="ellipse">
            <a:avLst/>
          </a:prstGeom>
          <a:noFill/>
          <a:ln cap="flat" cmpd="sng" w="19050">
            <a:solidFill>
              <a:schemeClr val="lt1"/>
            </a:solidFill>
            <a:prstDash val="solid"/>
            <a:round/>
            <a:headEnd len="sm" w="sm" type="none"/>
            <a:tailEnd len="sm" w="sm" type="none"/>
          </a:ln>
          <a:effectLst>
            <a:outerShdw rotWithShape="0" algn="bl" dir="39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flipH="1">
            <a:off x="1909000" y="2256930"/>
            <a:ext cx="888900" cy="889200"/>
          </a:xfrm>
          <a:prstGeom prst="pie">
            <a:avLst>
              <a:gd fmla="val 7719588"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txBox="1"/>
          <p:nvPr/>
        </p:nvSpPr>
        <p:spPr>
          <a:xfrm>
            <a:off x="1900444" y="1424325"/>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4</a:t>
            </a:r>
            <a:r>
              <a:rPr b="1" lang="en" sz="2200">
                <a:solidFill>
                  <a:srgbClr val="FFFFFF"/>
                </a:solidFill>
                <a:latin typeface="Exo 2"/>
                <a:ea typeface="Exo 2"/>
                <a:cs typeface="Exo 2"/>
                <a:sym typeface="Exo 2"/>
              </a:rPr>
              <a:t>0%</a:t>
            </a:r>
            <a:endParaRPr b="1" sz="2200">
              <a:solidFill>
                <a:srgbClr val="FFFFFF"/>
              </a:solidFill>
              <a:latin typeface="Exo 2"/>
              <a:ea typeface="Exo 2"/>
              <a:cs typeface="Exo 2"/>
              <a:sym typeface="Exo 2"/>
            </a:endParaRPr>
          </a:p>
        </p:txBody>
      </p:sp>
      <p:sp>
        <p:nvSpPr>
          <p:cNvPr id="1946" name="Google Shape;1946;p59"/>
          <p:cNvSpPr txBox="1"/>
          <p:nvPr/>
        </p:nvSpPr>
        <p:spPr>
          <a:xfrm>
            <a:off x="4118994" y="1424325"/>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75</a:t>
            </a:r>
            <a:r>
              <a:rPr b="1" lang="en" sz="2200">
                <a:solidFill>
                  <a:srgbClr val="FFFFFF"/>
                </a:solidFill>
                <a:latin typeface="Exo 2"/>
                <a:ea typeface="Exo 2"/>
                <a:cs typeface="Exo 2"/>
                <a:sym typeface="Exo 2"/>
              </a:rPr>
              <a:t>%</a:t>
            </a:r>
            <a:endParaRPr b="1" sz="2200">
              <a:solidFill>
                <a:srgbClr val="FFFFFF"/>
              </a:solidFill>
              <a:latin typeface="Exo 2"/>
              <a:ea typeface="Exo 2"/>
              <a:cs typeface="Exo 2"/>
              <a:sym typeface="Exo 2"/>
            </a:endParaRPr>
          </a:p>
        </p:txBody>
      </p:sp>
      <p:sp>
        <p:nvSpPr>
          <p:cNvPr id="1947" name="Google Shape;1947;p59"/>
          <p:cNvSpPr txBox="1"/>
          <p:nvPr/>
        </p:nvSpPr>
        <p:spPr>
          <a:xfrm flipH="1">
            <a:off x="1339115" y="3836427"/>
            <a:ext cx="20286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Exo 2"/>
                <a:ea typeface="Exo 2"/>
                <a:cs typeface="Exo 2"/>
                <a:sym typeface="Exo 2"/>
              </a:rPr>
              <a:t>Saturn is composed mostly of hydrogen</a:t>
            </a:r>
            <a:endParaRPr>
              <a:solidFill>
                <a:schemeClr val="lt2"/>
              </a:solidFill>
              <a:latin typeface="Exo 2"/>
              <a:ea typeface="Exo 2"/>
              <a:cs typeface="Exo 2"/>
              <a:sym typeface="Exo 2"/>
            </a:endParaRPr>
          </a:p>
        </p:txBody>
      </p:sp>
      <p:sp>
        <p:nvSpPr>
          <p:cNvPr id="1948" name="Google Shape;1948;p59"/>
          <p:cNvSpPr txBox="1"/>
          <p:nvPr/>
        </p:nvSpPr>
        <p:spPr>
          <a:xfrm>
            <a:off x="1437215" y="342608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Saturn</a:t>
            </a:r>
            <a:endParaRPr b="1" sz="2200">
              <a:solidFill>
                <a:srgbClr val="FFFFFF"/>
              </a:solidFill>
              <a:latin typeface="Exo 2"/>
              <a:ea typeface="Exo 2"/>
              <a:cs typeface="Exo 2"/>
              <a:sym typeface="Exo 2"/>
            </a:endParaRPr>
          </a:p>
        </p:txBody>
      </p:sp>
      <p:sp>
        <p:nvSpPr>
          <p:cNvPr id="1949" name="Google Shape;1949;p59"/>
          <p:cNvSpPr txBox="1"/>
          <p:nvPr/>
        </p:nvSpPr>
        <p:spPr>
          <a:xfrm flipH="1">
            <a:off x="3557690" y="3836427"/>
            <a:ext cx="20286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Exo 2"/>
                <a:ea typeface="Exo 2"/>
                <a:cs typeface="Exo 2"/>
                <a:sym typeface="Exo 2"/>
              </a:rPr>
              <a:t>Venus is the second planet from the Sun</a:t>
            </a:r>
            <a:endParaRPr>
              <a:solidFill>
                <a:schemeClr val="lt2"/>
              </a:solidFill>
              <a:latin typeface="Exo 2"/>
              <a:ea typeface="Exo 2"/>
              <a:cs typeface="Exo 2"/>
              <a:sym typeface="Exo 2"/>
            </a:endParaRPr>
          </a:p>
        </p:txBody>
      </p:sp>
      <p:sp>
        <p:nvSpPr>
          <p:cNvPr id="1950" name="Google Shape;1950;p59"/>
          <p:cNvSpPr txBox="1"/>
          <p:nvPr/>
        </p:nvSpPr>
        <p:spPr>
          <a:xfrm>
            <a:off x="3655790" y="342608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Venus</a:t>
            </a:r>
            <a:endParaRPr b="1" sz="2200">
              <a:solidFill>
                <a:srgbClr val="FFFFFF"/>
              </a:solidFill>
              <a:latin typeface="Exo 2"/>
              <a:ea typeface="Exo 2"/>
              <a:cs typeface="Exo 2"/>
              <a:sym typeface="Exo 2"/>
            </a:endParaRPr>
          </a:p>
        </p:txBody>
      </p:sp>
      <p:sp>
        <p:nvSpPr>
          <p:cNvPr id="1951" name="Google Shape;1951;p59"/>
          <p:cNvSpPr txBox="1"/>
          <p:nvPr/>
        </p:nvSpPr>
        <p:spPr>
          <a:xfrm>
            <a:off x="6337569" y="1424325"/>
            <a:ext cx="9060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6</a:t>
            </a:r>
            <a:r>
              <a:rPr b="1" lang="en" sz="2200">
                <a:solidFill>
                  <a:srgbClr val="FFFFFF"/>
                </a:solidFill>
                <a:latin typeface="Exo 2"/>
                <a:ea typeface="Exo 2"/>
                <a:cs typeface="Exo 2"/>
                <a:sym typeface="Exo 2"/>
              </a:rPr>
              <a:t>5%</a:t>
            </a:r>
            <a:endParaRPr b="1" sz="2200">
              <a:solidFill>
                <a:srgbClr val="FFFFFF"/>
              </a:solidFill>
              <a:latin typeface="Exo 2"/>
              <a:ea typeface="Exo 2"/>
              <a:cs typeface="Exo 2"/>
              <a:sym typeface="Exo 2"/>
            </a:endParaRPr>
          </a:p>
        </p:txBody>
      </p:sp>
      <p:sp>
        <p:nvSpPr>
          <p:cNvPr id="1952" name="Google Shape;1952;p59"/>
          <p:cNvSpPr txBox="1"/>
          <p:nvPr/>
        </p:nvSpPr>
        <p:spPr>
          <a:xfrm flipH="1">
            <a:off x="5776265" y="3836427"/>
            <a:ext cx="20286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Exo 2"/>
                <a:ea typeface="Exo 2"/>
                <a:cs typeface="Exo 2"/>
                <a:sym typeface="Exo 2"/>
              </a:rPr>
              <a:t>Mars is actually a very cold place</a:t>
            </a:r>
            <a:endParaRPr>
              <a:solidFill>
                <a:schemeClr val="lt2"/>
              </a:solidFill>
              <a:latin typeface="Exo 2"/>
              <a:ea typeface="Exo 2"/>
              <a:cs typeface="Exo 2"/>
              <a:sym typeface="Exo 2"/>
            </a:endParaRPr>
          </a:p>
        </p:txBody>
      </p:sp>
      <p:sp>
        <p:nvSpPr>
          <p:cNvPr id="1953" name="Google Shape;1953;p59"/>
          <p:cNvSpPr txBox="1"/>
          <p:nvPr/>
        </p:nvSpPr>
        <p:spPr>
          <a:xfrm>
            <a:off x="5874365" y="3426080"/>
            <a:ext cx="1832400" cy="558900"/>
          </a:xfrm>
          <a:prstGeom prst="rect">
            <a:avLst/>
          </a:prstGeom>
          <a:noFill/>
          <a:ln>
            <a:noFill/>
          </a:ln>
          <a:effectLst>
            <a:outerShdw rotWithShape="0" algn="bl" dir="3600000" dist="28575">
              <a:srgbClr val="FF008C"/>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Exo 2"/>
                <a:ea typeface="Exo 2"/>
                <a:cs typeface="Exo 2"/>
                <a:sym typeface="Exo 2"/>
              </a:rPr>
              <a:t>Mars</a:t>
            </a:r>
            <a:endParaRPr b="1" sz="2200">
              <a:solidFill>
                <a:srgbClr val="FFFFFF"/>
              </a:solidFill>
              <a:latin typeface="Exo 2"/>
              <a:ea typeface="Exo 2"/>
              <a:cs typeface="Exo 2"/>
              <a:sym typeface="Exo 2"/>
            </a:endParaRPr>
          </a:p>
        </p:txBody>
      </p:sp>
      <p:sp>
        <p:nvSpPr>
          <p:cNvPr id="1954" name="Google Shape;1954;p59"/>
          <p:cNvSpPr/>
          <p:nvPr/>
        </p:nvSpPr>
        <p:spPr>
          <a:xfrm>
            <a:off x="3984750" y="2114280"/>
            <a:ext cx="1174500" cy="1174500"/>
          </a:xfrm>
          <a:prstGeom prst="ellipse">
            <a:avLst/>
          </a:prstGeom>
          <a:noFill/>
          <a:ln cap="flat" cmpd="sng" w="19050">
            <a:solidFill>
              <a:schemeClr val="lt1"/>
            </a:solidFill>
            <a:prstDash val="solid"/>
            <a:round/>
            <a:headEnd len="sm" w="sm" type="none"/>
            <a:tailEnd len="sm" w="sm" type="none"/>
          </a:ln>
          <a:effectLst>
            <a:outerShdw rotWithShape="0" algn="bl" dir="39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flipH="1">
            <a:off x="4127575" y="2256930"/>
            <a:ext cx="888900" cy="889200"/>
          </a:xfrm>
          <a:prstGeom prst="pie">
            <a:avLst>
              <a:gd fmla="val 21470288"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6203325" y="2114280"/>
            <a:ext cx="1174500" cy="1174500"/>
          </a:xfrm>
          <a:prstGeom prst="ellipse">
            <a:avLst/>
          </a:prstGeom>
          <a:noFill/>
          <a:ln cap="flat" cmpd="sng" w="19050">
            <a:solidFill>
              <a:schemeClr val="lt1"/>
            </a:solidFill>
            <a:prstDash val="solid"/>
            <a:round/>
            <a:headEnd len="sm" w="sm" type="none"/>
            <a:tailEnd len="sm" w="sm" type="none"/>
          </a:ln>
          <a:effectLst>
            <a:outerShdw rotWithShape="0" algn="bl" dir="39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flipH="1">
            <a:off x="6346150" y="2256930"/>
            <a:ext cx="888900" cy="889200"/>
          </a:xfrm>
          <a:prstGeom prst="pie">
            <a:avLst>
              <a:gd fmla="val 171013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1963" name="Google Shape;1963;p60"/>
          <p:cNvSpPr txBox="1"/>
          <p:nvPr/>
        </p:nvSpPr>
        <p:spPr>
          <a:xfrm>
            <a:off x="6139500" y="3044223"/>
            <a:ext cx="19782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xo 2"/>
                <a:ea typeface="Exo 2"/>
                <a:cs typeface="Exo 2"/>
                <a:sym typeface="Exo 2"/>
              </a:rPr>
              <a:t>Despite being red, Mars is a cold place</a:t>
            </a:r>
            <a:endParaRPr>
              <a:solidFill>
                <a:srgbClr val="FFFFFF"/>
              </a:solidFill>
              <a:latin typeface="Exo 2"/>
              <a:ea typeface="Exo 2"/>
              <a:cs typeface="Exo 2"/>
              <a:sym typeface="Exo 2"/>
            </a:endParaRPr>
          </a:p>
        </p:txBody>
      </p:sp>
      <p:sp>
        <p:nvSpPr>
          <p:cNvPr id="1964" name="Google Shape;1964;p60"/>
          <p:cNvSpPr txBox="1"/>
          <p:nvPr/>
        </p:nvSpPr>
        <p:spPr>
          <a:xfrm>
            <a:off x="6139500" y="1444800"/>
            <a:ext cx="19782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Exo 2"/>
                <a:ea typeface="Exo 2"/>
                <a:cs typeface="Exo 2"/>
                <a:sym typeface="Exo 2"/>
              </a:rPr>
              <a:t>Venus</a:t>
            </a:r>
            <a:endParaRPr b="1" sz="2200">
              <a:solidFill>
                <a:schemeClr val="lt2"/>
              </a:solidFill>
              <a:latin typeface="Exo 2"/>
              <a:ea typeface="Exo 2"/>
              <a:cs typeface="Exo 2"/>
              <a:sym typeface="Exo 2"/>
            </a:endParaRPr>
          </a:p>
        </p:txBody>
      </p:sp>
      <p:sp>
        <p:nvSpPr>
          <p:cNvPr id="1965" name="Google Shape;1965;p60"/>
          <p:cNvSpPr txBox="1"/>
          <p:nvPr/>
        </p:nvSpPr>
        <p:spPr>
          <a:xfrm>
            <a:off x="6139500" y="1915623"/>
            <a:ext cx="19782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xo 2"/>
                <a:ea typeface="Exo 2"/>
                <a:cs typeface="Exo 2"/>
                <a:sym typeface="Exo 2"/>
              </a:rPr>
              <a:t>Venus is the second planet from the Sun</a:t>
            </a:r>
            <a:endParaRPr>
              <a:solidFill>
                <a:srgbClr val="FFFFFF"/>
              </a:solidFill>
              <a:latin typeface="Exo 2"/>
              <a:ea typeface="Exo 2"/>
              <a:cs typeface="Exo 2"/>
              <a:sym typeface="Exo 2"/>
            </a:endParaRPr>
          </a:p>
        </p:txBody>
      </p:sp>
      <p:sp>
        <p:nvSpPr>
          <p:cNvPr id="1966" name="Google Shape;1966;p60"/>
          <p:cNvSpPr txBox="1"/>
          <p:nvPr/>
        </p:nvSpPr>
        <p:spPr>
          <a:xfrm>
            <a:off x="1026308" y="1444800"/>
            <a:ext cx="19782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Exo 2"/>
                <a:ea typeface="Exo 2"/>
                <a:cs typeface="Exo 2"/>
                <a:sym typeface="Exo 2"/>
              </a:rPr>
              <a:t>Jupiter</a:t>
            </a:r>
            <a:endParaRPr b="1" sz="2200">
              <a:solidFill>
                <a:schemeClr val="lt2"/>
              </a:solidFill>
              <a:latin typeface="Exo 2"/>
              <a:ea typeface="Exo 2"/>
              <a:cs typeface="Exo 2"/>
              <a:sym typeface="Exo 2"/>
            </a:endParaRPr>
          </a:p>
        </p:txBody>
      </p:sp>
      <p:sp>
        <p:nvSpPr>
          <p:cNvPr id="1967" name="Google Shape;1967;p60"/>
          <p:cNvSpPr txBox="1"/>
          <p:nvPr/>
        </p:nvSpPr>
        <p:spPr>
          <a:xfrm>
            <a:off x="1026304" y="1915623"/>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Exo 2"/>
                <a:ea typeface="Exo 2"/>
                <a:cs typeface="Exo 2"/>
                <a:sym typeface="Exo 2"/>
              </a:rPr>
              <a:t>Jupiter is the biggest planet of them all</a:t>
            </a:r>
            <a:endParaRPr>
              <a:solidFill>
                <a:srgbClr val="FFFFFF"/>
              </a:solidFill>
              <a:latin typeface="Exo 2"/>
              <a:ea typeface="Exo 2"/>
              <a:cs typeface="Exo 2"/>
              <a:sym typeface="Exo 2"/>
            </a:endParaRPr>
          </a:p>
        </p:txBody>
      </p:sp>
      <p:sp>
        <p:nvSpPr>
          <p:cNvPr id="1968" name="Google Shape;1968;p60"/>
          <p:cNvSpPr txBox="1"/>
          <p:nvPr/>
        </p:nvSpPr>
        <p:spPr>
          <a:xfrm>
            <a:off x="6139500" y="3564000"/>
            <a:ext cx="19782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Exo 2"/>
                <a:ea typeface="Exo 2"/>
                <a:cs typeface="Exo 2"/>
                <a:sym typeface="Exo 2"/>
              </a:rPr>
              <a:t>Mars</a:t>
            </a:r>
            <a:endParaRPr b="1" sz="2200">
              <a:solidFill>
                <a:schemeClr val="lt2"/>
              </a:solidFill>
              <a:latin typeface="Exo 2"/>
              <a:ea typeface="Exo 2"/>
              <a:cs typeface="Exo 2"/>
              <a:sym typeface="Exo 2"/>
            </a:endParaRPr>
          </a:p>
        </p:txBody>
      </p:sp>
      <p:sp>
        <p:nvSpPr>
          <p:cNvPr id="1969" name="Google Shape;1969;p60"/>
          <p:cNvSpPr txBox="1"/>
          <p:nvPr/>
        </p:nvSpPr>
        <p:spPr>
          <a:xfrm>
            <a:off x="1026308" y="3564000"/>
            <a:ext cx="19782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Exo 2"/>
                <a:ea typeface="Exo 2"/>
                <a:cs typeface="Exo 2"/>
                <a:sym typeface="Exo 2"/>
              </a:rPr>
              <a:t>Saturn</a:t>
            </a:r>
            <a:endParaRPr b="1" sz="2200">
              <a:solidFill>
                <a:schemeClr val="lt2"/>
              </a:solidFill>
              <a:latin typeface="Exo 2"/>
              <a:ea typeface="Exo 2"/>
              <a:cs typeface="Exo 2"/>
              <a:sym typeface="Exo 2"/>
            </a:endParaRPr>
          </a:p>
        </p:txBody>
      </p:sp>
      <p:sp>
        <p:nvSpPr>
          <p:cNvPr id="1970" name="Google Shape;1970;p60"/>
          <p:cNvSpPr txBox="1"/>
          <p:nvPr/>
        </p:nvSpPr>
        <p:spPr>
          <a:xfrm>
            <a:off x="1026304" y="3044223"/>
            <a:ext cx="1978200" cy="66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Exo 2"/>
                <a:ea typeface="Exo 2"/>
                <a:cs typeface="Exo 2"/>
                <a:sym typeface="Exo 2"/>
              </a:rPr>
              <a:t>Saturn is a gas giant and has several rings</a:t>
            </a:r>
            <a:endParaRPr>
              <a:solidFill>
                <a:srgbClr val="FFFFFF"/>
              </a:solidFill>
              <a:latin typeface="Exo 2"/>
              <a:ea typeface="Exo 2"/>
              <a:cs typeface="Exo 2"/>
              <a:sym typeface="Exo 2"/>
            </a:endParaRPr>
          </a:p>
        </p:txBody>
      </p:sp>
      <p:sp>
        <p:nvSpPr>
          <p:cNvPr id="1971" name="Google Shape;1971;p60"/>
          <p:cNvSpPr/>
          <p:nvPr/>
        </p:nvSpPr>
        <p:spPr>
          <a:xfrm>
            <a:off x="3659873" y="1807648"/>
            <a:ext cx="840900" cy="840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3659873" y="2796265"/>
            <a:ext cx="840900" cy="840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4643223" y="1807648"/>
            <a:ext cx="840900" cy="840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4643223" y="2796265"/>
            <a:ext cx="840900" cy="840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5" name="Google Shape;1975;p60"/>
          <p:cNvCxnSpPr>
            <a:stCxn id="1964" idx="1"/>
            <a:endCxn id="1973" idx="3"/>
          </p:cNvCxnSpPr>
          <p:nvPr/>
        </p:nvCxnSpPr>
        <p:spPr>
          <a:xfrm flipH="1">
            <a:off x="5484000" y="1708650"/>
            <a:ext cx="655500" cy="519300"/>
          </a:xfrm>
          <a:prstGeom prst="bentConnector3">
            <a:avLst>
              <a:gd fmla="val 49991" name="adj1"/>
            </a:avLst>
          </a:prstGeom>
          <a:noFill/>
          <a:ln cap="flat" cmpd="sng" w="19050">
            <a:solidFill>
              <a:schemeClr val="accent1"/>
            </a:solidFill>
            <a:prstDash val="solid"/>
            <a:round/>
            <a:headEnd len="med" w="med" type="diamond"/>
            <a:tailEnd len="med" w="med" type="none"/>
          </a:ln>
        </p:spPr>
      </p:cxnSp>
      <p:cxnSp>
        <p:nvCxnSpPr>
          <p:cNvPr id="1976" name="Google Shape;1976;p60"/>
          <p:cNvCxnSpPr>
            <a:stCxn id="1966" idx="3"/>
            <a:endCxn id="1971" idx="1"/>
          </p:cNvCxnSpPr>
          <p:nvPr/>
        </p:nvCxnSpPr>
        <p:spPr>
          <a:xfrm>
            <a:off x="3004508" y="1708650"/>
            <a:ext cx="655500" cy="519300"/>
          </a:xfrm>
          <a:prstGeom prst="bentConnector3">
            <a:avLst>
              <a:gd fmla="val 49990" name="adj1"/>
            </a:avLst>
          </a:prstGeom>
          <a:noFill/>
          <a:ln cap="flat" cmpd="sng" w="19050">
            <a:solidFill>
              <a:schemeClr val="accent1"/>
            </a:solidFill>
            <a:prstDash val="solid"/>
            <a:round/>
            <a:headEnd len="med" w="med" type="diamond"/>
            <a:tailEnd len="med" w="med" type="none"/>
          </a:ln>
        </p:spPr>
      </p:cxnSp>
      <p:cxnSp>
        <p:nvCxnSpPr>
          <p:cNvPr id="1977" name="Google Shape;1977;p60"/>
          <p:cNvCxnSpPr>
            <a:stCxn id="1969" idx="3"/>
            <a:endCxn id="1972" idx="1"/>
          </p:cNvCxnSpPr>
          <p:nvPr/>
        </p:nvCxnSpPr>
        <p:spPr>
          <a:xfrm flipH="1" rot="10800000">
            <a:off x="3004508" y="3216750"/>
            <a:ext cx="655500" cy="611100"/>
          </a:xfrm>
          <a:prstGeom prst="bentConnector3">
            <a:avLst>
              <a:gd fmla="val 49990" name="adj1"/>
            </a:avLst>
          </a:prstGeom>
          <a:noFill/>
          <a:ln cap="flat" cmpd="sng" w="19050">
            <a:solidFill>
              <a:schemeClr val="accent1"/>
            </a:solidFill>
            <a:prstDash val="solid"/>
            <a:round/>
            <a:headEnd len="med" w="med" type="diamond"/>
            <a:tailEnd len="med" w="med" type="none"/>
          </a:ln>
        </p:spPr>
      </p:cxnSp>
      <p:cxnSp>
        <p:nvCxnSpPr>
          <p:cNvPr id="1978" name="Google Shape;1978;p60"/>
          <p:cNvCxnSpPr>
            <a:stCxn id="1968" idx="1"/>
            <a:endCxn id="1974" idx="3"/>
          </p:cNvCxnSpPr>
          <p:nvPr/>
        </p:nvCxnSpPr>
        <p:spPr>
          <a:xfrm rot="10800000">
            <a:off x="5484000" y="3216750"/>
            <a:ext cx="655500" cy="611100"/>
          </a:xfrm>
          <a:prstGeom prst="bentConnector3">
            <a:avLst>
              <a:gd fmla="val 49991" name="adj1"/>
            </a:avLst>
          </a:prstGeom>
          <a:noFill/>
          <a:ln cap="flat" cmpd="sng" w="19050">
            <a:solidFill>
              <a:schemeClr val="accent1"/>
            </a:solidFill>
            <a:prstDash val="solid"/>
            <a:round/>
            <a:headEnd len="med" w="med" type="diamond"/>
            <a:tailEnd len="med" w="med" type="none"/>
          </a:ln>
        </p:spPr>
      </p:cxnSp>
      <p:sp>
        <p:nvSpPr>
          <p:cNvPr id="1979" name="Google Shape;1979;p60"/>
          <p:cNvSpPr/>
          <p:nvPr/>
        </p:nvSpPr>
        <p:spPr>
          <a:xfrm>
            <a:off x="3911570" y="3058512"/>
            <a:ext cx="337518" cy="316433"/>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80" name="Google Shape;1980;p60"/>
          <p:cNvGrpSpPr/>
          <p:nvPr/>
        </p:nvGrpSpPr>
        <p:grpSpPr>
          <a:xfrm>
            <a:off x="4894913" y="3047963"/>
            <a:ext cx="337518" cy="337518"/>
            <a:chOff x="3271200" y="1435075"/>
            <a:chExt cx="481825" cy="481825"/>
          </a:xfrm>
        </p:grpSpPr>
        <p:sp>
          <p:nvSpPr>
            <p:cNvPr id="1981" name="Google Shape;1981;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2" name="Google Shape;1982;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3" name="Google Shape;1983;p60"/>
          <p:cNvGrpSpPr/>
          <p:nvPr/>
        </p:nvGrpSpPr>
        <p:grpSpPr>
          <a:xfrm>
            <a:off x="4893255" y="2059327"/>
            <a:ext cx="340828" cy="337536"/>
            <a:chOff x="5049725" y="1435050"/>
            <a:chExt cx="486550" cy="481850"/>
          </a:xfrm>
        </p:grpSpPr>
        <p:sp>
          <p:nvSpPr>
            <p:cNvPr id="1984" name="Google Shape;1984;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5" name="Google Shape;1985;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6" name="Google Shape;1986;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7" name="Google Shape;1987;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88" name="Google Shape;1988;p60"/>
          <p:cNvSpPr/>
          <p:nvPr/>
        </p:nvSpPr>
        <p:spPr>
          <a:xfrm>
            <a:off x="3908691" y="2068780"/>
            <a:ext cx="343263" cy="318657"/>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1994" name="Google Shape;1994;p61"/>
          <p:cNvSpPr txBox="1"/>
          <p:nvPr/>
        </p:nvSpPr>
        <p:spPr>
          <a:xfrm>
            <a:off x="4653792" y="2843888"/>
            <a:ext cx="15873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xo 2"/>
                <a:ea typeface="Exo 2"/>
                <a:cs typeface="Exo 2"/>
                <a:sym typeface="Exo 2"/>
              </a:rPr>
              <a:t>Mercury</a:t>
            </a:r>
            <a:endParaRPr b="1" sz="2200">
              <a:solidFill>
                <a:schemeClr val="lt2"/>
              </a:solidFill>
              <a:latin typeface="Exo 2"/>
              <a:ea typeface="Exo 2"/>
              <a:cs typeface="Exo 2"/>
              <a:sym typeface="Exo 2"/>
            </a:endParaRPr>
          </a:p>
        </p:txBody>
      </p:sp>
      <p:sp>
        <p:nvSpPr>
          <p:cNvPr id="1995" name="Google Shape;1995;p61"/>
          <p:cNvSpPr txBox="1"/>
          <p:nvPr/>
        </p:nvSpPr>
        <p:spPr>
          <a:xfrm>
            <a:off x="4653792" y="3238056"/>
            <a:ext cx="1587300" cy="8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xo 2"/>
                <a:ea typeface="Exo 2"/>
                <a:cs typeface="Exo 2"/>
                <a:sym typeface="Exo 2"/>
              </a:rPr>
              <a:t>It’s the closest planet to the Sun and the smallest</a:t>
            </a:r>
            <a:endParaRPr>
              <a:solidFill>
                <a:srgbClr val="FFFFFF"/>
              </a:solidFill>
              <a:latin typeface="Exo 2"/>
              <a:ea typeface="Exo 2"/>
              <a:cs typeface="Exo 2"/>
              <a:sym typeface="Exo 2"/>
            </a:endParaRPr>
          </a:p>
        </p:txBody>
      </p:sp>
      <p:sp>
        <p:nvSpPr>
          <p:cNvPr id="1996" name="Google Shape;1996;p61"/>
          <p:cNvSpPr txBox="1"/>
          <p:nvPr/>
        </p:nvSpPr>
        <p:spPr>
          <a:xfrm>
            <a:off x="6404670" y="2843888"/>
            <a:ext cx="15873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xo 2"/>
                <a:ea typeface="Exo 2"/>
                <a:cs typeface="Exo 2"/>
                <a:sym typeface="Exo 2"/>
              </a:rPr>
              <a:t>Venus</a:t>
            </a:r>
            <a:endParaRPr b="1" sz="2200">
              <a:solidFill>
                <a:schemeClr val="lt2"/>
              </a:solidFill>
              <a:latin typeface="Exo 2"/>
              <a:ea typeface="Exo 2"/>
              <a:cs typeface="Exo 2"/>
              <a:sym typeface="Exo 2"/>
            </a:endParaRPr>
          </a:p>
        </p:txBody>
      </p:sp>
      <p:sp>
        <p:nvSpPr>
          <p:cNvPr id="1997" name="Google Shape;1997;p61"/>
          <p:cNvSpPr txBox="1"/>
          <p:nvPr/>
        </p:nvSpPr>
        <p:spPr>
          <a:xfrm>
            <a:off x="6404671" y="3238056"/>
            <a:ext cx="1587300" cy="8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xo 2"/>
                <a:ea typeface="Exo 2"/>
                <a:cs typeface="Exo 2"/>
                <a:sym typeface="Exo 2"/>
              </a:rPr>
              <a:t>It has a beautiful name and high temperatures</a:t>
            </a:r>
            <a:endParaRPr>
              <a:solidFill>
                <a:srgbClr val="FFFFFF"/>
              </a:solidFill>
              <a:latin typeface="Exo 2"/>
              <a:ea typeface="Exo 2"/>
              <a:cs typeface="Exo 2"/>
              <a:sym typeface="Exo 2"/>
            </a:endParaRPr>
          </a:p>
        </p:txBody>
      </p:sp>
      <p:sp>
        <p:nvSpPr>
          <p:cNvPr id="1998" name="Google Shape;1998;p61"/>
          <p:cNvSpPr txBox="1"/>
          <p:nvPr/>
        </p:nvSpPr>
        <p:spPr>
          <a:xfrm>
            <a:off x="1152038" y="2843875"/>
            <a:ext cx="15873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xo 2"/>
                <a:ea typeface="Exo 2"/>
                <a:cs typeface="Exo 2"/>
                <a:sym typeface="Exo 2"/>
              </a:rPr>
              <a:t>Mars</a:t>
            </a:r>
            <a:endParaRPr b="1" sz="2200">
              <a:solidFill>
                <a:schemeClr val="lt2"/>
              </a:solidFill>
              <a:latin typeface="Exo 2"/>
              <a:ea typeface="Exo 2"/>
              <a:cs typeface="Exo 2"/>
              <a:sym typeface="Exo 2"/>
            </a:endParaRPr>
          </a:p>
        </p:txBody>
      </p:sp>
      <p:sp>
        <p:nvSpPr>
          <p:cNvPr id="1999" name="Google Shape;1999;p61"/>
          <p:cNvSpPr txBox="1"/>
          <p:nvPr/>
        </p:nvSpPr>
        <p:spPr>
          <a:xfrm>
            <a:off x="1152038" y="3238043"/>
            <a:ext cx="1587300" cy="8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xo 2"/>
                <a:ea typeface="Exo 2"/>
                <a:cs typeface="Exo 2"/>
                <a:sym typeface="Exo 2"/>
              </a:rPr>
              <a:t>Despite being red, Mars is a cold place</a:t>
            </a:r>
            <a:endParaRPr>
              <a:solidFill>
                <a:srgbClr val="FFFFFF"/>
              </a:solidFill>
              <a:latin typeface="Exo 2"/>
              <a:ea typeface="Exo 2"/>
              <a:cs typeface="Exo 2"/>
              <a:sym typeface="Exo 2"/>
            </a:endParaRPr>
          </a:p>
        </p:txBody>
      </p:sp>
      <p:sp>
        <p:nvSpPr>
          <p:cNvPr id="2000" name="Google Shape;2000;p61"/>
          <p:cNvSpPr txBox="1"/>
          <p:nvPr/>
        </p:nvSpPr>
        <p:spPr>
          <a:xfrm>
            <a:off x="2902915" y="2843875"/>
            <a:ext cx="1587300" cy="527700"/>
          </a:xfrm>
          <a:prstGeom prst="rect">
            <a:avLst/>
          </a:prstGeom>
          <a:noFill/>
          <a:ln>
            <a:noFill/>
          </a:ln>
          <a:effectLst>
            <a:outerShdw rotWithShape="0" algn="bl" dir="3600000" dist="28575">
              <a:srgbClr val="FF008C"/>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Exo 2"/>
                <a:ea typeface="Exo 2"/>
                <a:cs typeface="Exo 2"/>
                <a:sym typeface="Exo 2"/>
              </a:rPr>
              <a:t>Saturn</a:t>
            </a:r>
            <a:endParaRPr b="1" sz="2200">
              <a:solidFill>
                <a:schemeClr val="lt2"/>
              </a:solidFill>
              <a:latin typeface="Exo 2"/>
              <a:ea typeface="Exo 2"/>
              <a:cs typeface="Exo 2"/>
              <a:sym typeface="Exo 2"/>
            </a:endParaRPr>
          </a:p>
        </p:txBody>
      </p:sp>
      <p:sp>
        <p:nvSpPr>
          <p:cNvPr id="2001" name="Google Shape;2001;p61"/>
          <p:cNvSpPr txBox="1"/>
          <p:nvPr/>
        </p:nvSpPr>
        <p:spPr>
          <a:xfrm>
            <a:off x="2902916" y="3238043"/>
            <a:ext cx="1587300" cy="8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Exo 2"/>
                <a:ea typeface="Exo 2"/>
                <a:cs typeface="Exo 2"/>
                <a:sym typeface="Exo 2"/>
              </a:rPr>
              <a:t>Saturn is the ringed one and a gas giant</a:t>
            </a:r>
            <a:endParaRPr>
              <a:solidFill>
                <a:srgbClr val="FFFFFF"/>
              </a:solidFill>
              <a:latin typeface="Exo 2"/>
              <a:ea typeface="Exo 2"/>
              <a:cs typeface="Exo 2"/>
              <a:sym typeface="Exo 2"/>
            </a:endParaRPr>
          </a:p>
        </p:txBody>
      </p:sp>
      <p:sp>
        <p:nvSpPr>
          <p:cNvPr id="2002" name="Google Shape;2002;p61"/>
          <p:cNvSpPr/>
          <p:nvPr/>
        </p:nvSpPr>
        <p:spPr>
          <a:xfrm>
            <a:off x="1229000" y="1845969"/>
            <a:ext cx="1433400" cy="747000"/>
          </a:xfrm>
          <a:prstGeom prst="roundRect">
            <a:avLst>
              <a:gd fmla="val 23354"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Exo 2"/>
                <a:ea typeface="Exo 2"/>
                <a:cs typeface="Exo 2"/>
                <a:sym typeface="Exo 2"/>
              </a:rPr>
              <a:t>2021</a:t>
            </a:r>
            <a:endParaRPr b="1" sz="2400">
              <a:solidFill>
                <a:schemeClr val="lt2"/>
              </a:solidFill>
              <a:latin typeface="Exo 2"/>
              <a:ea typeface="Exo 2"/>
              <a:cs typeface="Exo 2"/>
              <a:sym typeface="Exo 2"/>
            </a:endParaRPr>
          </a:p>
        </p:txBody>
      </p:sp>
      <p:sp>
        <p:nvSpPr>
          <p:cNvPr id="2003" name="Google Shape;2003;p61"/>
          <p:cNvSpPr/>
          <p:nvPr/>
        </p:nvSpPr>
        <p:spPr>
          <a:xfrm>
            <a:off x="2979875" y="1845969"/>
            <a:ext cx="1433400" cy="747000"/>
          </a:xfrm>
          <a:prstGeom prst="roundRect">
            <a:avLst>
              <a:gd fmla="val 23354"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Exo 2"/>
                <a:ea typeface="Exo 2"/>
                <a:cs typeface="Exo 2"/>
                <a:sym typeface="Exo 2"/>
              </a:rPr>
              <a:t>2022</a:t>
            </a:r>
            <a:endParaRPr b="1" sz="2400">
              <a:solidFill>
                <a:schemeClr val="lt2"/>
              </a:solidFill>
              <a:latin typeface="Exo 2"/>
              <a:ea typeface="Exo 2"/>
              <a:cs typeface="Exo 2"/>
              <a:sym typeface="Exo 2"/>
            </a:endParaRPr>
          </a:p>
        </p:txBody>
      </p:sp>
      <p:sp>
        <p:nvSpPr>
          <p:cNvPr id="2004" name="Google Shape;2004;p61"/>
          <p:cNvSpPr/>
          <p:nvPr/>
        </p:nvSpPr>
        <p:spPr>
          <a:xfrm>
            <a:off x="4730750" y="1845969"/>
            <a:ext cx="1433400" cy="747000"/>
          </a:xfrm>
          <a:prstGeom prst="roundRect">
            <a:avLst>
              <a:gd fmla="val 23354"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Exo 2"/>
                <a:ea typeface="Exo 2"/>
                <a:cs typeface="Exo 2"/>
                <a:sym typeface="Exo 2"/>
              </a:rPr>
              <a:t>2023</a:t>
            </a:r>
            <a:endParaRPr b="1" sz="2400">
              <a:solidFill>
                <a:schemeClr val="lt2"/>
              </a:solidFill>
              <a:latin typeface="Exo 2"/>
              <a:ea typeface="Exo 2"/>
              <a:cs typeface="Exo 2"/>
              <a:sym typeface="Exo 2"/>
            </a:endParaRPr>
          </a:p>
        </p:txBody>
      </p:sp>
      <p:sp>
        <p:nvSpPr>
          <p:cNvPr id="2005" name="Google Shape;2005;p61"/>
          <p:cNvSpPr/>
          <p:nvPr/>
        </p:nvSpPr>
        <p:spPr>
          <a:xfrm>
            <a:off x="6481625" y="1845969"/>
            <a:ext cx="1433400" cy="747000"/>
          </a:xfrm>
          <a:prstGeom prst="roundRect">
            <a:avLst>
              <a:gd fmla="val 23354"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Exo 2"/>
                <a:ea typeface="Exo 2"/>
                <a:cs typeface="Exo 2"/>
                <a:sym typeface="Exo 2"/>
              </a:rPr>
              <a:t>2024</a:t>
            </a:r>
            <a:endParaRPr b="1" sz="2400">
              <a:solidFill>
                <a:schemeClr val="lt2"/>
              </a:solidFill>
              <a:latin typeface="Exo 2"/>
              <a:ea typeface="Exo 2"/>
              <a:cs typeface="Exo 2"/>
              <a:sym typeface="Exo 2"/>
            </a:endParaRPr>
          </a:p>
        </p:txBody>
      </p:sp>
      <p:cxnSp>
        <p:nvCxnSpPr>
          <p:cNvPr id="2006" name="Google Shape;2006;p61"/>
          <p:cNvCxnSpPr>
            <a:stCxn id="2002" idx="3"/>
            <a:endCxn id="2003" idx="1"/>
          </p:cNvCxnSpPr>
          <p:nvPr/>
        </p:nvCxnSpPr>
        <p:spPr>
          <a:xfrm>
            <a:off x="2662400" y="2219469"/>
            <a:ext cx="317400" cy="0"/>
          </a:xfrm>
          <a:prstGeom prst="straightConnector1">
            <a:avLst/>
          </a:prstGeom>
          <a:noFill/>
          <a:ln cap="flat" cmpd="sng" w="19050">
            <a:solidFill>
              <a:schemeClr val="accent1"/>
            </a:solidFill>
            <a:prstDash val="solid"/>
            <a:round/>
            <a:headEnd len="med" w="med" type="none"/>
            <a:tailEnd len="med" w="med" type="none"/>
          </a:ln>
        </p:spPr>
      </p:cxnSp>
      <p:cxnSp>
        <p:nvCxnSpPr>
          <p:cNvPr id="2007" name="Google Shape;2007;p61"/>
          <p:cNvCxnSpPr>
            <a:stCxn id="2003" idx="3"/>
            <a:endCxn id="2004" idx="1"/>
          </p:cNvCxnSpPr>
          <p:nvPr/>
        </p:nvCxnSpPr>
        <p:spPr>
          <a:xfrm>
            <a:off x="4413275" y="2219469"/>
            <a:ext cx="317400" cy="0"/>
          </a:xfrm>
          <a:prstGeom prst="straightConnector1">
            <a:avLst/>
          </a:prstGeom>
          <a:noFill/>
          <a:ln cap="flat" cmpd="sng" w="19050">
            <a:solidFill>
              <a:schemeClr val="accent1"/>
            </a:solidFill>
            <a:prstDash val="solid"/>
            <a:round/>
            <a:headEnd len="med" w="med" type="none"/>
            <a:tailEnd len="med" w="med" type="none"/>
          </a:ln>
        </p:spPr>
      </p:cxnSp>
      <p:cxnSp>
        <p:nvCxnSpPr>
          <p:cNvPr id="2008" name="Google Shape;2008;p61"/>
          <p:cNvCxnSpPr>
            <a:stCxn id="2004" idx="3"/>
            <a:endCxn id="2005" idx="1"/>
          </p:cNvCxnSpPr>
          <p:nvPr/>
        </p:nvCxnSpPr>
        <p:spPr>
          <a:xfrm>
            <a:off x="6164150" y="2219469"/>
            <a:ext cx="3174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62"/>
          <p:cNvSpPr txBox="1"/>
          <p:nvPr>
            <p:ph idx="1" type="subTitle"/>
          </p:nvPr>
        </p:nvSpPr>
        <p:spPr>
          <a:xfrm>
            <a:off x="892875" y="2372938"/>
            <a:ext cx="2614800" cy="131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Right click on it and then choose "Replace image" so you can add yours</a:t>
            </a:r>
            <a:endParaRPr/>
          </a:p>
        </p:txBody>
      </p:sp>
      <p:sp>
        <p:nvSpPr>
          <p:cNvPr id="2014" name="Google Shape;2014;p62"/>
          <p:cNvSpPr txBox="1"/>
          <p:nvPr>
            <p:ph type="title"/>
          </p:nvPr>
        </p:nvSpPr>
        <p:spPr>
          <a:xfrm>
            <a:off x="892875" y="1002963"/>
            <a:ext cx="2614800" cy="10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t>Desktop &amp; tablet</a:t>
            </a:r>
            <a:endParaRPr/>
          </a:p>
        </p:txBody>
      </p:sp>
      <p:sp>
        <p:nvSpPr>
          <p:cNvPr id="2015" name="Google Shape;2015;p62"/>
          <p:cNvSpPr/>
          <p:nvPr/>
        </p:nvSpPr>
        <p:spPr>
          <a:xfrm>
            <a:off x="4565899" y="1202450"/>
            <a:ext cx="3910713" cy="308789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a:effectLst>
            <a:outerShdw rotWithShape="0" algn="bl" dir="3000000" dist="952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6" name="Google Shape;2016;p62"/>
          <p:cNvPicPr preferRelativeResize="0"/>
          <p:nvPr/>
        </p:nvPicPr>
        <p:blipFill rotWithShape="1">
          <a:blip r:embed="rId3">
            <a:alphaModFix/>
          </a:blip>
          <a:srcRect b="17149" l="-210" r="209" t="0"/>
          <a:stretch/>
        </p:blipFill>
        <p:spPr>
          <a:xfrm>
            <a:off x="4689462" y="1343808"/>
            <a:ext cx="3641078" cy="2212817"/>
          </a:xfrm>
          <a:prstGeom prst="rect">
            <a:avLst/>
          </a:prstGeom>
          <a:noFill/>
          <a:ln>
            <a:noFill/>
          </a:ln>
        </p:spPr>
      </p:pic>
      <p:sp>
        <p:nvSpPr>
          <p:cNvPr id="2017" name="Google Shape;2017;p62"/>
          <p:cNvSpPr/>
          <p:nvPr/>
        </p:nvSpPr>
        <p:spPr>
          <a:xfrm>
            <a:off x="3969925" y="1712875"/>
            <a:ext cx="1802589" cy="244571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lt1"/>
          </a:solidFill>
          <a:ln>
            <a:noFill/>
          </a:ln>
          <a:effectLst>
            <a:outerShdw rotWithShape="0" algn="bl" dir="3540000" dist="11430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8" name="Google Shape;2018;p62"/>
          <p:cNvPicPr preferRelativeResize="0"/>
          <p:nvPr/>
        </p:nvPicPr>
        <p:blipFill rotWithShape="1">
          <a:blip r:embed="rId4">
            <a:alphaModFix/>
          </a:blip>
          <a:srcRect b="6872" l="0" r="0" t="0"/>
          <a:stretch/>
        </p:blipFill>
        <p:spPr>
          <a:xfrm>
            <a:off x="4105113" y="1921957"/>
            <a:ext cx="1532331" cy="204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idx="1" type="body"/>
          </p:nvPr>
        </p:nvSpPr>
        <p:spPr>
          <a:xfrm>
            <a:off x="948600" y="2182450"/>
            <a:ext cx="4117800" cy="24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This is WordArt text. If you want to modify it:</a:t>
            </a:r>
            <a:endParaRPr>
              <a:solidFill>
                <a:schemeClr val="lt2"/>
              </a:solidFill>
            </a:endParaRPr>
          </a:p>
          <a:p>
            <a:pPr indent="-292100" lvl="0" marL="457200" rtl="0" algn="l">
              <a:spcBef>
                <a:spcPts val="1600"/>
              </a:spcBef>
              <a:spcAft>
                <a:spcPts val="0"/>
              </a:spcAft>
              <a:buSzPts val="1000"/>
              <a:buChar char="●"/>
            </a:pPr>
            <a:r>
              <a:rPr lang="en">
                <a:solidFill>
                  <a:schemeClr val="lt2"/>
                </a:solidFill>
              </a:rPr>
              <a:t>Double click on it</a:t>
            </a:r>
            <a:endParaRPr>
              <a:solidFill>
                <a:schemeClr val="lt2"/>
              </a:solidFill>
            </a:endParaRPr>
          </a:p>
          <a:p>
            <a:pPr indent="-292100" lvl="0" marL="457200" rtl="0" algn="l">
              <a:spcBef>
                <a:spcPts val="0"/>
              </a:spcBef>
              <a:spcAft>
                <a:spcPts val="0"/>
              </a:spcAft>
              <a:buSzPts val="1000"/>
              <a:buChar char="●"/>
            </a:pPr>
            <a:r>
              <a:rPr lang="en">
                <a:solidFill>
                  <a:schemeClr val="lt2"/>
                </a:solidFill>
              </a:rPr>
              <a:t>Type your new text in the dialog box</a:t>
            </a:r>
            <a:endParaRPr>
              <a:solidFill>
                <a:schemeClr val="lt2"/>
              </a:solidFill>
            </a:endParaRPr>
          </a:p>
          <a:p>
            <a:pPr indent="-292100" lvl="0" marL="457200" rtl="0" algn="l">
              <a:spcBef>
                <a:spcPts val="0"/>
              </a:spcBef>
              <a:spcAft>
                <a:spcPts val="0"/>
              </a:spcAft>
              <a:buSzPts val="1000"/>
              <a:buChar char="●"/>
            </a:pPr>
            <a:r>
              <a:rPr lang="en">
                <a:solidFill>
                  <a:schemeClr val="lt2"/>
                </a:solidFill>
              </a:rPr>
              <a:t>You can change the fill color in the top menu</a:t>
            </a:r>
            <a:endParaRPr>
              <a:solidFill>
                <a:schemeClr val="lt2"/>
              </a:solidFill>
            </a:endParaRPr>
          </a:p>
          <a:p>
            <a:pPr indent="-292100" lvl="0" marL="457200" rtl="0" algn="l">
              <a:spcBef>
                <a:spcPts val="0"/>
              </a:spcBef>
              <a:spcAft>
                <a:spcPts val="0"/>
              </a:spcAft>
              <a:buSzPts val="1000"/>
              <a:buChar char="●"/>
            </a:pPr>
            <a:r>
              <a:rPr lang="en">
                <a:solidFill>
                  <a:schemeClr val="lt2"/>
                </a:solidFill>
              </a:rPr>
              <a:t>You can also modify the stroke, its color, thickness or type</a:t>
            </a:r>
            <a:endParaRPr>
              <a:solidFill>
                <a:schemeClr val="lt2"/>
              </a:solidFill>
            </a:endParaRPr>
          </a:p>
          <a:p>
            <a:pPr indent="-292100" lvl="0" marL="457200" rtl="0" algn="l">
              <a:spcBef>
                <a:spcPts val="0"/>
              </a:spcBef>
              <a:spcAft>
                <a:spcPts val="0"/>
              </a:spcAft>
              <a:buSzPts val="1000"/>
              <a:buChar char="●"/>
            </a:pPr>
            <a:r>
              <a:rPr lang="en">
                <a:solidFill>
                  <a:schemeClr val="lt2"/>
                </a:solidFill>
              </a:rPr>
              <a:t>Press Enter</a:t>
            </a:r>
            <a:endParaRPr>
              <a:solidFill>
                <a:schemeClr val="lt2"/>
              </a:solidFill>
            </a:endParaRPr>
          </a:p>
        </p:txBody>
      </p:sp>
      <p:sp>
        <p:nvSpPr>
          <p:cNvPr id="282" name="Google Shape;28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t>
            </a:r>
            <a:r>
              <a:rPr lang="en"/>
              <a:t>mplate with wordarts</a:t>
            </a:r>
            <a:endParaRPr/>
          </a:p>
        </p:txBody>
      </p:sp>
      <p:sp>
        <p:nvSpPr>
          <p:cNvPr id="283" name="Google Shape;283;p36"/>
          <p:cNvSpPr/>
          <p:nvPr/>
        </p:nvSpPr>
        <p:spPr>
          <a:xfrm>
            <a:off x="948601" y="1632925"/>
            <a:ext cx="3026906" cy="42154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WORDART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63"/>
          <p:cNvSpPr txBox="1"/>
          <p:nvPr>
            <p:ph idx="4294967295" type="subTitle"/>
          </p:nvPr>
        </p:nvSpPr>
        <p:spPr>
          <a:xfrm>
            <a:off x="2264625" y="4233901"/>
            <a:ext cx="46149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100"/>
              </a:spcAft>
              <a:buClr>
                <a:schemeClr val="dk1"/>
              </a:buClr>
              <a:buSzPts val="1100"/>
              <a:buFont typeface="Arial"/>
              <a:buNone/>
            </a:pPr>
            <a:r>
              <a:rPr lang="en" sz="1000"/>
              <a:t>Please keep this slide for attribution</a:t>
            </a:r>
            <a:endParaRPr sz="1000"/>
          </a:p>
        </p:txBody>
      </p:sp>
      <p:sp>
        <p:nvSpPr>
          <p:cNvPr id="2024" name="Google Shape;2024;p63"/>
          <p:cNvSpPr txBox="1"/>
          <p:nvPr>
            <p:ph type="ctrTitle"/>
          </p:nvPr>
        </p:nvSpPr>
        <p:spPr>
          <a:xfrm>
            <a:off x="1717450" y="768600"/>
            <a:ext cx="5709000" cy="11685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r>
              <a:rPr lang="en"/>
              <a:t>Thanks!</a:t>
            </a:r>
            <a:endParaRPr/>
          </a:p>
        </p:txBody>
      </p:sp>
      <p:sp>
        <p:nvSpPr>
          <p:cNvPr id="2025" name="Google Shape;2025;p63"/>
          <p:cNvSpPr txBox="1"/>
          <p:nvPr>
            <p:ph idx="1" type="subTitle"/>
          </p:nvPr>
        </p:nvSpPr>
        <p:spPr>
          <a:xfrm>
            <a:off x="1717450" y="1860900"/>
            <a:ext cx="5709000" cy="3375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r>
              <a:rPr lang="en">
                <a:solidFill>
                  <a:schemeClr val="lt2"/>
                </a:solidFill>
              </a:rPr>
              <a:t>Do you have any questions?</a:t>
            </a:r>
            <a:endParaRPr>
              <a:solidFill>
                <a:schemeClr val="lt2"/>
              </a:solidFill>
            </a:endParaRPr>
          </a:p>
        </p:txBody>
      </p:sp>
      <p:sp>
        <p:nvSpPr>
          <p:cNvPr id="2026" name="Google Shape;2026;p63"/>
          <p:cNvSpPr txBox="1"/>
          <p:nvPr>
            <p:ph idx="2" type="subTitle"/>
          </p:nvPr>
        </p:nvSpPr>
        <p:spPr>
          <a:xfrm>
            <a:off x="1717450" y="2198646"/>
            <a:ext cx="5709000" cy="57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rPr lang="en"/>
              <a:t>addyouremail@freepik.com </a:t>
            </a:r>
            <a:endParaRPr/>
          </a:p>
          <a:p>
            <a:pPr indent="0" lvl="0" marL="0" rtl="0" algn="ctr">
              <a:spcBef>
                <a:spcPts val="100"/>
              </a:spcBef>
              <a:spcAft>
                <a:spcPts val="100"/>
              </a:spcAft>
              <a:buClr>
                <a:srgbClr val="191919"/>
              </a:buClr>
              <a:buSzPts val="1100"/>
              <a:buFont typeface="Arial"/>
              <a:buNone/>
            </a:pPr>
            <a:r>
              <a:rPr lang="en"/>
              <a:t>+91  620 421 838 | yourcompany.com</a:t>
            </a:r>
            <a:endParaRPr/>
          </a:p>
        </p:txBody>
      </p:sp>
      <p:grpSp>
        <p:nvGrpSpPr>
          <p:cNvPr id="2027" name="Google Shape;2027;p63"/>
          <p:cNvGrpSpPr/>
          <p:nvPr/>
        </p:nvGrpSpPr>
        <p:grpSpPr>
          <a:xfrm>
            <a:off x="4909304" y="3022325"/>
            <a:ext cx="387661" cy="387661"/>
            <a:chOff x="1379798" y="1723250"/>
            <a:chExt cx="397887" cy="397887"/>
          </a:xfrm>
        </p:grpSpPr>
        <p:sp>
          <p:nvSpPr>
            <p:cNvPr id="2028" name="Google Shape;2028;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3"/>
          <p:cNvGrpSpPr/>
          <p:nvPr/>
        </p:nvGrpSpPr>
        <p:grpSpPr>
          <a:xfrm>
            <a:off x="3847183" y="3022325"/>
            <a:ext cx="387681" cy="387661"/>
            <a:chOff x="266768" y="1721375"/>
            <a:chExt cx="397907" cy="397887"/>
          </a:xfrm>
        </p:grpSpPr>
        <p:sp>
          <p:nvSpPr>
            <p:cNvPr id="2033" name="Google Shape;2033;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63"/>
          <p:cNvGrpSpPr/>
          <p:nvPr/>
        </p:nvGrpSpPr>
        <p:grpSpPr>
          <a:xfrm>
            <a:off x="4378264" y="3022325"/>
            <a:ext cx="387641" cy="387661"/>
            <a:chOff x="864491" y="1723250"/>
            <a:chExt cx="397866" cy="397887"/>
          </a:xfrm>
        </p:grpSpPr>
        <p:sp>
          <p:nvSpPr>
            <p:cNvPr id="2036" name="Google Shape;2036;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a:effectLst>
              <a:outerShdw rotWithShape="0" algn="bl" dir="3180000" dist="47625">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044" name="Google Shape;2044;p64"/>
          <p:cNvGrpSpPr/>
          <p:nvPr/>
        </p:nvGrpSpPr>
        <p:grpSpPr>
          <a:xfrm>
            <a:off x="4023788" y="1592675"/>
            <a:ext cx="1222025" cy="1251175"/>
            <a:chOff x="2154600" y="1371750"/>
            <a:chExt cx="1222025" cy="1251175"/>
          </a:xfrm>
        </p:grpSpPr>
        <p:sp>
          <p:nvSpPr>
            <p:cNvPr id="2045" name="Google Shape;2045;p64"/>
            <p:cNvSpPr/>
            <p:nvPr/>
          </p:nvSpPr>
          <p:spPr>
            <a:xfrm>
              <a:off x="2186400" y="1432725"/>
              <a:ext cx="1190225" cy="1190200"/>
            </a:xfrm>
            <a:custGeom>
              <a:rect b="b" l="l" r="r" t="t"/>
              <a:pathLst>
                <a:path extrusionOk="0" h="47608" w="47609">
                  <a:moveTo>
                    <a:pt x="22585" y="0"/>
                  </a:moveTo>
                  <a:lnTo>
                    <a:pt x="21366" y="106"/>
                  </a:lnTo>
                  <a:lnTo>
                    <a:pt x="20199" y="265"/>
                  </a:lnTo>
                  <a:lnTo>
                    <a:pt x="19033" y="477"/>
                  </a:lnTo>
                  <a:lnTo>
                    <a:pt x="17867" y="742"/>
                  </a:lnTo>
                  <a:lnTo>
                    <a:pt x="16700" y="1060"/>
                  </a:lnTo>
                  <a:lnTo>
                    <a:pt x="15640" y="1431"/>
                  </a:lnTo>
                  <a:lnTo>
                    <a:pt x="14527" y="1856"/>
                  </a:lnTo>
                  <a:lnTo>
                    <a:pt x="13467" y="2333"/>
                  </a:lnTo>
                  <a:lnTo>
                    <a:pt x="12459" y="2863"/>
                  </a:lnTo>
                  <a:lnTo>
                    <a:pt x="11452" y="3446"/>
                  </a:lnTo>
                  <a:lnTo>
                    <a:pt x="10498" y="4029"/>
                  </a:lnTo>
                  <a:lnTo>
                    <a:pt x="9543" y="4718"/>
                  </a:lnTo>
                  <a:lnTo>
                    <a:pt x="8642" y="5408"/>
                  </a:lnTo>
                  <a:lnTo>
                    <a:pt x="7794" y="6150"/>
                  </a:lnTo>
                  <a:lnTo>
                    <a:pt x="6946" y="6945"/>
                  </a:lnTo>
                  <a:lnTo>
                    <a:pt x="6204" y="7793"/>
                  </a:lnTo>
                  <a:lnTo>
                    <a:pt x="5408" y="8641"/>
                  </a:lnTo>
                  <a:lnTo>
                    <a:pt x="4719" y="9543"/>
                  </a:lnTo>
                  <a:lnTo>
                    <a:pt x="4083" y="10497"/>
                  </a:lnTo>
                  <a:lnTo>
                    <a:pt x="3447" y="11451"/>
                  </a:lnTo>
                  <a:lnTo>
                    <a:pt x="2864" y="12459"/>
                  </a:lnTo>
                  <a:lnTo>
                    <a:pt x="2333" y="13466"/>
                  </a:lnTo>
                  <a:lnTo>
                    <a:pt x="1856" y="14526"/>
                  </a:lnTo>
                  <a:lnTo>
                    <a:pt x="1432" y="15586"/>
                  </a:lnTo>
                  <a:lnTo>
                    <a:pt x="1061" y="16700"/>
                  </a:lnTo>
                  <a:lnTo>
                    <a:pt x="743" y="17866"/>
                  </a:lnTo>
                  <a:lnTo>
                    <a:pt x="478" y="18979"/>
                  </a:lnTo>
                  <a:lnTo>
                    <a:pt x="266" y="20146"/>
                  </a:lnTo>
                  <a:lnTo>
                    <a:pt x="107" y="21365"/>
                  </a:lnTo>
                  <a:lnTo>
                    <a:pt x="54" y="22584"/>
                  </a:lnTo>
                  <a:lnTo>
                    <a:pt x="1" y="23804"/>
                  </a:lnTo>
                  <a:lnTo>
                    <a:pt x="54" y="25023"/>
                  </a:lnTo>
                  <a:lnTo>
                    <a:pt x="107" y="26242"/>
                  </a:lnTo>
                  <a:lnTo>
                    <a:pt x="266" y="27409"/>
                  </a:lnTo>
                  <a:lnTo>
                    <a:pt x="478" y="28575"/>
                  </a:lnTo>
                  <a:lnTo>
                    <a:pt x="743" y="29741"/>
                  </a:lnTo>
                  <a:lnTo>
                    <a:pt x="1061" y="30855"/>
                  </a:lnTo>
                  <a:lnTo>
                    <a:pt x="1432" y="31968"/>
                  </a:lnTo>
                  <a:lnTo>
                    <a:pt x="1856" y="33081"/>
                  </a:lnTo>
                  <a:lnTo>
                    <a:pt x="2333" y="34142"/>
                  </a:lnTo>
                  <a:lnTo>
                    <a:pt x="2864" y="35149"/>
                  </a:lnTo>
                  <a:lnTo>
                    <a:pt x="3447" y="36156"/>
                  </a:lnTo>
                  <a:lnTo>
                    <a:pt x="4083" y="37110"/>
                  </a:lnTo>
                  <a:lnTo>
                    <a:pt x="4719" y="38065"/>
                  </a:lnTo>
                  <a:lnTo>
                    <a:pt x="5408" y="38966"/>
                  </a:lnTo>
                  <a:lnTo>
                    <a:pt x="6204" y="39814"/>
                  </a:lnTo>
                  <a:lnTo>
                    <a:pt x="6946" y="40609"/>
                  </a:lnTo>
                  <a:lnTo>
                    <a:pt x="7794" y="41405"/>
                  </a:lnTo>
                  <a:lnTo>
                    <a:pt x="8642" y="42147"/>
                  </a:lnTo>
                  <a:lnTo>
                    <a:pt x="9543" y="42889"/>
                  </a:lnTo>
                  <a:lnTo>
                    <a:pt x="10498" y="43525"/>
                  </a:lnTo>
                  <a:lnTo>
                    <a:pt x="11452" y="44161"/>
                  </a:lnTo>
                  <a:lnTo>
                    <a:pt x="12459" y="44745"/>
                  </a:lnTo>
                  <a:lnTo>
                    <a:pt x="13467" y="45275"/>
                  </a:lnTo>
                  <a:lnTo>
                    <a:pt x="14527" y="45752"/>
                  </a:lnTo>
                  <a:lnTo>
                    <a:pt x="15640" y="46176"/>
                  </a:lnTo>
                  <a:lnTo>
                    <a:pt x="16700" y="46547"/>
                  </a:lnTo>
                  <a:lnTo>
                    <a:pt x="17867" y="46865"/>
                  </a:lnTo>
                  <a:lnTo>
                    <a:pt x="19033" y="47130"/>
                  </a:lnTo>
                  <a:lnTo>
                    <a:pt x="20199" y="47342"/>
                  </a:lnTo>
                  <a:lnTo>
                    <a:pt x="21366" y="47501"/>
                  </a:lnTo>
                  <a:lnTo>
                    <a:pt x="22585" y="47554"/>
                  </a:lnTo>
                  <a:lnTo>
                    <a:pt x="23804" y="47607"/>
                  </a:lnTo>
                  <a:lnTo>
                    <a:pt x="25024" y="47554"/>
                  </a:lnTo>
                  <a:lnTo>
                    <a:pt x="26243" y="47501"/>
                  </a:lnTo>
                  <a:lnTo>
                    <a:pt x="27409" y="47342"/>
                  </a:lnTo>
                  <a:lnTo>
                    <a:pt x="28629" y="47130"/>
                  </a:lnTo>
                  <a:lnTo>
                    <a:pt x="29742" y="46865"/>
                  </a:lnTo>
                  <a:lnTo>
                    <a:pt x="30908" y="46547"/>
                  </a:lnTo>
                  <a:lnTo>
                    <a:pt x="31969" y="46176"/>
                  </a:lnTo>
                  <a:lnTo>
                    <a:pt x="33082" y="45752"/>
                  </a:lnTo>
                  <a:lnTo>
                    <a:pt x="34142" y="45275"/>
                  </a:lnTo>
                  <a:lnTo>
                    <a:pt x="35150" y="44745"/>
                  </a:lnTo>
                  <a:lnTo>
                    <a:pt x="36157" y="44161"/>
                  </a:lnTo>
                  <a:lnTo>
                    <a:pt x="37111" y="43525"/>
                  </a:lnTo>
                  <a:lnTo>
                    <a:pt x="38065" y="42889"/>
                  </a:lnTo>
                  <a:lnTo>
                    <a:pt x="38967" y="42147"/>
                  </a:lnTo>
                  <a:lnTo>
                    <a:pt x="39815" y="41405"/>
                  </a:lnTo>
                  <a:lnTo>
                    <a:pt x="40663" y="40609"/>
                  </a:lnTo>
                  <a:lnTo>
                    <a:pt x="41405" y="39814"/>
                  </a:lnTo>
                  <a:lnTo>
                    <a:pt x="42201" y="38966"/>
                  </a:lnTo>
                  <a:lnTo>
                    <a:pt x="42890" y="38065"/>
                  </a:lnTo>
                  <a:lnTo>
                    <a:pt x="43526" y="37110"/>
                  </a:lnTo>
                  <a:lnTo>
                    <a:pt x="44162" y="36156"/>
                  </a:lnTo>
                  <a:lnTo>
                    <a:pt x="44745" y="35149"/>
                  </a:lnTo>
                  <a:lnTo>
                    <a:pt x="45276" y="34142"/>
                  </a:lnTo>
                  <a:lnTo>
                    <a:pt x="45753" y="33081"/>
                  </a:lnTo>
                  <a:lnTo>
                    <a:pt x="46177" y="31968"/>
                  </a:lnTo>
                  <a:lnTo>
                    <a:pt x="46548" y="30855"/>
                  </a:lnTo>
                  <a:lnTo>
                    <a:pt x="46866" y="29741"/>
                  </a:lnTo>
                  <a:lnTo>
                    <a:pt x="47131" y="28575"/>
                  </a:lnTo>
                  <a:lnTo>
                    <a:pt x="47343" y="27409"/>
                  </a:lnTo>
                  <a:lnTo>
                    <a:pt x="47502" y="26242"/>
                  </a:lnTo>
                  <a:lnTo>
                    <a:pt x="47608" y="25023"/>
                  </a:lnTo>
                  <a:lnTo>
                    <a:pt x="47608" y="23804"/>
                  </a:lnTo>
                  <a:lnTo>
                    <a:pt x="47608" y="22584"/>
                  </a:lnTo>
                  <a:lnTo>
                    <a:pt x="47502" y="21365"/>
                  </a:lnTo>
                  <a:lnTo>
                    <a:pt x="47343" y="20146"/>
                  </a:lnTo>
                  <a:lnTo>
                    <a:pt x="47131" y="18979"/>
                  </a:lnTo>
                  <a:lnTo>
                    <a:pt x="46866" y="17866"/>
                  </a:lnTo>
                  <a:lnTo>
                    <a:pt x="46548" y="16700"/>
                  </a:lnTo>
                  <a:lnTo>
                    <a:pt x="46177" y="15586"/>
                  </a:lnTo>
                  <a:lnTo>
                    <a:pt x="45753" y="14526"/>
                  </a:lnTo>
                  <a:lnTo>
                    <a:pt x="45276" y="13466"/>
                  </a:lnTo>
                  <a:lnTo>
                    <a:pt x="44745" y="12459"/>
                  </a:lnTo>
                  <a:lnTo>
                    <a:pt x="44162" y="11451"/>
                  </a:lnTo>
                  <a:lnTo>
                    <a:pt x="43526" y="10497"/>
                  </a:lnTo>
                  <a:lnTo>
                    <a:pt x="42890" y="9543"/>
                  </a:lnTo>
                  <a:lnTo>
                    <a:pt x="42201" y="8641"/>
                  </a:lnTo>
                  <a:lnTo>
                    <a:pt x="41405" y="7793"/>
                  </a:lnTo>
                  <a:lnTo>
                    <a:pt x="40663" y="6945"/>
                  </a:lnTo>
                  <a:lnTo>
                    <a:pt x="39815" y="6150"/>
                  </a:lnTo>
                  <a:lnTo>
                    <a:pt x="38967" y="5408"/>
                  </a:lnTo>
                  <a:lnTo>
                    <a:pt x="38065" y="4718"/>
                  </a:lnTo>
                  <a:lnTo>
                    <a:pt x="37111" y="4029"/>
                  </a:lnTo>
                  <a:lnTo>
                    <a:pt x="36157" y="3446"/>
                  </a:lnTo>
                  <a:lnTo>
                    <a:pt x="35150" y="2863"/>
                  </a:lnTo>
                  <a:lnTo>
                    <a:pt x="34142" y="2333"/>
                  </a:lnTo>
                  <a:lnTo>
                    <a:pt x="33082" y="1856"/>
                  </a:lnTo>
                  <a:lnTo>
                    <a:pt x="31969" y="1431"/>
                  </a:lnTo>
                  <a:lnTo>
                    <a:pt x="30908" y="1060"/>
                  </a:lnTo>
                  <a:lnTo>
                    <a:pt x="29742" y="742"/>
                  </a:lnTo>
                  <a:lnTo>
                    <a:pt x="28629" y="477"/>
                  </a:lnTo>
                  <a:lnTo>
                    <a:pt x="27409" y="265"/>
                  </a:lnTo>
                  <a:lnTo>
                    <a:pt x="26243" y="106"/>
                  </a:lnTo>
                  <a:lnTo>
                    <a:pt x="25024"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2185075" y="1737550"/>
              <a:ext cx="51725" cy="30500"/>
            </a:xfrm>
            <a:custGeom>
              <a:rect b="b" l="l" r="r" t="t"/>
              <a:pathLst>
                <a:path extrusionOk="0" h="1220" w="2069">
                  <a:moveTo>
                    <a:pt x="478" y="0"/>
                  </a:moveTo>
                  <a:lnTo>
                    <a:pt x="1" y="1220"/>
                  </a:lnTo>
                  <a:lnTo>
                    <a:pt x="1485" y="1220"/>
                  </a:lnTo>
                  <a:lnTo>
                    <a:pt x="206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2170500" y="1781275"/>
              <a:ext cx="46425" cy="35825"/>
            </a:xfrm>
            <a:custGeom>
              <a:rect b="b" l="l" r="r" t="t"/>
              <a:pathLst>
                <a:path extrusionOk="0" h="1433" w="1857">
                  <a:moveTo>
                    <a:pt x="425" y="1"/>
                  </a:moveTo>
                  <a:lnTo>
                    <a:pt x="1" y="1432"/>
                  </a:lnTo>
                  <a:lnTo>
                    <a:pt x="1379" y="1432"/>
                  </a:lnTo>
                  <a:lnTo>
                    <a:pt x="185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2481975" y="1428750"/>
              <a:ext cx="42425" cy="1350"/>
            </a:xfrm>
            <a:custGeom>
              <a:rect b="b" l="l" r="r" t="t"/>
              <a:pathLst>
                <a:path extrusionOk="0" h="54" w="1697">
                  <a:moveTo>
                    <a:pt x="106" y="0"/>
                  </a:moveTo>
                  <a:lnTo>
                    <a:pt x="0" y="53"/>
                  </a:lnTo>
                  <a:lnTo>
                    <a:pt x="1644" y="53"/>
                  </a:lnTo>
                  <a:lnTo>
                    <a:pt x="169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2161225" y="1825025"/>
              <a:ext cx="41100" cy="39775"/>
            </a:xfrm>
            <a:custGeom>
              <a:rect b="b" l="l" r="r" t="t"/>
              <a:pathLst>
                <a:path extrusionOk="0" h="1591" w="1644">
                  <a:moveTo>
                    <a:pt x="319" y="0"/>
                  </a:moveTo>
                  <a:lnTo>
                    <a:pt x="1" y="1591"/>
                  </a:lnTo>
                  <a:lnTo>
                    <a:pt x="478" y="1591"/>
                  </a:lnTo>
                  <a:lnTo>
                    <a:pt x="1273" y="1379"/>
                  </a:lnTo>
                  <a:lnTo>
                    <a:pt x="164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2265925" y="1605000"/>
              <a:ext cx="58350" cy="18600"/>
            </a:xfrm>
            <a:custGeom>
              <a:rect b="b" l="l" r="r" t="t"/>
              <a:pathLst>
                <a:path extrusionOk="0" h="744" w="2334">
                  <a:moveTo>
                    <a:pt x="213" y="1"/>
                  </a:moveTo>
                  <a:lnTo>
                    <a:pt x="1" y="266"/>
                  </a:lnTo>
                  <a:lnTo>
                    <a:pt x="160" y="425"/>
                  </a:lnTo>
                  <a:lnTo>
                    <a:pt x="213" y="531"/>
                  </a:lnTo>
                  <a:lnTo>
                    <a:pt x="425" y="478"/>
                  </a:lnTo>
                  <a:lnTo>
                    <a:pt x="690" y="478"/>
                  </a:lnTo>
                  <a:lnTo>
                    <a:pt x="1008" y="584"/>
                  </a:lnTo>
                  <a:lnTo>
                    <a:pt x="1220" y="743"/>
                  </a:lnTo>
                  <a:lnTo>
                    <a:pt x="1697" y="743"/>
                  </a:lnTo>
                  <a:lnTo>
                    <a:pt x="233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2295100" y="1561275"/>
              <a:ext cx="71575" cy="14600"/>
            </a:xfrm>
            <a:custGeom>
              <a:rect b="b" l="l" r="r" t="t"/>
              <a:pathLst>
                <a:path extrusionOk="0" h="584" w="2863">
                  <a:moveTo>
                    <a:pt x="477" y="1"/>
                  </a:moveTo>
                  <a:lnTo>
                    <a:pt x="0" y="584"/>
                  </a:lnTo>
                  <a:lnTo>
                    <a:pt x="2280" y="584"/>
                  </a:lnTo>
                  <a:lnTo>
                    <a:pt x="286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2341475" y="1517550"/>
              <a:ext cx="76900" cy="9300"/>
            </a:xfrm>
            <a:custGeom>
              <a:rect b="b" l="l" r="r" t="t"/>
              <a:pathLst>
                <a:path extrusionOk="0" h="372" w="3076">
                  <a:moveTo>
                    <a:pt x="425" y="0"/>
                  </a:moveTo>
                  <a:lnTo>
                    <a:pt x="1" y="371"/>
                  </a:lnTo>
                  <a:lnTo>
                    <a:pt x="2545" y="371"/>
                  </a:lnTo>
                  <a:lnTo>
                    <a:pt x="307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2203650" y="1703100"/>
              <a:ext cx="49050" cy="17250"/>
            </a:xfrm>
            <a:custGeom>
              <a:rect b="b" l="l" r="r" t="t"/>
              <a:pathLst>
                <a:path extrusionOk="0" h="690" w="1962">
                  <a:moveTo>
                    <a:pt x="318" y="0"/>
                  </a:moveTo>
                  <a:lnTo>
                    <a:pt x="0" y="689"/>
                  </a:lnTo>
                  <a:lnTo>
                    <a:pt x="1696" y="689"/>
                  </a:lnTo>
                  <a:lnTo>
                    <a:pt x="1962" y="106"/>
                  </a:lnTo>
                  <a:lnTo>
                    <a:pt x="106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2401125" y="1472475"/>
              <a:ext cx="83525" cy="6650"/>
            </a:xfrm>
            <a:custGeom>
              <a:rect b="b" l="l" r="r" t="t"/>
              <a:pathLst>
                <a:path extrusionOk="0" h="266" w="3341">
                  <a:moveTo>
                    <a:pt x="318" y="1"/>
                  </a:moveTo>
                  <a:lnTo>
                    <a:pt x="0" y="266"/>
                  </a:lnTo>
                  <a:lnTo>
                    <a:pt x="2916" y="266"/>
                  </a:lnTo>
                  <a:lnTo>
                    <a:pt x="334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2246050" y="1704425"/>
              <a:ext cx="110025" cy="15925"/>
            </a:xfrm>
            <a:custGeom>
              <a:rect b="b" l="l" r="r" t="t"/>
              <a:pathLst>
                <a:path extrusionOk="0" h="637" w="4401">
                  <a:moveTo>
                    <a:pt x="1803" y="0"/>
                  </a:moveTo>
                  <a:lnTo>
                    <a:pt x="1485" y="53"/>
                  </a:lnTo>
                  <a:lnTo>
                    <a:pt x="1114" y="106"/>
                  </a:lnTo>
                  <a:lnTo>
                    <a:pt x="266" y="53"/>
                  </a:lnTo>
                  <a:lnTo>
                    <a:pt x="0" y="636"/>
                  </a:lnTo>
                  <a:lnTo>
                    <a:pt x="4401" y="636"/>
                  </a:lnTo>
                  <a:lnTo>
                    <a:pt x="3765" y="530"/>
                  </a:lnTo>
                  <a:lnTo>
                    <a:pt x="3128" y="371"/>
                  </a:lnTo>
                  <a:lnTo>
                    <a:pt x="180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2222200" y="1737550"/>
              <a:ext cx="288950" cy="30500"/>
            </a:xfrm>
            <a:custGeom>
              <a:rect b="b" l="l" r="r" t="t"/>
              <a:pathLst>
                <a:path extrusionOk="0" h="1220" w="11558">
                  <a:moveTo>
                    <a:pt x="583" y="0"/>
                  </a:moveTo>
                  <a:lnTo>
                    <a:pt x="0" y="1220"/>
                  </a:lnTo>
                  <a:lnTo>
                    <a:pt x="10974" y="1220"/>
                  </a:lnTo>
                  <a:lnTo>
                    <a:pt x="11080" y="955"/>
                  </a:lnTo>
                  <a:lnTo>
                    <a:pt x="11186" y="690"/>
                  </a:lnTo>
                  <a:lnTo>
                    <a:pt x="1155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2672825" y="1737550"/>
              <a:ext cx="241225" cy="30500"/>
            </a:xfrm>
            <a:custGeom>
              <a:rect b="b" l="l" r="r" t="t"/>
              <a:pathLst>
                <a:path extrusionOk="0" h="1220" w="9649">
                  <a:moveTo>
                    <a:pt x="159" y="0"/>
                  </a:moveTo>
                  <a:lnTo>
                    <a:pt x="0" y="53"/>
                  </a:lnTo>
                  <a:lnTo>
                    <a:pt x="212" y="213"/>
                  </a:lnTo>
                  <a:lnTo>
                    <a:pt x="477" y="319"/>
                  </a:lnTo>
                  <a:lnTo>
                    <a:pt x="795" y="425"/>
                  </a:lnTo>
                  <a:lnTo>
                    <a:pt x="1220" y="478"/>
                  </a:lnTo>
                  <a:lnTo>
                    <a:pt x="2015" y="584"/>
                  </a:lnTo>
                  <a:lnTo>
                    <a:pt x="2439" y="584"/>
                  </a:lnTo>
                  <a:lnTo>
                    <a:pt x="2810" y="531"/>
                  </a:lnTo>
                  <a:lnTo>
                    <a:pt x="2810" y="531"/>
                  </a:lnTo>
                  <a:lnTo>
                    <a:pt x="2386" y="902"/>
                  </a:lnTo>
                  <a:lnTo>
                    <a:pt x="1962" y="1220"/>
                  </a:lnTo>
                  <a:lnTo>
                    <a:pt x="9649" y="1220"/>
                  </a:lnTo>
                  <a:lnTo>
                    <a:pt x="8430" y="531"/>
                  </a:lnTo>
                  <a:lnTo>
                    <a:pt x="7793" y="266"/>
                  </a:lnTo>
                  <a:lnTo>
                    <a:pt x="721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2550875" y="1781275"/>
              <a:ext cx="406925" cy="35825"/>
            </a:xfrm>
            <a:custGeom>
              <a:rect b="b" l="l" r="r" t="t"/>
              <a:pathLst>
                <a:path extrusionOk="0" h="1433" w="16277">
                  <a:moveTo>
                    <a:pt x="2705" y="1"/>
                  </a:moveTo>
                  <a:lnTo>
                    <a:pt x="2493" y="266"/>
                  </a:lnTo>
                  <a:lnTo>
                    <a:pt x="2175" y="425"/>
                  </a:lnTo>
                  <a:lnTo>
                    <a:pt x="1485" y="796"/>
                  </a:lnTo>
                  <a:lnTo>
                    <a:pt x="1" y="1432"/>
                  </a:lnTo>
                  <a:lnTo>
                    <a:pt x="16276" y="1432"/>
                  </a:lnTo>
                  <a:lnTo>
                    <a:pt x="16223" y="1061"/>
                  </a:lnTo>
                  <a:lnTo>
                    <a:pt x="16223" y="796"/>
                  </a:lnTo>
                  <a:lnTo>
                    <a:pt x="16276" y="531"/>
                  </a:lnTo>
                  <a:lnTo>
                    <a:pt x="15428" y="1"/>
                  </a:lnTo>
                  <a:lnTo>
                    <a:pt x="5461" y="1"/>
                  </a:lnTo>
                  <a:lnTo>
                    <a:pt x="4984" y="54"/>
                  </a:lnTo>
                  <a:lnTo>
                    <a:pt x="4507" y="107"/>
                  </a:lnTo>
                  <a:lnTo>
                    <a:pt x="4030" y="54"/>
                  </a:lnTo>
                  <a:lnTo>
                    <a:pt x="355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2405100" y="1517550"/>
              <a:ext cx="74250" cy="9300"/>
            </a:xfrm>
            <a:custGeom>
              <a:rect b="b" l="l" r="r" t="t"/>
              <a:pathLst>
                <a:path extrusionOk="0" h="372" w="2970">
                  <a:moveTo>
                    <a:pt x="530" y="0"/>
                  </a:moveTo>
                  <a:lnTo>
                    <a:pt x="0" y="371"/>
                  </a:lnTo>
                  <a:lnTo>
                    <a:pt x="2969" y="371"/>
                  </a:lnTo>
                  <a:lnTo>
                    <a:pt x="291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2352075" y="1561275"/>
              <a:ext cx="149800" cy="14600"/>
            </a:xfrm>
            <a:custGeom>
              <a:rect b="b" l="l" r="r" t="t"/>
              <a:pathLst>
                <a:path extrusionOk="0" h="584" w="5992">
                  <a:moveTo>
                    <a:pt x="584" y="1"/>
                  </a:moveTo>
                  <a:lnTo>
                    <a:pt x="1" y="584"/>
                  </a:lnTo>
                  <a:lnTo>
                    <a:pt x="5991" y="584"/>
                  </a:lnTo>
                  <a:lnTo>
                    <a:pt x="556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2308350" y="1605000"/>
              <a:ext cx="380400" cy="18600"/>
            </a:xfrm>
            <a:custGeom>
              <a:rect b="b" l="l" r="r" t="t"/>
              <a:pathLst>
                <a:path extrusionOk="0" h="744" w="15216">
                  <a:moveTo>
                    <a:pt x="636" y="1"/>
                  </a:moveTo>
                  <a:lnTo>
                    <a:pt x="0" y="743"/>
                  </a:lnTo>
                  <a:lnTo>
                    <a:pt x="14632" y="743"/>
                  </a:lnTo>
                  <a:lnTo>
                    <a:pt x="14738" y="690"/>
                  </a:lnTo>
                  <a:lnTo>
                    <a:pt x="14844" y="531"/>
                  </a:lnTo>
                  <a:lnTo>
                    <a:pt x="14950" y="319"/>
                  </a:lnTo>
                  <a:lnTo>
                    <a:pt x="15215" y="1"/>
                  </a:lnTo>
                  <a:lnTo>
                    <a:pt x="11769" y="1"/>
                  </a:lnTo>
                  <a:lnTo>
                    <a:pt x="11239" y="107"/>
                  </a:lnTo>
                  <a:lnTo>
                    <a:pt x="10656" y="160"/>
                  </a:lnTo>
                  <a:lnTo>
                    <a:pt x="10073" y="107"/>
                  </a:lnTo>
                  <a:lnTo>
                    <a:pt x="954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2305700" y="1693800"/>
              <a:ext cx="238575" cy="26550"/>
            </a:xfrm>
            <a:custGeom>
              <a:rect b="b" l="l" r="r" t="t"/>
              <a:pathLst>
                <a:path extrusionOk="0" h="1062" w="9543">
                  <a:moveTo>
                    <a:pt x="0" y="1"/>
                  </a:moveTo>
                  <a:lnTo>
                    <a:pt x="371" y="160"/>
                  </a:lnTo>
                  <a:lnTo>
                    <a:pt x="636" y="319"/>
                  </a:lnTo>
                  <a:lnTo>
                    <a:pt x="954" y="425"/>
                  </a:lnTo>
                  <a:lnTo>
                    <a:pt x="1750" y="690"/>
                  </a:lnTo>
                  <a:lnTo>
                    <a:pt x="2651" y="902"/>
                  </a:lnTo>
                  <a:lnTo>
                    <a:pt x="3552" y="1008"/>
                  </a:lnTo>
                  <a:lnTo>
                    <a:pt x="3287" y="1061"/>
                  </a:lnTo>
                  <a:lnTo>
                    <a:pt x="8695" y="1061"/>
                  </a:lnTo>
                  <a:lnTo>
                    <a:pt x="8801" y="849"/>
                  </a:lnTo>
                  <a:lnTo>
                    <a:pt x="9172" y="372"/>
                  </a:lnTo>
                  <a:lnTo>
                    <a:pt x="9543" y="1"/>
                  </a:lnTo>
                  <a:lnTo>
                    <a:pt x="8907" y="1"/>
                  </a:lnTo>
                  <a:lnTo>
                    <a:pt x="8960" y="160"/>
                  </a:lnTo>
                  <a:lnTo>
                    <a:pt x="8960" y="213"/>
                  </a:lnTo>
                  <a:lnTo>
                    <a:pt x="8907" y="319"/>
                  </a:lnTo>
                  <a:lnTo>
                    <a:pt x="8748" y="372"/>
                  </a:lnTo>
                  <a:lnTo>
                    <a:pt x="8589" y="425"/>
                  </a:lnTo>
                  <a:lnTo>
                    <a:pt x="8323" y="478"/>
                  </a:lnTo>
                  <a:lnTo>
                    <a:pt x="8005" y="478"/>
                  </a:lnTo>
                  <a:lnTo>
                    <a:pt x="7687" y="425"/>
                  </a:lnTo>
                  <a:lnTo>
                    <a:pt x="7316" y="319"/>
                  </a:lnTo>
                  <a:lnTo>
                    <a:pt x="6362" y="372"/>
                  </a:lnTo>
                  <a:lnTo>
                    <a:pt x="5779" y="478"/>
                  </a:lnTo>
                  <a:lnTo>
                    <a:pt x="5249" y="531"/>
                  </a:lnTo>
                  <a:lnTo>
                    <a:pt x="4241" y="584"/>
                  </a:lnTo>
                  <a:lnTo>
                    <a:pt x="3711" y="531"/>
                  </a:lnTo>
                  <a:lnTo>
                    <a:pt x="3234" y="478"/>
                  </a:lnTo>
                  <a:lnTo>
                    <a:pt x="2280" y="266"/>
                  </a:lnTo>
                  <a:lnTo>
                    <a:pt x="1644" y="107"/>
                  </a:lnTo>
                  <a:lnTo>
                    <a:pt x="95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2648975" y="1561275"/>
              <a:ext cx="454625" cy="14600"/>
            </a:xfrm>
            <a:custGeom>
              <a:rect b="b" l="l" r="r" t="t"/>
              <a:pathLst>
                <a:path extrusionOk="0" h="584" w="18185">
                  <a:moveTo>
                    <a:pt x="371" y="1"/>
                  </a:moveTo>
                  <a:lnTo>
                    <a:pt x="0" y="584"/>
                  </a:lnTo>
                  <a:lnTo>
                    <a:pt x="3075" y="584"/>
                  </a:lnTo>
                  <a:lnTo>
                    <a:pt x="3446" y="372"/>
                  </a:lnTo>
                  <a:lnTo>
                    <a:pt x="3870" y="266"/>
                  </a:lnTo>
                  <a:lnTo>
                    <a:pt x="4665" y="54"/>
                  </a:lnTo>
                  <a:lnTo>
                    <a:pt x="5301" y="1"/>
                  </a:lnTo>
                  <a:close/>
                  <a:moveTo>
                    <a:pt x="5567" y="1"/>
                  </a:moveTo>
                  <a:lnTo>
                    <a:pt x="5726" y="54"/>
                  </a:lnTo>
                  <a:lnTo>
                    <a:pt x="5408" y="319"/>
                  </a:lnTo>
                  <a:lnTo>
                    <a:pt x="5142" y="584"/>
                  </a:lnTo>
                  <a:lnTo>
                    <a:pt x="13360" y="584"/>
                  </a:lnTo>
                  <a:lnTo>
                    <a:pt x="14208" y="478"/>
                  </a:lnTo>
                  <a:lnTo>
                    <a:pt x="15003" y="425"/>
                  </a:lnTo>
                  <a:lnTo>
                    <a:pt x="16329" y="478"/>
                  </a:lnTo>
                  <a:lnTo>
                    <a:pt x="16806" y="478"/>
                  </a:lnTo>
                  <a:lnTo>
                    <a:pt x="17283" y="425"/>
                  </a:lnTo>
                  <a:lnTo>
                    <a:pt x="18184" y="266"/>
                  </a:lnTo>
                  <a:lnTo>
                    <a:pt x="17177" y="107"/>
                  </a:lnTo>
                  <a:lnTo>
                    <a:pt x="16117" y="54"/>
                  </a:lnTo>
                  <a:lnTo>
                    <a:pt x="15109" y="54"/>
                  </a:lnTo>
                  <a:lnTo>
                    <a:pt x="14049" y="107"/>
                  </a:lnTo>
                  <a:lnTo>
                    <a:pt x="12936" y="213"/>
                  </a:lnTo>
                  <a:lnTo>
                    <a:pt x="11822" y="319"/>
                  </a:lnTo>
                  <a:lnTo>
                    <a:pt x="11239" y="319"/>
                  </a:lnTo>
                  <a:lnTo>
                    <a:pt x="10709" y="266"/>
                  </a:lnTo>
                  <a:lnTo>
                    <a:pt x="10126" y="160"/>
                  </a:lnTo>
                  <a:lnTo>
                    <a:pt x="9596" y="54"/>
                  </a:lnTo>
                  <a:lnTo>
                    <a:pt x="954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2356050" y="1648750"/>
              <a:ext cx="4000" cy="1350"/>
            </a:xfrm>
            <a:custGeom>
              <a:rect b="b" l="l" r="r" t="t"/>
              <a:pathLst>
                <a:path extrusionOk="0" h="54" w="160">
                  <a:moveTo>
                    <a:pt x="1" y="0"/>
                  </a:moveTo>
                  <a:lnTo>
                    <a:pt x="54" y="54"/>
                  </a:lnTo>
                  <a:lnTo>
                    <a:pt x="16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2390525" y="1648750"/>
              <a:ext cx="21225" cy="4000"/>
            </a:xfrm>
            <a:custGeom>
              <a:rect b="b" l="l" r="r" t="t"/>
              <a:pathLst>
                <a:path extrusionOk="0" h="160" w="849">
                  <a:moveTo>
                    <a:pt x="0" y="0"/>
                  </a:moveTo>
                  <a:lnTo>
                    <a:pt x="318" y="160"/>
                  </a:lnTo>
                  <a:lnTo>
                    <a:pt x="84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2663550" y="1472475"/>
              <a:ext cx="344625" cy="6650"/>
            </a:xfrm>
            <a:custGeom>
              <a:rect b="b" l="l" r="r" t="t"/>
              <a:pathLst>
                <a:path extrusionOk="0" h="266" w="13785">
                  <a:moveTo>
                    <a:pt x="0" y="1"/>
                  </a:moveTo>
                  <a:lnTo>
                    <a:pt x="106" y="266"/>
                  </a:lnTo>
                  <a:lnTo>
                    <a:pt x="13572" y="266"/>
                  </a:lnTo>
                  <a:lnTo>
                    <a:pt x="1378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2671500" y="1517550"/>
              <a:ext cx="292925" cy="9300"/>
            </a:xfrm>
            <a:custGeom>
              <a:rect b="b" l="l" r="r" t="t"/>
              <a:pathLst>
                <a:path extrusionOk="0" h="372" w="11717">
                  <a:moveTo>
                    <a:pt x="0" y="0"/>
                  </a:moveTo>
                  <a:lnTo>
                    <a:pt x="0" y="371"/>
                  </a:lnTo>
                  <a:lnTo>
                    <a:pt x="10974" y="371"/>
                  </a:lnTo>
                  <a:lnTo>
                    <a:pt x="11292" y="159"/>
                  </a:lnTo>
                  <a:lnTo>
                    <a:pt x="1171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2431600" y="1648750"/>
              <a:ext cx="174975" cy="22550"/>
            </a:xfrm>
            <a:custGeom>
              <a:rect b="b" l="l" r="r" t="t"/>
              <a:pathLst>
                <a:path extrusionOk="0" h="902" w="6999">
                  <a:moveTo>
                    <a:pt x="1" y="0"/>
                  </a:moveTo>
                  <a:lnTo>
                    <a:pt x="372" y="107"/>
                  </a:lnTo>
                  <a:lnTo>
                    <a:pt x="743" y="319"/>
                  </a:lnTo>
                  <a:lnTo>
                    <a:pt x="1008" y="531"/>
                  </a:lnTo>
                  <a:lnTo>
                    <a:pt x="1538" y="902"/>
                  </a:lnTo>
                  <a:lnTo>
                    <a:pt x="5514" y="902"/>
                  </a:lnTo>
                  <a:lnTo>
                    <a:pt x="6256" y="425"/>
                  </a:lnTo>
                  <a:lnTo>
                    <a:pt x="699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2474025" y="1472475"/>
              <a:ext cx="11950" cy="6650"/>
            </a:xfrm>
            <a:custGeom>
              <a:rect b="b" l="l" r="r" t="t"/>
              <a:pathLst>
                <a:path extrusionOk="0" h="266" w="478">
                  <a:moveTo>
                    <a:pt x="424" y="1"/>
                  </a:moveTo>
                  <a:lnTo>
                    <a:pt x="0" y="266"/>
                  </a:lnTo>
                  <a:lnTo>
                    <a:pt x="371" y="266"/>
                  </a:lnTo>
                  <a:lnTo>
                    <a:pt x="47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2843800" y="1648750"/>
              <a:ext cx="405575" cy="22550"/>
            </a:xfrm>
            <a:custGeom>
              <a:rect b="b" l="l" r="r" t="t"/>
              <a:pathLst>
                <a:path extrusionOk="0" h="902" w="16223">
                  <a:moveTo>
                    <a:pt x="0" y="0"/>
                  </a:moveTo>
                  <a:lnTo>
                    <a:pt x="795" y="425"/>
                  </a:lnTo>
                  <a:lnTo>
                    <a:pt x="1485" y="849"/>
                  </a:lnTo>
                  <a:lnTo>
                    <a:pt x="1538" y="902"/>
                  </a:lnTo>
                  <a:lnTo>
                    <a:pt x="16223" y="902"/>
                  </a:lnTo>
                  <a:lnTo>
                    <a:pt x="1569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2989575" y="1825025"/>
              <a:ext cx="286325" cy="39775"/>
            </a:xfrm>
            <a:custGeom>
              <a:rect b="b" l="l" r="r" t="t"/>
              <a:pathLst>
                <a:path extrusionOk="0" h="1591" w="11453">
                  <a:moveTo>
                    <a:pt x="160" y="0"/>
                  </a:moveTo>
                  <a:lnTo>
                    <a:pt x="266" y="372"/>
                  </a:lnTo>
                  <a:lnTo>
                    <a:pt x="266" y="584"/>
                  </a:lnTo>
                  <a:lnTo>
                    <a:pt x="213" y="743"/>
                  </a:lnTo>
                  <a:lnTo>
                    <a:pt x="54" y="1220"/>
                  </a:lnTo>
                  <a:lnTo>
                    <a:pt x="1" y="1432"/>
                  </a:lnTo>
                  <a:lnTo>
                    <a:pt x="1" y="1591"/>
                  </a:lnTo>
                  <a:lnTo>
                    <a:pt x="1803" y="1591"/>
                  </a:lnTo>
                  <a:lnTo>
                    <a:pt x="1962" y="1432"/>
                  </a:lnTo>
                  <a:lnTo>
                    <a:pt x="2227" y="1220"/>
                  </a:lnTo>
                  <a:lnTo>
                    <a:pt x="2386" y="1167"/>
                  </a:lnTo>
                  <a:lnTo>
                    <a:pt x="2546" y="1114"/>
                  </a:lnTo>
                  <a:lnTo>
                    <a:pt x="2864" y="1114"/>
                  </a:lnTo>
                  <a:lnTo>
                    <a:pt x="3182" y="1220"/>
                  </a:lnTo>
                  <a:lnTo>
                    <a:pt x="3500" y="1326"/>
                  </a:lnTo>
                  <a:lnTo>
                    <a:pt x="3977" y="1591"/>
                  </a:lnTo>
                  <a:lnTo>
                    <a:pt x="4560" y="1591"/>
                  </a:lnTo>
                  <a:lnTo>
                    <a:pt x="4666" y="1167"/>
                  </a:lnTo>
                  <a:lnTo>
                    <a:pt x="4719" y="955"/>
                  </a:lnTo>
                  <a:lnTo>
                    <a:pt x="4825" y="849"/>
                  </a:lnTo>
                  <a:lnTo>
                    <a:pt x="5090" y="743"/>
                  </a:lnTo>
                  <a:lnTo>
                    <a:pt x="5302" y="743"/>
                  </a:lnTo>
                  <a:lnTo>
                    <a:pt x="5567" y="796"/>
                  </a:lnTo>
                  <a:lnTo>
                    <a:pt x="5779" y="955"/>
                  </a:lnTo>
                  <a:lnTo>
                    <a:pt x="5938" y="1061"/>
                  </a:lnTo>
                  <a:lnTo>
                    <a:pt x="6045" y="1220"/>
                  </a:lnTo>
                  <a:lnTo>
                    <a:pt x="6310" y="1591"/>
                  </a:lnTo>
                  <a:lnTo>
                    <a:pt x="9278" y="1591"/>
                  </a:lnTo>
                  <a:lnTo>
                    <a:pt x="11452" y="0"/>
                  </a:lnTo>
                  <a:lnTo>
                    <a:pt x="3977" y="0"/>
                  </a:lnTo>
                  <a:lnTo>
                    <a:pt x="3924" y="160"/>
                  </a:lnTo>
                  <a:lnTo>
                    <a:pt x="3818" y="319"/>
                  </a:lnTo>
                  <a:lnTo>
                    <a:pt x="3712" y="372"/>
                  </a:lnTo>
                  <a:lnTo>
                    <a:pt x="3553" y="425"/>
                  </a:lnTo>
                  <a:lnTo>
                    <a:pt x="3394" y="372"/>
                  </a:lnTo>
                  <a:lnTo>
                    <a:pt x="3288" y="319"/>
                  </a:lnTo>
                  <a:lnTo>
                    <a:pt x="3182" y="160"/>
                  </a:lnTo>
                  <a:lnTo>
                    <a:pt x="3182" y="0"/>
                  </a:lnTo>
                  <a:lnTo>
                    <a:pt x="2280" y="0"/>
                  </a:lnTo>
                  <a:lnTo>
                    <a:pt x="2227" y="53"/>
                  </a:lnTo>
                  <a:lnTo>
                    <a:pt x="2068" y="53"/>
                  </a:lnTo>
                  <a:lnTo>
                    <a:pt x="196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2204975" y="1781275"/>
              <a:ext cx="295575" cy="35825"/>
            </a:xfrm>
            <a:custGeom>
              <a:rect b="b" l="l" r="r" t="t"/>
              <a:pathLst>
                <a:path extrusionOk="0" h="1433" w="11823">
                  <a:moveTo>
                    <a:pt x="477" y="1"/>
                  </a:moveTo>
                  <a:lnTo>
                    <a:pt x="0" y="1432"/>
                  </a:lnTo>
                  <a:lnTo>
                    <a:pt x="11557" y="1432"/>
                  </a:lnTo>
                  <a:lnTo>
                    <a:pt x="11716" y="1114"/>
                  </a:lnTo>
                  <a:lnTo>
                    <a:pt x="11769" y="902"/>
                  </a:lnTo>
                  <a:lnTo>
                    <a:pt x="11822" y="690"/>
                  </a:lnTo>
                  <a:lnTo>
                    <a:pt x="11822" y="478"/>
                  </a:lnTo>
                  <a:lnTo>
                    <a:pt x="11716" y="266"/>
                  </a:lnTo>
                  <a:lnTo>
                    <a:pt x="1166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2564150" y="1913825"/>
              <a:ext cx="494375" cy="102075"/>
            </a:xfrm>
            <a:custGeom>
              <a:rect b="b" l="l" r="r" t="t"/>
              <a:pathLst>
                <a:path extrusionOk="0" h="4083" w="19775">
                  <a:moveTo>
                    <a:pt x="17124" y="1114"/>
                  </a:moveTo>
                  <a:lnTo>
                    <a:pt x="17230" y="1167"/>
                  </a:lnTo>
                  <a:lnTo>
                    <a:pt x="17230" y="1220"/>
                  </a:lnTo>
                  <a:lnTo>
                    <a:pt x="17283" y="1220"/>
                  </a:lnTo>
                  <a:lnTo>
                    <a:pt x="17336" y="1326"/>
                  </a:lnTo>
                  <a:lnTo>
                    <a:pt x="17336" y="1432"/>
                  </a:lnTo>
                  <a:lnTo>
                    <a:pt x="17283" y="1644"/>
                  </a:lnTo>
                  <a:lnTo>
                    <a:pt x="17124" y="1750"/>
                  </a:lnTo>
                  <a:lnTo>
                    <a:pt x="17018" y="1803"/>
                  </a:lnTo>
                  <a:lnTo>
                    <a:pt x="16912" y="1750"/>
                  </a:lnTo>
                  <a:lnTo>
                    <a:pt x="16806" y="1697"/>
                  </a:lnTo>
                  <a:lnTo>
                    <a:pt x="16700" y="1644"/>
                  </a:lnTo>
                  <a:lnTo>
                    <a:pt x="16647" y="1538"/>
                  </a:lnTo>
                  <a:lnTo>
                    <a:pt x="16647" y="1432"/>
                  </a:lnTo>
                  <a:lnTo>
                    <a:pt x="16700" y="1220"/>
                  </a:lnTo>
                  <a:lnTo>
                    <a:pt x="16806" y="1167"/>
                  </a:lnTo>
                  <a:lnTo>
                    <a:pt x="16912" y="1114"/>
                  </a:lnTo>
                  <a:close/>
                  <a:moveTo>
                    <a:pt x="0" y="0"/>
                  </a:moveTo>
                  <a:lnTo>
                    <a:pt x="1962" y="1167"/>
                  </a:lnTo>
                  <a:lnTo>
                    <a:pt x="4877" y="2386"/>
                  </a:lnTo>
                  <a:lnTo>
                    <a:pt x="6362" y="2969"/>
                  </a:lnTo>
                  <a:lnTo>
                    <a:pt x="7846" y="3446"/>
                  </a:lnTo>
                  <a:lnTo>
                    <a:pt x="8588" y="3658"/>
                  </a:lnTo>
                  <a:lnTo>
                    <a:pt x="9384" y="3818"/>
                  </a:lnTo>
                  <a:lnTo>
                    <a:pt x="10126" y="3977"/>
                  </a:lnTo>
                  <a:lnTo>
                    <a:pt x="10921" y="4030"/>
                  </a:lnTo>
                  <a:lnTo>
                    <a:pt x="11716" y="4083"/>
                  </a:lnTo>
                  <a:lnTo>
                    <a:pt x="12512" y="4083"/>
                  </a:lnTo>
                  <a:lnTo>
                    <a:pt x="13307" y="3977"/>
                  </a:lnTo>
                  <a:lnTo>
                    <a:pt x="14155" y="3818"/>
                  </a:lnTo>
                  <a:lnTo>
                    <a:pt x="15268" y="3552"/>
                  </a:lnTo>
                  <a:lnTo>
                    <a:pt x="16435" y="3234"/>
                  </a:lnTo>
                  <a:lnTo>
                    <a:pt x="17601" y="2810"/>
                  </a:lnTo>
                  <a:lnTo>
                    <a:pt x="18767" y="2333"/>
                  </a:lnTo>
                  <a:lnTo>
                    <a:pt x="18926" y="2174"/>
                  </a:lnTo>
                  <a:lnTo>
                    <a:pt x="19138" y="2068"/>
                  </a:lnTo>
                  <a:lnTo>
                    <a:pt x="19456" y="2015"/>
                  </a:lnTo>
                  <a:lnTo>
                    <a:pt x="19775" y="1909"/>
                  </a:lnTo>
                  <a:lnTo>
                    <a:pt x="19616" y="1750"/>
                  </a:lnTo>
                  <a:lnTo>
                    <a:pt x="19403" y="1485"/>
                  </a:lnTo>
                  <a:lnTo>
                    <a:pt x="19244" y="1220"/>
                  </a:lnTo>
                  <a:lnTo>
                    <a:pt x="19191" y="1061"/>
                  </a:lnTo>
                  <a:lnTo>
                    <a:pt x="19191" y="902"/>
                  </a:lnTo>
                  <a:lnTo>
                    <a:pt x="19191" y="743"/>
                  </a:lnTo>
                  <a:lnTo>
                    <a:pt x="19244" y="584"/>
                  </a:lnTo>
                  <a:lnTo>
                    <a:pt x="19403" y="319"/>
                  </a:lnTo>
                  <a:lnTo>
                    <a:pt x="19563" y="213"/>
                  </a:lnTo>
                  <a:lnTo>
                    <a:pt x="19669" y="106"/>
                  </a:lnTo>
                  <a:lnTo>
                    <a:pt x="19669" y="53"/>
                  </a:lnTo>
                  <a:lnTo>
                    <a:pt x="19669" y="0"/>
                  </a:lnTo>
                  <a:lnTo>
                    <a:pt x="18025" y="0"/>
                  </a:lnTo>
                  <a:lnTo>
                    <a:pt x="18025" y="106"/>
                  </a:lnTo>
                  <a:lnTo>
                    <a:pt x="17972" y="319"/>
                  </a:lnTo>
                  <a:lnTo>
                    <a:pt x="17866" y="478"/>
                  </a:lnTo>
                  <a:lnTo>
                    <a:pt x="17654" y="637"/>
                  </a:lnTo>
                  <a:lnTo>
                    <a:pt x="17442" y="690"/>
                  </a:lnTo>
                  <a:lnTo>
                    <a:pt x="17230" y="637"/>
                  </a:lnTo>
                  <a:lnTo>
                    <a:pt x="17018" y="478"/>
                  </a:lnTo>
                  <a:lnTo>
                    <a:pt x="16912" y="319"/>
                  </a:lnTo>
                  <a:lnTo>
                    <a:pt x="16859" y="106"/>
                  </a:lnTo>
                  <a:lnTo>
                    <a:pt x="1685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2470025" y="1870075"/>
              <a:ext cx="585850" cy="43775"/>
            </a:xfrm>
            <a:custGeom>
              <a:rect b="b" l="l" r="r" t="t"/>
              <a:pathLst>
                <a:path extrusionOk="0" h="1751" w="23434">
                  <a:moveTo>
                    <a:pt x="1" y="1"/>
                  </a:moveTo>
                  <a:lnTo>
                    <a:pt x="1008" y="372"/>
                  </a:lnTo>
                  <a:lnTo>
                    <a:pt x="1963" y="796"/>
                  </a:lnTo>
                  <a:lnTo>
                    <a:pt x="2864" y="1273"/>
                  </a:lnTo>
                  <a:lnTo>
                    <a:pt x="3765" y="1750"/>
                  </a:lnTo>
                  <a:lnTo>
                    <a:pt x="20624" y="1750"/>
                  </a:lnTo>
                  <a:lnTo>
                    <a:pt x="20677" y="1538"/>
                  </a:lnTo>
                  <a:lnTo>
                    <a:pt x="20836" y="1379"/>
                  </a:lnTo>
                  <a:lnTo>
                    <a:pt x="20995" y="1273"/>
                  </a:lnTo>
                  <a:lnTo>
                    <a:pt x="21419" y="1273"/>
                  </a:lnTo>
                  <a:lnTo>
                    <a:pt x="21578" y="1379"/>
                  </a:lnTo>
                  <a:lnTo>
                    <a:pt x="21684" y="1538"/>
                  </a:lnTo>
                  <a:lnTo>
                    <a:pt x="21790" y="1750"/>
                  </a:lnTo>
                  <a:lnTo>
                    <a:pt x="23434" y="1750"/>
                  </a:lnTo>
                  <a:lnTo>
                    <a:pt x="23381" y="1591"/>
                  </a:lnTo>
                  <a:lnTo>
                    <a:pt x="23221" y="1432"/>
                  </a:lnTo>
                  <a:lnTo>
                    <a:pt x="22956" y="1114"/>
                  </a:lnTo>
                  <a:lnTo>
                    <a:pt x="22691" y="743"/>
                  </a:lnTo>
                  <a:lnTo>
                    <a:pt x="22585" y="531"/>
                  </a:lnTo>
                  <a:lnTo>
                    <a:pt x="22532" y="372"/>
                  </a:lnTo>
                  <a:lnTo>
                    <a:pt x="22479" y="160"/>
                  </a:lnTo>
                  <a:lnTo>
                    <a:pt x="2253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3149950" y="1870075"/>
              <a:ext cx="64975" cy="34500"/>
            </a:xfrm>
            <a:custGeom>
              <a:rect b="b" l="l" r="r" t="t"/>
              <a:pathLst>
                <a:path extrusionOk="0" h="1380" w="2599">
                  <a:moveTo>
                    <a:pt x="1" y="1"/>
                  </a:moveTo>
                  <a:lnTo>
                    <a:pt x="160" y="319"/>
                  </a:lnTo>
                  <a:lnTo>
                    <a:pt x="266" y="796"/>
                  </a:lnTo>
                  <a:lnTo>
                    <a:pt x="372" y="1273"/>
                  </a:lnTo>
                  <a:lnTo>
                    <a:pt x="425" y="1379"/>
                  </a:lnTo>
                  <a:lnTo>
                    <a:pt x="259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2193025" y="1825025"/>
              <a:ext cx="792600" cy="39775"/>
            </a:xfrm>
            <a:custGeom>
              <a:rect b="b" l="l" r="r" t="t"/>
              <a:pathLst>
                <a:path extrusionOk="0" h="1591" w="31704">
                  <a:moveTo>
                    <a:pt x="372" y="0"/>
                  </a:moveTo>
                  <a:lnTo>
                    <a:pt x="1" y="1379"/>
                  </a:lnTo>
                  <a:lnTo>
                    <a:pt x="1379" y="1061"/>
                  </a:lnTo>
                  <a:lnTo>
                    <a:pt x="2758" y="849"/>
                  </a:lnTo>
                  <a:lnTo>
                    <a:pt x="3818" y="743"/>
                  </a:lnTo>
                  <a:lnTo>
                    <a:pt x="4825" y="690"/>
                  </a:lnTo>
                  <a:lnTo>
                    <a:pt x="5833" y="743"/>
                  </a:lnTo>
                  <a:lnTo>
                    <a:pt x="6787" y="796"/>
                  </a:lnTo>
                  <a:lnTo>
                    <a:pt x="7741" y="902"/>
                  </a:lnTo>
                  <a:lnTo>
                    <a:pt x="8695" y="1114"/>
                  </a:lnTo>
                  <a:lnTo>
                    <a:pt x="9650" y="1326"/>
                  </a:lnTo>
                  <a:lnTo>
                    <a:pt x="10604" y="1591"/>
                  </a:lnTo>
                  <a:lnTo>
                    <a:pt x="31704" y="1591"/>
                  </a:lnTo>
                  <a:lnTo>
                    <a:pt x="31280" y="1220"/>
                  </a:lnTo>
                  <a:lnTo>
                    <a:pt x="31015" y="796"/>
                  </a:lnTo>
                  <a:lnTo>
                    <a:pt x="30803" y="425"/>
                  </a:lnTo>
                  <a:lnTo>
                    <a:pt x="30643" y="0"/>
                  </a:lnTo>
                  <a:lnTo>
                    <a:pt x="13679" y="0"/>
                  </a:lnTo>
                  <a:lnTo>
                    <a:pt x="13202" y="319"/>
                  </a:lnTo>
                  <a:lnTo>
                    <a:pt x="12830" y="637"/>
                  </a:lnTo>
                  <a:lnTo>
                    <a:pt x="12512" y="849"/>
                  </a:lnTo>
                  <a:lnTo>
                    <a:pt x="12406" y="902"/>
                  </a:lnTo>
                  <a:lnTo>
                    <a:pt x="12300" y="902"/>
                  </a:lnTo>
                  <a:lnTo>
                    <a:pt x="12194" y="849"/>
                  </a:lnTo>
                  <a:lnTo>
                    <a:pt x="12035" y="796"/>
                  </a:lnTo>
                  <a:lnTo>
                    <a:pt x="11982" y="690"/>
                  </a:lnTo>
                  <a:lnTo>
                    <a:pt x="11929" y="584"/>
                  </a:lnTo>
                  <a:lnTo>
                    <a:pt x="11929" y="319"/>
                  </a:lnTo>
                  <a:lnTo>
                    <a:pt x="1192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3033325" y="1781275"/>
              <a:ext cx="269075" cy="35825"/>
            </a:xfrm>
            <a:custGeom>
              <a:rect b="b" l="l" r="r" t="t"/>
              <a:pathLst>
                <a:path extrusionOk="0" h="1433" w="10763">
                  <a:moveTo>
                    <a:pt x="0" y="1"/>
                  </a:moveTo>
                  <a:lnTo>
                    <a:pt x="371" y="160"/>
                  </a:lnTo>
                  <a:lnTo>
                    <a:pt x="743" y="319"/>
                  </a:lnTo>
                  <a:lnTo>
                    <a:pt x="1167" y="478"/>
                  </a:lnTo>
                  <a:lnTo>
                    <a:pt x="1644" y="584"/>
                  </a:lnTo>
                  <a:lnTo>
                    <a:pt x="1379" y="796"/>
                  </a:lnTo>
                  <a:lnTo>
                    <a:pt x="1061" y="1061"/>
                  </a:lnTo>
                  <a:lnTo>
                    <a:pt x="636" y="1220"/>
                  </a:lnTo>
                  <a:lnTo>
                    <a:pt x="159" y="1432"/>
                  </a:lnTo>
                  <a:lnTo>
                    <a:pt x="1591" y="1432"/>
                  </a:lnTo>
                  <a:lnTo>
                    <a:pt x="1697" y="1379"/>
                  </a:lnTo>
                  <a:lnTo>
                    <a:pt x="1909" y="1379"/>
                  </a:lnTo>
                  <a:lnTo>
                    <a:pt x="2015" y="1432"/>
                  </a:lnTo>
                  <a:lnTo>
                    <a:pt x="10179" y="1432"/>
                  </a:lnTo>
                  <a:lnTo>
                    <a:pt x="10762" y="955"/>
                  </a:lnTo>
                  <a:lnTo>
                    <a:pt x="1049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3095625" y="1870075"/>
              <a:ext cx="7975" cy="5350"/>
            </a:xfrm>
            <a:custGeom>
              <a:rect b="b" l="l" r="r" t="t"/>
              <a:pathLst>
                <a:path extrusionOk="0" h="214" w="319">
                  <a:moveTo>
                    <a:pt x="0" y="1"/>
                  </a:moveTo>
                  <a:lnTo>
                    <a:pt x="318" y="213"/>
                  </a:lnTo>
                  <a:lnTo>
                    <a:pt x="31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2625100" y="1428750"/>
              <a:ext cx="369800" cy="1350"/>
            </a:xfrm>
            <a:custGeom>
              <a:rect b="b" l="l" r="r" t="t"/>
              <a:pathLst>
                <a:path extrusionOk="0" h="54" w="14792">
                  <a:moveTo>
                    <a:pt x="1" y="0"/>
                  </a:moveTo>
                  <a:lnTo>
                    <a:pt x="107" y="53"/>
                  </a:lnTo>
                  <a:lnTo>
                    <a:pt x="14792" y="53"/>
                  </a:lnTo>
                  <a:lnTo>
                    <a:pt x="1468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3149950" y="1570550"/>
              <a:ext cx="31825" cy="5325"/>
            </a:xfrm>
            <a:custGeom>
              <a:rect b="b" l="l" r="r" t="t"/>
              <a:pathLst>
                <a:path extrusionOk="0" h="213" w="1273">
                  <a:moveTo>
                    <a:pt x="372" y="1"/>
                  </a:moveTo>
                  <a:lnTo>
                    <a:pt x="1" y="213"/>
                  </a:lnTo>
                  <a:lnTo>
                    <a:pt x="1273" y="213"/>
                  </a:lnTo>
                  <a:lnTo>
                    <a:pt x="111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2769575" y="1605000"/>
              <a:ext cx="449325" cy="18600"/>
            </a:xfrm>
            <a:custGeom>
              <a:rect b="b" l="l" r="r" t="t"/>
              <a:pathLst>
                <a:path extrusionOk="0" h="744" w="17973">
                  <a:moveTo>
                    <a:pt x="0" y="1"/>
                  </a:moveTo>
                  <a:lnTo>
                    <a:pt x="53" y="266"/>
                  </a:lnTo>
                  <a:lnTo>
                    <a:pt x="212" y="478"/>
                  </a:lnTo>
                  <a:lnTo>
                    <a:pt x="371" y="584"/>
                  </a:lnTo>
                  <a:lnTo>
                    <a:pt x="637" y="743"/>
                  </a:lnTo>
                  <a:lnTo>
                    <a:pt x="17972" y="743"/>
                  </a:lnTo>
                  <a:lnTo>
                    <a:pt x="1744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2943200" y="1737550"/>
              <a:ext cx="348600" cy="30500"/>
            </a:xfrm>
            <a:custGeom>
              <a:rect b="b" l="l" r="r" t="t"/>
              <a:pathLst>
                <a:path extrusionOk="0" h="1220" w="13944">
                  <a:moveTo>
                    <a:pt x="0" y="0"/>
                  </a:moveTo>
                  <a:lnTo>
                    <a:pt x="902" y="1220"/>
                  </a:lnTo>
                  <a:lnTo>
                    <a:pt x="13943" y="1220"/>
                  </a:lnTo>
                  <a:lnTo>
                    <a:pt x="1346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2906075" y="1693800"/>
              <a:ext cx="367150" cy="26550"/>
            </a:xfrm>
            <a:custGeom>
              <a:rect b="b" l="l" r="r" t="t"/>
              <a:pathLst>
                <a:path extrusionOk="0" h="1062" w="14686">
                  <a:moveTo>
                    <a:pt x="1" y="1"/>
                  </a:moveTo>
                  <a:lnTo>
                    <a:pt x="902" y="1061"/>
                  </a:lnTo>
                  <a:lnTo>
                    <a:pt x="14686" y="1061"/>
                  </a:lnTo>
                  <a:lnTo>
                    <a:pt x="1415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2564150" y="1913825"/>
              <a:ext cx="421475" cy="25"/>
            </a:xfrm>
            <a:custGeom>
              <a:rect b="b" l="l" r="r" t="t"/>
              <a:pathLst>
                <a:path extrusionOk="0" h="1" w="16859">
                  <a:moveTo>
                    <a:pt x="16859" y="0"/>
                  </a:moveTo>
                  <a:lnTo>
                    <a:pt x="16859" y="0"/>
                  </a:lnTo>
                  <a:lnTo>
                    <a:pt x="16859" y="0"/>
                  </a:lnTo>
                  <a:lnTo>
                    <a:pt x="0" y="0"/>
                  </a:lnTo>
                  <a:lnTo>
                    <a:pt x="0" y="0"/>
                  </a:lnTo>
                  <a:lnTo>
                    <a:pt x="0" y="0"/>
                  </a:lnTo>
                  <a:lnTo>
                    <a:pt x="16859"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3014775" y="1913825"/>
              <a:ext cx="41100" cy="25"/>
            </a:xfrm>
            <a:custGeom>
              <a:rect b="b" l="l" r="r" t="t"/>
              <a:pathLst>
                <a:path extrusionOk="0" h="1" w="1644">
                  <a:moveTo>
                    <a:pt x="0" y="0"/>
                  </a:moveTo>
                  <a:lnTo>
                    <a:pt x="0" y="0"/>
                  </a:lnTo>
                  <a:lnTo>
                    <a:pt x="0" y="0"/>
                  </a:lnTo>
                  <a:lnTo>
                    <a:pt x="1644" y="0"/>
                  </a:lnTo>
                  <a:lnTo>
                    <a:pt x="1644" y="0"/>
                  </a:lnTo>
                  <a:lnTo>
                    <a:pt x="1644" y="0"/>
                  </a:lnTo>
                  <a:lnTo>
                    <a:pt x="0"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2161225" y="1864775"/>
              <a:ext cx="11950" cy="4000"/>
            </a:xfrm>
            <a:custGeom>
              <a:rect b="b" l="l" r="r" t="t"/>
              <a:pathLst>
                <a:path extrusionOk="0" h="160" w="478">
                  <a:moveTo>
                    <a:pt x="1" y="1"/>
                  </a:moveTo>
                  <a:lnTo>
                    <a:pt x="1" y="160"/>
                  </a:lnTo>
                  <a:lnTo>
                    <a:pt x="54" y="160"/>
                  </a:lnTo>
                  <a:lnTo>
                    <a:pt x="478"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2458100" y="1864775"/>
              <a:ext cx="576575" cy="5325"/>
            </a:xfrm>
            <a:custGeom>
              <a:rect b="b" l="l" r="r" t="t"/>
              <a:pathLst>
                <a:path extrusionOk="0" h="213" w="23063">
                  <a:moveTo>
                    <a:pt x="1" y="1"/>
                  </a:moveTo>
                  <a:lnTo>
                    <a:pt x="319" y="107"/>
                  </a:lnTo>
                  <a:lnTo>
                    <a:pt x="478" y="213"/>
                  </a:lnTo>
                  <a:lnTo>
                    <a:pt x="23009" y="213"/>
                  </a:lnTo>
                  <a:lnTo>
                    <a:pt x="23062" y="1"/>
                  </a:lnTo>
                  <a:lnTo>
                    <a:pt x="21260" y="1"/>
                  </a:lnTo>
                  <a:lnTo>
                    <a:pt x="21313" y="160"/>
                  </a:lnTo>
                  <a:lnTo>
                    <a:pt x="21101"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3147300" y="1864775"/>
              <a:ext cx="74250" cy="5325"/>
            </a:xfrm>
            <a:custGeom>
              <a:rect b="b" l="l" r="r" t="t"/>
              <a:pathLst>
                <a:path extrusionOk="0" h="213" w="2970">
                  <a:moveTo>
                    <a:pt x="1" y="1"/>
                  </a:moveTo>
                  <a:lnTo>
                    <a:pt x="107" y="213"/>
                  </a:lnTo>
                  <a:lnTo>
                    <a:pt x="2704" y="213"/>
                  </a:lnTo>
                  <a:lnTo>
                    <a:pt x="2969"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3088975" y="1864775"/>
              <a:ext cx="14625" cy="5325"/>
            </a:xfrm>
            <a:custGeom>
              <a:rect b="b" l="l" r="r" t="t"/>
              <a:pathLst>
                <a:path extrusionOk="0" h="213" w="585">
                  <a:moveTo>
                    <a:pt x="1" y="1"/>
                  </a:moveTo>
                  <a:lnTo>
                    <a:pt x="266" y="213"/>
                  </a:lnTo>
                  <a:lnTo>
                    <a:pt x="584" y="213"/>
                  </a:lnTo>
                  <a:lnTo>
                    <a:pt x="584"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2169175" y="1817075"/>
              <a:ext cx="35825" cy="7975"/>
            </a:xfrm>
            <a:custGeom>
              <a:rect b="b" l="l" r="r" t="t"/>
              <a:pathLst>
                <a:path extrusionOk="0" h="319" w="1433">
                  <a:moveTo>
                    <a:pt x="54" y="0"/>
                  </a:moveTo>
                  <a:lnTo>
                    <a:pt x="1" y="318"/>
                  </a:lnTo>
                  <a:lnTo>
                    <a:pt x="1326" y="318"/>
                  </a:lnTo>
                  <a:lnTo>
                    <a:pt x="1432"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2534975" y="1817075"/>
              <a:ext cx="424150" cy="7975"/>
            </a:xfrm>
            <a:custGeom>
              <a:rect b="b" l="l" r="r" t="t"/>
              <a:pathLst>
                <a:path extrusionOk="0" h="319" w="16966">
                  <a:moveTo>
                    <a:pt x="637" y="0"/>
                  </a:moveTo>
                  <a:lnTo>
                    <a:pt x="54" y="265"/>
                  </a:lnTo>
                  <a:lnTo>
                    <a:pt x="1" y="318"/>
                  </a:lnTo>
                  <a:lnTo>
                    <a:pt x="16965" y="318"/>
                  </a:lnTo>
                  <a:lnTo>
                    <a:pt x="16912"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3043925" y="1817075"/>
              <a:ext cx="29175" cy="7975"/>
            </a:xfrm>
            <a:custGeom>
              <a:rect b="b" l="l" r="r" t="t"/>
              <a:pathLst>
                <a:path extrusionOk="0" h="319" w="1167">
                  <a:moveTo>
                    <a:pt x="0" y="0"/>
                  </a:moveTo>
                  <a:lnTo>
                    <a:pt x="106" y="53"/>
                  </a:lnTo>
                  <a:lnTo>
                    <a:pt x="159" y="159"/>
                  </a:lnTo>
                  <a:lnTo>
                    <a:pt x="159" y="265"/>
                  </a:lnTo>
                  <a:lnTo>
                    <a:pt x="106" y="318"/>
                  </a:lnTo>
                  <a:lnTo>
                    <a:pt x="1008" y="318"/>
                  </a:lnTo>
                  <a:lnTo>
                    <a:pt x="1061" y="106"/>
                  </a:lnTo>
                  <a:lnTo>
                    <a:pt x="1167"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2989575" y="1817075"/>
              <a:ext cx="51725" cy="7975"/>
            </a:xfrm>
            <a:custGeom>
              <a:rect b="b" l="l" r="r" t="t"/>
              <a:pathLst>
                <a:path extrusionOk="0" h="319" w="2069">
                  <a:moveTo>
                    <a:pt x="1909" y="0"/>
                  </a:moveTo>
                  <a:lnTo>
                    <a:pt x="1379" y="106"/>
                  </a:lnTo>
                  <a:lnTo>
                    <a:pt x="849" y="212"/>
                  </a:lnTo>
                  <a:lnTo>
                    <a:pt x="372" y="159"/>
                  </a:lnTo>
                  <a:lnTo>
                    <a:pt x="160" y="106"/>
                  </a:lnTo>
                  <a:lnTo>
                    <a:pt x="1" y="53"/>
                  </a:lnTo>
                  <a:lnTo>
                    <a:pt x="1" y="53"/>
                  </a:lnTo>
                  <a:lnTo>
                    <a:pt x="160" y="318"/>
                  </a:lnTo>
                  <a:lnTo>
                    <a:pt x="1962" y="318"/>
                  </a:lnTo>
                  <a:lnTo>
                    <a:pt x="1909" y="265"/>
                  </a:lnTo>
                  <a:lnTo>
                    <a:pt x="1909" y="159"/>
                  </a:lnTo>
                  <a:lnTo>
                    <a:pt x="1962" y="53"/>
                  </a:lnTo>
                  <a:lnTo>
                    <a:pt x="2068"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3083675" y="1817075"/>
              <a:ext cx="204150" cy="7975"/>
            </a:xfrm>
            <a:custGeom>
              <a:rect b="b" l="l" r="r" t="t"/>
              <a:pathLst>
                <a:path extrusionOk="0" h="319" w="8166">
                  <a:moveTo>
                    <a:pt x="1" y="0"/>
                  </a:moveTo>
                  <a:lnTo>
                    <a:pt x="160" y="106"/>
                  </a:lnTo>
                  <a:lnTo>
                    <a:pt x="213" y="318"/>
                  </a:lnTo>
                  <a:lnTo>
                    <a:pt x="7688" y="318"/>
                  </a:lnTo>
                  <a:lnTo>
                    <a:pt x="8165"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2202325" y="1817075"/>
              <a:ext cx="291600" cy="7975"/>
            </a:xfrm>
            <a:custGeom>
              <a:rect b="b" l="l" r="r" t="t"/>
              <a:pathLst>
                <a:path extrusionOk="0" h="319" w="11664">
                  <a:moveTo>
                    <a:pt x="106" y="0"/>
                  </a:moveTo>
                  <a:lnTo>
                    <a:pt x="0" y="318"/>
                  </a:lnTo>
                  <a:lnTo>
                    <a:pt x="11557" y="318"/>
                  </a:lnTo>
                  <a:lnTo>
                    <a:pt x="11663"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2181100" y="1768025"/>
              <a:ext cx="41125" cy="13275"/>
            </a:xfrm>
            <a:custGeom>
              <a:rect b="b" l="l" r="r" t="t"/>
              <a:pathLst>
                <a:path extrusionOk="0" h="531" w="1645">
                  <a:moveTo>
                    <a:pt x="160" y="1"/>
                  </a:moveTo>
                  <a:lnTo>
                    <a:pt x="1" y="531"/>
                  </a:lnTo>
                  <a:lnTo>
                    <a:pt x="1432" y="531"/>
                  </a:lnTo>
                  <a:lnTo>
                    <a:pt x="1644"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2618475" y="1775975"/>
              <a:ext cx="21225" cy="5325"/>
            </a:xfrm>
            <a:custGeom>
              <a:rect b="b" l="l" r="r" t="t"/>
              <a:pathLst>
                <a:path extrusionOk="0" h="213" w="849">
                  <a:moveTo>
                    <a:pt x="160" y="1"/>
                  </a:moveTo>
                  <a:lnTo>
                    <a:pt x="1" y="213"/>
                  </a:lnTo>
                  <a:lnTo>
                    <a:pt x="849" y="213"/>
                  </a:lnTo>
                  <a:lnTo>
                    <a:pt x="478" y="107"/>
                  </a:lnTo>
                  <a:lnTo>
                    <a:pt x="160"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2216900" y="1768025"/>
              <a:ext cx="279675" cy="13275"/>
            </a:xfrm>
            <a:custGeom>
              <a:rect b="b" l="l" r="r" t="t"/>
              <a:pathLst>
                <a:path extrusionOk="0" h="531" w="11187">
                  <a:moveTo>
                    <a:pt x="212" y="1"/>
                  </a:moveTo>
                  <a:lnTo>
                    <a:pt x="0" y="531"/>
                  </a:lnTo>
                  <a:lnTo>
                    <a:pt x="11186" y="531"/>
                  </a:lnTo>
                  <a:lnTo>
                    <a:pt x="11186" y="266"/>
                  </a:lnTo>
                  <a:lnTo>
                    <a:pt x="11186"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2687400" y="1768025"/>
              <a:ext cx="249200" cy="13275"/>
            </a:xfrm>
            <a:custGeom>
              <a:rect b="b" l="l" r="r" t="t"/>
              <a:pathLst>
                <a:path extrusionOk="0" h="531" w="9968">
                  <a:moveTo>
                    <a:pt x="1379" y="1"/>
                  </a:moveTo>
                  <a:lnTo>
                    <a:pt x="1061" y="213"/>
                  </a:lnTo>
                  <a:lnTo>
                    <a:pt x="690" y="319"/>
                  </a:lnTo>
                  <a:lnTo>
                    <a:pt x="0" y="531"/>
                  </a:lnTo>
                  <a:lnTo>
                    <a:pt x="9967" y="531"/>
                  </a:lnTo>
                  <a:lnTo>
                    <a:pt x="9066"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2965725" y="1768025"/>
              <a:ext cx="330050" cy="13275"/>
            </a:xfrm>
            <a:custGeom>
              <a:rect b="b" l="l" r="r" t="t"/>
              <a:pathLst>
                <a:path extrusionOk="0" h="531" w="13202">
                  <a:moveTo>
                    <a:pt x="1" y="1"/>
                  </a:moveTo>
                  <a:lnTo>
                    <a:pt x="213" y="266"/>
                  </a:lnTo>
                  <a:lnTo>
                    <a:pt x="319" y="372"/>
                  </a:lnTo>
                  <a:lnTo>
                    <a:pt x="1167" y="213"/>
                  </a:lnTo>
                  <a:lnTo>
                    <a:pt x="1750" y="160"/>
                  </a:lnTo>
                  <a:lnTo>
                    <a:pt x="2015" y="160"/>
                  </a:lnTo>
                  <a:lnTo>
                    <a:pt x="2227" y="266"/>
                  </a:lnTo>
                  <a:lnTo>
                    <a:pt x="2704" y="531"/>
                  </a:lnTo>
                  <a:lnTo>
                    <a:pt x="13201" y="531"/>
                  </a:lnTo>
                  <a:lnTo>
                    <a:pt x="13042"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2197000" y="1720325"/>
              <a:ext cx="49075" cy="17250"/>
            </a:xfrm>
            <a:custGeom>
              <a:rect b="b" l="l" r="r" t="t"/>
              <a:pathLst>
                <a:path extrusionOk="0" h="690" w="1963">
                  <a:moveTo>
                    <a:pt x="266" y="0"/>
                  </a:moveTo>
                  <a:lnTo>
                    <a:pt x="1" y="689"/>
                  </a:lnTo>
                  <a:lnTo>
                    <a:pt x="1591" y="689"/>
                  </a:lnTo>
                  <a:lnTo>
                    <a:pt x="1962"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2928625" y="1720325"/>
              <a:ext cx="351250" cy="17250"/>
            </a:xfrm>
            <a:custGeom>
              <a:rect b="b" l="l" r="r" t="t"/>
              <a:pathLst>
                <a:path extrusionOk="0" h="690" w="14050">
                  <a:moveTo>
                    <a:pt x="0" y="0"/>
                  </a:moveTo>
                  <a:lnTo>
                    <a:pt x="583" y="689"/>
                  </a:lnTo>
                  <a:lnTo>
                    <a:pt x="14049" y="689"/>
                  </a:lnTo>
                  <a:lnTo>
                    <a:pt x="13784"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2676800" y="1724300"/>
              <a:ext cx="176300" cy="13275"/>
            </a:xfrm>
            <a:custGeom>
              <a:rect b="b" l="l" r="r" t="t"/>
              <a:pathLst>
                <a:path extrusionOk="0" h="531" w="7052">
                  <a:moveTo>
                    <a:pt x="2545" y="0"/>
                  </a:moveTo>
                  <a:lnTo>
                    <a:pt x="1644" y="106"/>
                  </a:lnTo>
                  <a:lnTo>
                    <a:pt x="796" y="265"/>
                  </a:lnTo>
                  <a:lnTo>
                    <a:pt x="0" y="530"/>
                  </a:lnTo>
                  <a:lnTo>
                    <a:pt x="7051" y="530"/>
                  </a:lnTo>
                  <a:lnTo>
                    <a:pt x="6574" y="371"/>
                  </a:lnTo>
                  <a:lnTo>
                    <a:pt x="5938" y="212"/>
                  </a:lnTo>
                  <a:lnTo>
                    <a:pt x="5196" y="106"/>
                  </a:lnTo>
                  <a:lnTo>
                    <a:pt x="4348"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2236775" y="1720325"/>
              <a:ext cx="286300" cy="17250"/>
            </a:xfrm>
            <a:custGeom>
              <a:rect b="b" l="l" r="r" t="t"/>
              <a:pathLst>
                <a:path extrusionOk="0" h="690" w="11452">
                  <a:moveTo>
                    <a:pt x="371" y="0"/>
                  </a:moveTo>
                  <a:lnTo>
                    <a:pt x="0" y="689"/>
                  </a:lnTo>
                  <a:lnTo>
                    <a:pt x="10974" y="689"/>
                  </a:lnTo>
                  <a:lnTo>
                    <a:pt x="11452" y="0"/>
                  </a:lnTo>
                  <a:lnTo>
                    <a:pt x="6044" y="0"/>
                  </a:lnTo>
                  <a:lnTo>
                    <a:pt x="5461" y="53"/>
                  </a:lnTo>
                  <a:lnTo>
                    <a:pt x="4772"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2470025" y="1671275"/>
              <a:ext cx="99450" cy="22550"/>
            </a:xfrm>
            <a:custGeom>
              <a:rect b="b" l="l" r="r" t="t"/>
              <a:pathLst>
                <a:path extrusionOk="0" h="902" w="3978">
                  <a:moveTo>
                    <a:pt x="1" y="1"/>
                  </a:moveTo>
                  <a:lnTo>
                    <a:pt x="425" y="266"/>
                  </a:lnTo>
                  <a:lnTo>
                    <a:pt x="1114" y="266"/>
                  </a:lnTo>
                  <a:lnTo>
                    <a:pt x="1432" y="319"/>
                  </a:lnTo>
                  <a:lnTo>
                    <a:pt x="1697" y="372"/>
                  </a:lnTo>
                  <a:lnTo>
                    <a:pt x="1910" y="478"/>
                  </a:lnTo>
                  <a:lnTo>
                    <a:pt x="2122" y="637"/>
                  </a:lnTo>
                  <a:lnTo>
                    <a:pt x="2281" y="743"/>
                  </a:lnTo>
                  <a:lnTo>
                    <a:pt x="2334" y="902"/>
                  </a:lnTo>
                  <a:lnTo>
                    <a:pt x="2970" y="902"/>
                  </a:lnTo>
                  <a:lnTo>
                    <a:pt x="3447" y="425"/>
                  </a:lnTo>
                  <a:lnTo>
                    <a:pt x="3977"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2882225" y="1671275"/>
              <a:ext cx="377750" cy="22550"/>
            </a:xfrm>
            <a:custGeom>
              <a:rect b="b" l="l" r="r" t="t"/>
              <a:pathLst>
                <a:path extrusionOk="0" h="902" w="15110">
                  <a:moveTo>
                    <a:pt x="1" y="1"/>
                  </a:moveTo>
                  <a:lnTo>
                    <a:pt x="478" y="425"/>
                  </a:lnTo>
                  <a:lnTo>
                    <a:pt x="955" y="902"/>
                  </a:lnTo>
                  <a:lnTo>
                    <a:pt x="15110" y="902"/>
                  </a:lnTo>
                  <a:lnTo>
                    <a:pt x="14686"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2289775" y="1688500"/>
              <a:ext cx="39800" cy="5325"/>
            </a:xfrm>
            <a:custGeom>
              <a:rect b="b" l="l" r="r" t="t"/>
              <a:pathLst>
                <a:path extrusionOk="0" h="213" w="1592">
                  <a:moveTo>
                    <a:pt x="1" y="1"/>
                  </a:moveTo>
                  <a:lnTo>
                    <a:pt x="637" y="213"/>
                  </a:lnTo>
                  <a:lnTo>
                    <a:pt x="1591" y="213"/>
                  </a:lnTo>
                  <a:lnTo>
                    <a:pt x="796" y="107"/>
                  </a:lnTo>
                  <a:lnTo>
                    <a:pt x="1"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2296425" y="1623575"/>
              <a:ext cx="11950" cy="4000"/>
            </a:xfrm>
            <a:custGeom>
              <a:rect b="b" l="l" r="r" t="t"/>
              <a:pathLst>
                <a:path extrusionOk="0" h="160" w="478">
                  <a:moveTo>
                    <a:pt x="0" y="0"/>
                  </a:moveTo>
                  <a:lnTo>
                    <a:pt x="106" y="159"/>
                  </a:lnTo>
                  <a:lnTo>
                    <a:pt x="371" y="106"/>
                  </a:lnTo>
                  <a:lnTo>
                    <a:pt x="477"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2785475" y="1623575"/>
              <a:ext cx="450650" cy="25200"/>
            </a:xfrm>
            <a:custGeom>
              <a:rect b="b" l="l" r="r" t="t"/>
              <a:pathLst>
                <a:path extrusionOk="0" h="1008" w="18026">
                  <a:moveTo>
                    <a:pt x="1" y="0"/>
                  </a:moveTo>
                  <a:lnTo>
                    <a:pt x="1008" y="424"/>
                  </a:lnTo>
                  <a:lnTo>
                    <a:pt x="2333" y="1007"/>
                  </a:lnTo>
                  <a:lnTo>
                    <a:pt x="18026" y="1007"/>
                  </a:lnTo>
                  <a:lnTo>
                    <a:pt x="17336"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2305700" y="1623575"/>
              <a:ext cx="368475" cy="25200"/>
            </a:xfrm>
            <a:custGeom>
              <a:rect b="b" l="l" r="r" t="t"/>
              <a:pathLst>
                <a:path extrusionOk="0" h="1008" w="14739">
                  <a:moveTo>
                    <a:pt x="106" y="0"/>
                  </a:moveTo>
                  <a:lnTo>
                    <a:pt x="0" y="106"/>
                  </a:lnTo>
                  <a:lnTo>
                    <a:pt x="583" y="106"/>
                  </a:lnTo>
                  <a:lnTo>
                    <a:pt x="848" y="159"/>
                  </a:lnTo>
                  <a:lnTo>
                    <a:pt x="1113" y="265"/>
                  </a:lnTo>
                  <a:lnTo>
                    <a:pt x="1379" y="424"/>
                  </a:lnTo>
                  <a:lnTo>
                    <a:pt x="1644" y="583"/>
                  </a:lnTo>
                  <a:lnTo>
                    <a:pt x="1856" y="795"/>
                  </a:lnTo>
                  <a:lnTo>
                    <a:pt x="2015" y="1007"/>
                  </a:lnTo>
                  <a:lnTo>
                    <a:pt x="2174" y="1007"/>
                  </a:lnTo>
                  <a:lnTo>
                    <a:pt x="2386" y="954"/>
                  </a:lnTo>
                  <a:lnTo>
                    <a:pt x="2704" y="901"/>
                  </a:lnTo>
                  <a:lnTo>
                    <a:pt x="3022" y="954"/>
                  </a:lnTo>
                  <a:lnTo>
                    <a:pt x="3393" y="1007"/>
                  </a:lnTo>
                  <a:lnTo>
                    <a:pt x="12035" y="1007"/>
                  </a:lnTo>
                  <a:lnTo>
                    <a:pt x="12724" y="742"/>
                  </a:lnTo>
                  <a:lnTo>
                    <a:pt x="13413" y="477"/>
                  </a:lnTo>
                  <a:lnTo>
                    <a:pt x="14738"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2271225" y="1575850"/>
              <a:ext cx="80875" cy="29175"/>
            </a:xfrm>
            <a:custGeom>
              <a:rect b="b" l="l" r="r" t="t"/>
              <a:pathLst>
                <a:path extrusionOk="0" h="1167" w="3235">
                  <a:moveTo>
                    <a:pt x="955" y="1"/>
                  </a:moveTo>
                  <a:lnTo>
                    <a:pt x="1" y="1167"/>
                  </a:lnTo>
                  <a:lnTo>
                    <a:pt x="2121" y="1167"/>
                  </a:lnTo>
                  <a:lnTo>
                    <a:pt x="3235"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2602575" y="1575850"/>
              <a:ext cx="123275" cy="29175"/>
            </a:xfrm>
            <a:custGeom>
              <a:rect b="b" l="l" r="r" t="t"/>
              <a:pathLst>
                <a:path extrusionOk="0" h="1167" w="4931">
                  <a:moveTo>
                    <a:pt x="1856" y="1"/>
                  </a:moveTo>
                  <a:lnTo>
                    <a:pt x="1485" y="372"/>
                  </a:lnTo>
                  <a:lnTo>
                    <a:pt x="1008" y="690"/>
                  </a:lnTo>
                  <a:lnTo>
                    <a:pt x="531" y="955"/>
                  </a:lnTo>
                  <a:lnTo>
                    <a:pt x="0" y="1167"/>
                  </a:lnTo>
                  <a:lnTo>
                    <a:pt x="3446" y="1167"/>
                  </a:lnTo>
                  <a:lnTo>
                    <a:pt x="3765" y="796"/>
                  </a:lnTo>
                  <a:lnTo>
                    <a:pt x="4242" y="425"/>
                  </a:lnTo>
                  <a:lnTo>
                    <a:pt x="4560" y="160"/>
                  </a:lnTo>
                  <a:lnTo>
                    <a:pt x="4931"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2768250" y="1575850"/>
              <a:ext cx="437400" cy="29175"/>
            </a:xfrm>
            <a:custGeom>
              <a:rect b="b" l="l" r="r" t="t"/>
              <a:pathLst>
                <a:path extrusionOk="0" h="1167" w="17496">
                  <a:moveTo>
                    <a:pt x="371" y="1"/>
                  </a:moveTo>
                  <a:lnTo>
                    <a:pt x="159" y="266"/>
                  </a:lnTo>
                  <a:lnTo>
                    <a:pt x="53" y="584"/>
                  </a:lnTo>
                  <a:lnTo>
                    <a:pt x="0" y="902"/>
                  </a:lnTo>
                  <a:lnTo>
                    <a:pt x="53" y="1167"/>
                  </a:lnTo>
                  <a:lnTo>
                    <a:pt x="17495" y="1167"/>
                  </a:lnTo>
                  <a:lnTo>
                    <a:pt x="16541" y="1"/>
                  </a:lnTo>
                  <a:lnTo>
                    <a:pt x="15269" y="1"/>
                  </a:lnTo>
                  <a:lnTo>
                    <a:pt x="14632" y="213"/>
                  </a:lnTo>
                  <a:lnTo>
                    <a:pt x="14314" y="319"/>
                  </a:lnTo>
                  <a:lnTo>
                    <a:pt x="13996" y="372"/>
                  </a:lnTo>
                  <a:lnTo>
                    <a:pt x="11399" y="372"/>
                  </a:lnTo>
                  <a:lnTo>
                    <a:pt x="10815" y="319"/>
                  </a:lnTo>
                  <a:lnTo>
                    <a:pt x="10285" y="213"/>
                  </a:lnTo>
                  <a:lnTo>
                    <a:pt x="9437" y="160"/>
                  </a:lnTo>
                  <a:lnTo>
                    <a:pt x="8483" y="160"/>
                  </a:lnTo>
                  <a:lnTo>
                    <a:pt x="7528" y="213"/>
                  </a:lnTo>
                  <a:lnTo>
                    <a:pt x="7528" y="213"/>
                  </a:lnTo>
                  <a:lnTo>
                    <a:pt x="8589"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2324250" y="1575850"/>
              <a:ext cx="222675" cy="29175"/>
            </a:xfrm>
            <a:custGeom>
              <a:rect b="b" l="l" r="r" t="t"/>
              <a:pathLst>
                <a:path extrusionOk="0" h="1167" w="8907">
                  <a:moveTo>
                    <a:pt x="1114" y="1"/>
                  </a:moveTo>
                  <a:lnTo>
                    <a:pt x="0" y="1167"/>
                  </a:lnTo>
                  <a:lnTo>
                    <a:pt x="8907" y="1167"/>
                  </a:lnTo>
                  <a:lnTo>
                    <a:pt x="8377" y="955"/>
                  </a:lnTo>
                  <a:lnTo>
                    <a:pt x="7900" y="690"/>
                  </a:lnTo>
                  <a:lnTo>
                    <a:pt x="7475" y="372"/>
                  </a:lnTo>
                  <a:lnTo>
                    <a:pt x="7104"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307025" y="1526825"/>
              <a:ext cx="98100" cy="34475"/>
            </a:xfrm>
            <a:custGeom>
              <a:rect b="b" l="l" r="r" t="t"/>
              <a:pathLst>
                <a:path extrusionOk="0" h="1379" w="3924">
                  <a:moveTo>
                    <a:pt x="1379" y="0"/>
                  </a:moveTo>
                  <a:lnTo>
                    <a:pt x="689" y="689"/>
                  </a:lnTo>
                  <a:lnTo>
                    <a:pt x="0" y="1379"/>
                  </a:lnTo>
                  <a:lnTo>
                    <a:pt x="2386" y="1379"/>
                  </a:lnTo>
                  <a:lnTo>
                    <a:pt x="3128" y="689"/>
                  </a:lnTo>
                  <a:lnTo>
                    <a:pt x="3923"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2658250" y="1526825"/>
              <a:ext cx="287625" cy="34475"/>
            </a:xfrm>
            <a:custGeom>
              <a:rect b="b" l="l" r="r" t="t"/>
              <a:pathLst>
                <a:path extrusionOk="0" h="1379" w="11505">
                  <a:moveTo>
                    <a:pt x="530" y="0"/>
                  </a:moveTo>
                  <a:lnTo>
                    <a:pt x="424" y="371"/>
                  </a:lnTo>
                  <a:lnTo>
                    <a:pt x="318" y="689"/>
                  </a:lnTo>
                  <a:lnTo>
                    <a:pt x="212" y="1060"/>
                  </a:lnTo>
                  <a:lnTo>
                    <a:pt x="0" y="1379"/>
                  </a:lnTo>
                  <a:lnTo>
                    <a:pt x="9172" y="1379"/>
                  </a:lnTo>
                  <a:lnTo>
                    <a:pt x="9225" y="1272"/>
                  </a:lnTo>
                  <a:lnTo>
                    <a:pt x="9384" y="1113"/>
                  </a:lnTo>
                  <a:lnTo>
                    <a:pt x="9596" y="1007"/>
                  </a:lnTo>
                  <a:lnTo>
                    <a:pt x="10020" y="1007"/>
                  </a:lnTo>
                  <a:lnTo>
                    <a:pt x="10285" y="954"/>
                  </a:lnTo>
                  <a:lnTo>
                    <a:pt x="10656" y="848"/>
                  </a:lnTo>
                  <a:lnTo>
                    <a:pt x="11027" y="689"/>
                  </a:lnTo>
                  <a:lnTo>
                    <a:pt x="11504" y="583"/>
                  </a:lnTo>
                  <a:lnTo>
                    <a:pt x="11398" y="424"/>
                  </a:lnTo>
                  <a:lnTo>
                    <a:pt x="11345" y="318"/>
                  </a:lnTo>
                  <a:lnTo>
                    <a:pt x="11398" y="159"/>
                  </a:lnTo>
                  <a:lnTo>
                    <a:pt x="11504"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2366650" y="1526825"/>
              <a:ext cx="124625" cy="34475"/>
            </a:xfrm>
            <a:custGeom>
              <a:rect b="b" l="l" r="r" t="t"/>
              <a:pathLst>
                <a:path extrusionOk="0" h="1379" w="4985">
                  <a:moveTo>
                    <a:pt x="1538" y="0"/>
                  </a:moveTo>
                  <a:lnTo>
                    <a:pt x="743" y="689"/>
                  </a:lnTo>
                  <a:lnTo>
                    <a:pt x="1" y="1379"/>
                  </a:lnTo>
                  <a:lnTo>
                    <a:pt x="4984" y="1379"/>
                  </a:lnTo>
                  <a:lnTo>
                    <a:pt x="4825" y="1060"/>
                  </a:lnTo>
                  <a:lnTo>
                    <a:pt x="4666" y="689"/>
                  </a:lnTo>
                  <a:lnTo>
                    <a:pt x="4560" y="371"/>
                  </a:lnTo>
                  <a:lnTo>
                    <a:pt x="4507"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2352075" y="1479100"/>
              <a:ext cx="121975" cy="38475"/>
            </a:xfrm>
            <a:custGeom>
              <a:rect b="b" l="l" r="r" t="t"/>
              <a:pathLst>
                <a:path extrusionOk="0" h="1539" w="4879">
                  <a:moveTo>
                    <a:pt x="1962" y="1"/>
                  </a:moveTo>
                  <a:lnTo>
                    <a:pt x="955" y="743"/>
                  </a:lnTo>
                  <a:lnTo>
                    <a:pt x="1" y="1538"/>
                  </a:lnTo>
                  <a:lnTo>
                    <a:pt x="2651" y="1538"/>
                  </a:lnTo>
                  <a:lnTo>
                    <a:pt x="3765" y="690"/>
                  </a:lnTo>
                  <a:lnTo>
                    <a:pt x="4878"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2666200" y="1479100"/>
              <a:ext cx="336650" cy="38475"/>
            </a:xfrm>
            <a:custGeom>
              <a:rect b="b" l="l" r="r" t="t"/>
              <a:pathLst>
                <a:path extrusionOk="0" h="1539" w="13466">
                  <a:moveTo>
                    <a:pt x="0" y="1"/>
                  </a:moveTo>
                  <a:lnTo>
                    <a:pt x="159" y="637"/>
                  </a:lnTo>
                  <a:lnTo>
                    <a:pt x="212" y="955"/>
                  </a:lnTo>
                  <a:lnTo>
                    <a:pt x="265" y="1326"/>
                  </a:lnTo>
                  <a:lnTo>
                    <a:pt x="212" y="1538"/>
                  </a:lnTo>
                  <a:lnTo>
                    <a:pt x="11929" y="1538"/>
                  </a:lnTo>
                  <a:lnTo>
                    <a:pt x="12300" y="1432"/>
                  </a:lnTo>
                  <a:lnTo>
                    <a:pt x="12724" y="1379"/>
                  </a:lnTo>
                  <a:lnTo>
                    <a:pt x="12671" y="1220"/>
                  </a:lnTo>
                  <a:lnTo>
                    <a:pt x="12671" y="1061"/>
                  </a:lnTo>
                  <a:lnTo>
                    <a:pt x="12777" y="796"/>
                  </a:lnTo>
                  <a:lnTo>
                    <a:pt x="12989" y="531"/>
                  </a:lnTo>
                  <a:lnTo>
                    <a:pt x="13201" y="266"/>
                  </a:lnTo>
                  <a:lnTo>
                    <a:pt x="13466"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2418350" y="1479100"/>
              <a:ext cx="64975" cy="38475"/>
            </a:xfrm>
            <a:custGeom>
              <a:rect b="b" l="l" r="r" t="t"/>
              <a:pathLst>
                <a:path extrusionOk="0" h="1539" w="2599">
                  <a:moveTo>
                    <a:pt x="2227" y="1"/>
                  </a:moveTo>
                  <a:lnTo>
                    <a:pt x="1114" y="690"/>
                  </a:lnTo>
                  <a:lnTo>
                    <a:pt x="0" y="1538"/>
                  </a:lnTo>
                  <a:lnTo>
                    <a:pt x="2386" y="1538"/>
                  </a:lnTo>
                  <a:lnTo>
                    <a:pt x="2386" y="1326"/>
                  </a:lnTo>
                  <a:lnTo>
                    <a:pt x="2386" y="955"/>
                  </a:lnTo>
                  <a:lnTo>
                    <a:pt x="2439" y="637"/>
                  </a:lnTo>
                  <a:lnTo>
                    <a:pt x="2598"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2409075" y="1430075"/>
              <a:ext cx="114000" cy="42425"/>
            </a:xfrm>
            <a:custGeom>
              <a:rect b="b" l="l" r="r" t="t"/>
              <a:pathLst>
                <a:path extrusionOk="0" h="1697" w="4560">
                  <a:moveTo>
                    <a:pt x="2916" y="0"/>
                  </a:moveTo>
                  <a:lnTo>
                    <a:pt x="1432" y="795"/>
                  </a:lnTo>
                  <a:lnTo>
                    <a:pt x="0" y="1697"/>
                  </a:lnTo>
                  <a:lnTo>
                    <a:pt x="3022" y="1697"/>
                  </a:lnTo>
                  <a:lnTo>
                    <a:pt x="3128" y="1643"/>
                  </a:lnTo>
                  <a:lnTo>
                    <a:pt x="3393" y="1166"/>
                  </a:lnTo>
                  <a:lnTo>
                    <a:pt x="3711" y="742"/>
                  </a:lnTo>
                  <a:lnTo>
                    <a:pt x="4082" y="318"/>
                  </a:lnTo>
                  <a:lnTo>
                    <a:pt x="4560"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2627750" y="1430075"/>
              <a:ext cx="420175" cy="42425"/>
            </a:xfrm>
            <a:custGeom>
              <a:rect b="b" l="l" r="r" t="t"/>
              <a:pathLst>
                <a:path extrusionOk="0" h="1697" w="16807">
                  <a:moveTo>
                    <a:pt x="1" y="0"/>
                  </a:moveTo>
                  <a:lnTo>
                    <a:pt x="425" y="371"/>
                  </a:lnTo>
                  <a:lnTo>
                    <a:pt x="849" y="742"/>
                  </a:lnTo>
                  <a:lnTo>
                    <a:pt x="1167" y="1219"/>
                  </a:lnTo>
                  <a:lnTo>
                    <a:pt x="1432" y="1697"/>
                  </a:lnTo>
                  <a:lnTo>
                    <a:pt x="15216" y="1697"/>
                  </a:lnTo>
                  <a:lnTo>
                    <a:pt x="15587" y="1484"/>
                  </a:lnTo>
                  <a:lnTo>
                    <a:pt x="15958" y="1272"/>
                  </a:lnTo>
                  <a:lnTo>
                    <a:pt x="16170" y="1166"/>
                  </a:lnTo>
                  <a:lnTo>
                    <a:pt x="16382" y="1113"/>
                  </a:lnTo>
                  <a:lnTo>
                    <a:pt x="16594" y="1113"/>
                  </a:lnTo>
                  <a:lnTo>
                    <a:pt x="16806" y="1166"/>
                  </a:lnTo>
                  <a:lnTo>
                    <a:pt x="15746" y="583"/>
                  </a:lnTo>
                  <a:lnTo>
                    <a:pt x="14686"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2484625" y="1471150"/>
              <a:ext cx="2675" cy="1350"/>
            </a:xfrm>
            <a:custGeom>
              <a:rect b="b" l="l" r="r" t="t"/>
              <a:pathLst>
                <a:path extrusionOk="0" h="54" w="107">
                  <a:moveTo>
                    <a:pt x="106" y="0"/>
                  </a:moveTo>
                  <a:lnTo>
                    <a:pt x="0" y="54"/>
                  </a:lnTo>
                  <a:lnTo>
                    <a:pt x="53" y="54"/>
                  </a:lnTo>
                  <a:lnTo>
                    <a:pt x="106"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2484625" y="1385000"/>
              <a:ext cx="473175" cy="43775"/>
            </a:xfrm>
            <a:custGeom>
              <a:rect b="b" l="l" r="r" t="t"/>
              <a:pathLst>
                <a:path extrusionOk="0" h="1751" w="18927">
                  <a:moveTo>
                    <a:pt x="5090" y="1"/>
                  </a:moveTo>
                  <a:lnTo>
                    <a:pt x="3764" y="319"/>
                  </a:lnTo>
                  <a:lnTo>
                    <a:pt x="2492" y="743"/>
                  </a:lnTo>
                  <a:lnTo>
                    <a:pt x="1220" y="1220"/>
                  </a:lnTo>
                  <a:lnTo>
                    <a:pt x="0" y="1750"/>
                  </a:lnTo>
                  <a:lnTo>
                    <a:pt x="1591" y="1750"/>
                  </a:lnTo>
                  <a:lnTo>
                    <a:pt x="2068" y="1538"/>
                  </a:lnTo>
                  <a:lnTo>
                    <a:pt x="2545" y="1326"/>
                  </a:lnTo>
                  <a:lnTo>
                    <a:pt x="3075" y="1220"/>
                  </a:lnTo>
                  <a:lnTo>
                    <a:pt x="3605" y="1167"/>
                  </a:lnTo>
                  <a:lnTo>
                    <a:pt x="4241" y="1220"/>
                  </a:lnTo>
                  <a:lnTo>
                    <a:pt x="4825" y="1379"/>
                  </a:lnTo>
                  <a:lnTo>
                    <a:pt x="5726" y="1114"/>
                  </a:lnTo>
                  <a:lnTo>
                    <a:pt x="6627" y="902"/>
                  </a:lnTo>
                  <a:lnTo>
                    <a:pt x="7528" y="690"/>
                  </a:lnTo>
                  <a:lnTo>
                    <a:pt x="8483" y="531"/>
                  </a:lnTo>
                  <a:lnTo>
                    <a:pt x="9384" y="425"/>
                  </a:lnTo>
                  <a:lnTo>
                    <a:pt x="10338" y="319"/>
                  </a:lnTo>
                  <a:lnTo>
                    <a:pt x="11292" y="266"/>
                  </a:lnTo>
                  <a:lnTo>
                    <a:pt x="12247" y="266"/>
                  </a:lnTo>
                  <a:lnTo>
                    <a:pt x="13996" y="319"/>
                  </a:lnTo>
                  <a:lnTo>
                    <a:pt x="15693" y="478"/>
                  </a:lnTo>
                  <a:lnTo>
                    <a:pt x="17336" y="743"/>
                  </a:lnTo>
                  <a:lnTo>
                    <a:pt x="18926" y="1167"/>
                  </a:lnTo>
                  <a:lnTo>
                    <a:pt x="18025" y="796"/>
                  </a:lnTo>
                  <a:lnTo>
                    <a:pt x="17071" y="478"/>
                  </a:lnTo>
                  <a:lnTo>
                    <a:pt x="16170" y="213"/>
                  </a:lnTo>
                  <a:lnTo>
                    <a:pt x="15162"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2605225" y="1391625"/>
              <a:ext cx="387025" cy="37150"/>
            </a:xfrm>
            <a:custGeom>
              <a:rect b="b" l="l" r="r" t="t"/>
              <a:pathLst>
                <a:path extrusionOk="0" h="1486" w="15481">
                  <a:moveTo>
                    <a:pt x="6468" y="1"/>
                  </a:moveTo>
                  <a:lnTo>
                    <a:pt x="5514" y="54"/>
                  </a:lnTo>
                  <a:lnTo>
                    <a:pt x="4560" y="160"/>
                  </a:lnTo>
                  <a:lnTo>
                    <a:pt x="3659" y="266"/>
                  </a:lnTo>
                  <a:lnTo>
                    <a:pt x="2704" y="425"/>
                  </a:lnTo>
                  <a:lnTo>
                    <a:pt x="1803" y="637"/>
                  </a:lnTo>
                  <a:lnTo>
                    <a:pt x="902" y="849"/>
                  </a:lnTo>
                  <a:lnTo>
                    <a:pt x="1" y="1114"/>
                  </a:lnTo>
                  <a:lnTo>
                    <a:pt x="425" y="1273"/>
                  </a:lnTo>
                  <a:lnTo>
                    <a:pt x="796" y="1485"/>
                  </a:lnTo>
                  <a:lnTo>
                    <a:pt x="15481" y="1485"/>
                  </a:lnTo>
                  <a:lnTo>
                    <a:pt x="14102" y="902"/>
                  </a:lnTo>
                  <a:lnTo>
                    <a:pt x="12512" y="478"/>
                  </a:lnTo>
                  <a:lnTo>
                    <a:pt x="10869" y="213"/>
                  </a:lnTo>
                  <a:lnTo>
                    <a:pt x="9172" y="54"/>
                  </a:lnTo>
                  <a:lnTo>
                    <a:pt x="7423"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2626425" y="1371750"/>
              <a:ext cx="224025" cy="10625"/>
            </a:xfrm>
            <a:custGeom>
              <a:rect b="b" l="l" r="r" t="t"/>
              <a:pathLst>
                <a:path extrusionOk="0" h="425" w="8961">
                  <a:moveTo>
                    <a:pt x="3341" y="0"/>
                  </a:moveTo>
                  <a:lnTo>
                    <a:pt x="2227" y="106"/>
                  </a:lnTo>
                  <a:lnTo>
                    <a:pt x="1114" y="212"/>
                  </a:lnTo>
                  <a:lnTo>
                    <a:pt x="1" y="425"/>
                  </a:lnTo>
                  <a:lnTo>
                    <a:pt x="8960" y="425"/>
                  </a:lnTo>
                  <a:lnTo>
                    <a:pt x="7847" y="212"/>
                  </a:lnTo>
                  <a:lnTo>
                    <a:pt x="6734" y="106"/>
                  </a:lnTo>
                  <a:lnTo>
                    <a:pt x="5620" y="0"/>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2611850" y="1382350"/>
              <a:ext cx="251850" cy="2675"/>
            </a:xfrm>
            <a:custGeom>
              <a:rect b="b" l="l" r="r" t="t"/>
              <a:pathLst>
                <a:path extrusionOk="0" h="107" w="10074">
                  <a:moveTo>
                    <a:pt x="584" y="1"/>
                  </a:moveTo>
                  <a:lnTo>
                    <a:pt x="1" y="107"/>
                  </a:lnTo>
                  <a:lnTo>
                    <a:pt x="10073" y="107"/>
                  </a:lnTo>
                  <a:lnTo>
                    <a:pt x="9543" y="1"/>
                  </a:lnTo>
                  <a:close/>
                </a:path>
              </a:pathLst>
            </a:custGeom>
            <a:solidFill>
              <a:srgbClr val="EF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2523050" y="1428750"/>
              <a:ext cx="55700" cy="1350"/>
            </a:xfrm>
            <a:custGeom>
              <a:rect b="b" l="l" r="r" t="t"/>
              <a:pathLst>
                <a:path extrusionOk="0" h="54" w="2228">
                  <a:moveTo>
                    <a:pt x="54" y="0"/>
                  </a:moveTo>
                  <a:lnTo>
                    <a:pt x="1" y="53"/>
                  </a:lnTo>
                  <a:lnTo>
                    <a:pt x="2068" y="53"/>
                  </a:lnTo>
                  <a:lnTo>
                    <a:pt x="2227"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2478000" y="1517550"/>
              <a:ext cx="193525" cy="9300"/>
            </a:xfrm>
            <a:custGeom>
              <a:rect b="b" l="l" r="r" t="t"/>
              <a:pathLst>
                <a:path extrusionOk="0" h="372" w="7741">
                  <a:moveTo>
                    <a:pt x="0" y="0"/>
                  </a:moveTo>
                  <a:lnTo>
                    <a:pt x="53" y="371"/>
                  </a:lnTo>
                  <a:lnTo>
                    <a:pt x="7740" y="371"/>
                  </a:lnTo>
                  <a:lnTo>
                    <a:pt x="774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2491250" y="1561275"/>
              <a:ext cx="167025" cy="14600"/>
            </a:xfrm>
            <a:custGeom>
              <a:rect b="b" l="l" r="r" t="t"/>
              <a:pathLst>
                <a:path extrusionOk="0" h="584" w="6681">
                  <a:moveTo>
                    <a:pt x="0" y="1"/>
                  </a:moveTo>
                  <a:lnTo>
                    <a:pt x="424" y="584"/>
                  </a:lnTo>
                  <a:lnTo>
                    <a:pt x="6309" y="584"/>
                  </a:lnTo>
                  <a:lnTo>
                    <a:pt x="6680"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2483300" y="1472475"/>
              <a:ext cx="182925" cy="6650"/>
            </a:xfrm>
            <a:custGeom>
              <a:rect b="b" l="l" r="r" t="t"/>
              <a:pathLst>
                <a:path extrusionOk="0" h="266" w="7317">
                  <a:moveTo>
                    <a:pt x="106" y="1"/>
                  </a:moveTo>
                  <a:lnTo>
                    <a:pt x="0" y="266"/>
                  </a:lnTo>
                  <a:lnTo>
                    <a:pt x="7316" y="266"/>
                  </a:lnTo>
                  <a:lnTo>
                    <a:pt x="7210"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2546900" y="1605000"/>
              <a:ext cx="55700" cy="4025"/>
            </a:xfrm>
            <a:custGeom>
              <a:rect b="b" l="l" r="r" t="t"/>
              <a:pathLst>
                <a:path extrusionOk="0" h="161" w="2228">
                  <a:moveTo>
                    <a:pt x="1" y="1"/>
                  </a:moveTo>
                  <a:lnTo>
                    <a:pt x="531" y="107"/>
                  </a:lnTo>
                  <a:lnTo>
                    <a:pt x="1114" y="160"/>
                  </a:lnTo>
                  <a:lnTo>
                    <a:pt x="1697" y="107"/>
                  </a:lnTo>
                  <a:lnTo>
                    <a:pt x="2227"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2574750" y="1428750"/>
              <a:ext cx="53025" cy="1350"/>
            </a:xfrm>
            <a:custGeom>
              <a:rect b="b" l="l" r="r" t="t"/>
              <a:pathLst>
                <a:path extrusionOk="0" h="54" w="2121">
                  <a:moveTo>
                    <a:pt x="159" y="0"/>
                  </a:moveTo>
                  <a:lnTo>
                    <a:pt x="0" y="53"/>
                  </a:lnTo>
                  <a:lnTo>
                    <a:pt x="2121" y="53"/>
                  </a:lnTo>
                  <a:lnTo>
                    <a:pt x="2015"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2501850" y="1575850"/>
              <a:ext cx="147125" cy="29175"/>
            </a:xfrm>
            <a:custGeom>
              <a:rect b="b" l="l" r="r" t="t"/>
              <a:pathLst>
                <a:path extrusionOk="0" h="1167" w="5885">
                  <a:moveTo>
                    <a:pt x="0" y="1"/>
                  </a:moveTo>
                  <a:lnTo>
                    <a:pt x="371" y="372"/>
                  </a:lnTo>
                  <a:lnTo>
                    <a:pt x="796" y="690"/>
                  </a:lnTo>
                  <a:lnTo>
                    <a:pt x="1273" y="955"/>
                  </a:lnTo>
                  <a:lnTo>
                    <a:pt x="1803" y="1167"/>
                  </a:lnTo>
                  <a:lnTo>
                    <a:pt x="4029" y="1167"/>
                  </a:lnTo>
                  <a:lnTo>
                    <a:pt x="4560" y="955"/>
                  </a:lnTo>
                  <a:lnTo>
                    <a:pt x="5037" y="690"/>
                  </a:lnTo>
                  <a:lnTo>
                    <a:pt x="5514" y="372"/>
                  </a:lnTo>
                  <a:lnTo>
                    <a:pt x="5885"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2479325" y="1526825"/>
              <a:ext cx="192200" cy="34475"/>
            </a:xfrm>
            <a:custGeom>
              <a:rect b="b" l="l" r="r" t="t"/>
              <a:pathLst>
                <a:path extrusionOk="0" h="1379" w="7688">
                  <a:moveTo>
                    <a:pt x="0" y="0"/>
                  </a:moveTo>
                  <a:lnTo>
                    <a:pt x="53" y="371"/>
                  </a:lnTo>
                  <a:lnTo>
                    <a:pt x="159" y="689"/>
                  </a:lnTo>
                  <a:lnTo>
                    <a:pt x="318" y="1060"/>
                  </a:lnTo>
                  <a:lnTo>
                    <a:pt x="477" y="1379"/>
                  </a:lnTo>
                  <a:lnTo>
                    <a:pt x="7157" y="1379"/>
                  </a:lnTo>
                  <a:lnTo>
                    <a:pt x="7369" y="1060"/>
                  </a:lnTo>
                  <a:lnTo>
                    <a:pt x="7475" y="689"/>
                  </a:lnTo>
                  <a:lnTo>
                    <a:pt x="7581" y="371"/>
                  </a:lnTo>
                  <a:lnTo>
                    <a:pt x="7687"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2478000" y="1479100"/>
              <a:ext cx="194850" cy="38475"/>
            </a:xfrm>
            <a:custGeom>
              <a:rect b="b" l="l" r="r" t="t"/>
              <a:pathLst>
                <a:path extrusionOk="0" h="1539" w="7794">
                  <a:moveTo>
                    <a:pt x="212" y="1"/>
                  </a:moveTo>
                  <a:lnTo>
                    <a:pt x="53" y="637"/>
                  </a:lnTo>
                  <a:lnTo>
                    <a:pt x="0" y="955"/>
                  </a:lnTo>
                  <a:lnTo>
                    <a:pt x="0" y="1326"/>
                  </a:lnTo>
                  <a:lnTo>
                    <a:pt x="0" y="1538"/>
                  </a:lnTo>
                  <a:lnTo>
                    <a:pt x="7740" y="1538"/>
                  </a:lnTo>
                  <a:lnTo>
                    <a:pt x="7793" y="1326"/>
                  </a:lnTo>
                  <a:lnTo>
                    <a:pt x="7740" y="955"/>
                  </a:lnTo>
                  <a:lnTo>
                    <a:pt x="7687" y="637"/>
                  </a:lnTo>
                  <a:lnTo>
                    <a:pt x="7528"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2487275" y="1430075"/>
              <a:ext cx="87500" cy="41100"/>
            </a:xfrm>
            <a:custGeom>
              <a:rect b="b" l="l" r="r" t="t"/>
              <a:pathLst>
                <a:path extrusionOk="0" h="1644" w="3500">
                  <a:moveTo>
                    <a:pt x="1432" y="0"/>
                  </a:moveTo>
                  <a:lnTo>
                    <a:pt x="954" y="318"/>
                  </a:lnTo>
                  <a:lnTo>
                    <a:pt x="583" y="742"/>
                  </a:lnTo>
                  <a:lnTo>
                    <a:pt x="265" y="1166"/>
                  </a:lnTo>
                  <a:lnTo>
                    <a:pt x="0" y="1643"/>
                  </a:lnTo>
                  <a:lnTo>
                    <a:pt x="0" y="1643"/>
                  </a:lnTo>
                  <a:lnTo>
                    <a:pt x="848" y="1166"/>
                  </a:lnTo>
                  <a:lnTo>
                    <a:pt x="1697" y="742"/>
                  </a:lnTo>
                  <a:lnTo>
                    <a:pt x="2598" y="371"/>
                  </a:lnTo>
                  <a:lnTo>
                    <a:pt x="3499"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2485950" y="1430075"/>
              <a:ext cx="177625" cy="42425"/>
            </a:xfrm>
            <a:custGeom>
              <a:rect b="b" l="l" r="r" t="t"/>
              <a:pathLst>
                <a:path extrusionOk="0" h="1697" w="7105">
                  <a:moveTo>
                    <a:pt x="3552" y="0"/>
                  </a:moveTo>
                  <a:lnTo>
                    <a:pt x="2651" y="371"/>
                  </a:lnTo>
                  <a:lnTo>
                    <a:pt x="1750" y="742"/>
                  </a:lnTo>
                  <a:lnTo>
                    <a:pt x="901" y="1166"/>
                  </a:lnTo>
                  <a:lnTo>
                    <a:pt x="53" y="1643"/>
                  </a:lnTo>
                  <a:lnTo>
                    <a:pt x="0" y="1697"/>
                  </a:lnTo>
                  <a:lnTo>
                    <a:pt x="7104" y="1697"/>
                  </a:lnTo>
                  <a:lnTo>
                    <a:pt x="6839" y="1219"/>
                  </a:lnTo>
                  <a:lnTo>
                    <a:pt x="6521" y="742"/>
                  </a:lnTo>
                  <a:lnTo>
                    <a:pt x="6097" y="371"/>
                  </a:lnTo>
                  <a:lnTo>
                    <a:pt x="567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2524375" y="1414150"/>
              <a:ext cx="80875" cy="14625"/>
            </a:xfrm>
            <a:custGeom>
              <a:rect b="b" l="l" r="r" t="t"/>
              <a:pathLst>
                <a:path extrusionOk="0" h="585" w="3235">
                  <a:moveTo>
                    <a:pt x="2015" y="1"/>
                  </a:moveTo>
                  <a:lnTo>
                    <a:pt x="1485" y="54"/>
                  </a:lnTo>
                  <a:lnTo>
                    <a:pt x="955" y="160"/>
                  </a:lnTo>
                  <a:lnTo>
                    <a:pt x="478" y="372"/>
                  </a:lnTo>
                  <a:lnTo>
                    <a:pt x="1" y="584"/>
                  </a:lnTo>
                  <a:lnTo>
                    <a:pt x="2174" y="584"/>
                  </a:lnTo>
                  <a:lnTo>
                    <a:pt x="3235" y="213"/>
                  </a:lnTo>
                  <a:lnTo>
                    <a:pt x="2651" y="54"/>
                  </a:lnTo>
                  <a:lnTo>
                    <a:pt x="2015"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2578725" y="1419450"/>
              <a:ext cx="46400" cy="9325"/>
            </a:xfrm>
            <a:custGeom>
              <a:rect b="b" l="l" r="r" t="t"/>
              <a:pathLst>
                <a:path extrusionOk="0" h="373" w="1856">
                  <a:moveTo>
                    <a:pt x="1061" y="1"/>
                  </a:moveTo>
                  <a:lnTo>
                    <a:pt x="0" y="372"/>
                  </a:lnTo>
                  <a:lnTo>
                    <a:pt x="1856" y="372"/>
                  </a:lnTo>
                  <a:lnTo>
                    <a:pt x="1485" y="160"/>
                  </a:lnTo>
                  <a:lnTo>
                    <a:pt x="106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2887525" y="1457900"/>
              <a:ext cx="290275" cy="127250"/>
            </a:xfrm>
            <a:custGeom>
              <a:rect b="b" l="l" r="r" t="t"/>
              <a:pathLst>
                <a:path extrusionOk="0" h="5090" w="11611">
                  <a:moveTo>
                    <a:pt x="5991" y="0"/>
                  </a:moveTo>
                  <a:lnTo>
                    <a:pt x="5779" y="53"/>
                  </a:lnTo>
                  <a:lnTo>
                    <a:pt x="5567" y="159"/>
                  </a:lnTo>
                  <a:lnTo>
                    <a:pt x="5196" y="371"/>
                  </a:lnTo>
                  <a:lnTo>
                    <a:pt x="4825" y="584"/>
                  </a:lnTo>
                  <a:lnTo>
                    <a:pt x="4613" y="849"/>
                  </a:lnTo>
                  <a:lnTo>
                    <a:pt x="4348" y="1114"/>
                  </a:lnTo>
                  <a:lnTo>
                    <a:pt x="4136" y="1379"/>
                  </a:lnTo>
                  <a:lnTo>
                    <a:pt x="3924" y="1644"/>
                  </a:lnTo>
                  <a:lnTo>
                    <a:pt x="3818" y="1909"/>
                  </a:lnTo>
                  <a:lnTo>
                    <a:pt x="3818" y="2068"/>
                  </a:lnTo>
                  <a:lnTo>
                    <a:pt x="3871" y="2227"/>
                  </a:lnTo>
                  <a:lnTo>
                    <a:pt x="3447" y="2280"/>
                  </a:lnTo>
                  <a:lnTo>
                    <a:pt x="3076" y="2386"/>
                  </a:lnTo>
                  <a:lnTo>
                    <a:pt x="2651" y="2545"/>
                  </a:lnTo>
                  <a:lnTo>
                    <a:pt x="2333" y="2757"/>
                  </a:lnTo>
                  <a:lnTo>
                    <a:pt x="2227" y="2916"/>
                  </a:lnTo>
                  <a:lnTo>
                    <a:pt x="2174" y="3075"/>
                  </a:lnTo>
                  <a:lnTo>
                    <a:pt x="2227" y="3181"/>
                  </a:lnTo>
                  <a:lnTo>
                    <a:pt x="2333" y="3340"/>
                  </a:lnTo>
                  <a:lnTo>
                    <a:pt x="1856" y="3446"/>
                  </a:lnTo>
                  <a:lnTo>
                    <a:pt x="1485" y="3605"/>
                  </a:lnTo>
                  <a:lnTo>
                    <a:pt x="1114" y="3711"/>
                  </a:lnTo>
                  <a:lnTo>
                    <a:pt x="849" y="3764"/>
                  </a:lnTo>
                  <a:lnTo>
                    <a:pt x="425" y="3764"/>
                  </a:lnTo>
                  <a:lnTo>
                    <a:pt x="213" y="3870"/>
                  </a:lnTo>
                  <a:lnTo>
                    <a:pt x="54" y="4029"/>
                  </a:lnTo>
                  <a:lnTo>
                    <a:pt x="1" y="4136"/>
                  </a:lnTo>
                  <a:lnTo>
                    <a:pt x="54" y="4189"/>
                  </a:lnTo>
                  <a:lnTo>
                    <a:pt x="584" y="4295"/>
                  </a:lnTo>
                  <a:lnTo>
                    <a:pt x="1167" y="4401"/>
                  </a:lnTo>
                  <a:lnTo>
                    <a:pt x="1697" y="4454"/>
                  </a:lnTo>
                  <a:lnTo>
                    <a:pt x="2280" y="4454"/>
                  </a:lnTo>
                  <a:lnTo>
                    <a:pt x="3394" y="4348"/>
                  </a:lnTo>
                  <a:lnTo>
                    <a:pt x="4507" y="4242"/>
                  </a:lnTo>
                  <a:lnTo>
                    <a:pt x="5567" y="4189"/>
                  </a:lnTo>
                  <a:lnTo>
                    <a:pt x="6575" y="4189"/>
                  </a:lnTo>
                  <a:lnTo>
                    <a:pt x="7635" y="4242"/>
                  </a:lnTo>
                  <a:lnTo>
                    <a:pt x="8642" y="4401"/>
                  </a:lnTo>
                  <a:lnTo>
                    <a:pt x="7741" y="4560"/>
                  </a:lnTo>
                  <a:lnTo>
                    <a:pt x="7264" y="4613"/>
                  </a:lnTo>
                  <a:lnTo>
                    <a:pt x="6787" y="4613"/>
                  </a:lnTo>
                  <a:lnTo>
                    <a:pt x="5461" y="4560"/>
                  </a:lnTo>
                  <a:lnTo>
                    <a:pt x="4666" y="4613"/>
                  </a:lnTo>
                  <a:lnTo>
                    <a:pt x="3818" y="4719"/>
                  </a:lnTo>
                  <a:lnTo>
                    <a:pt x="2757" y="4931"/>
                  </a:lnTo>
                  <a:lnTo>
                    <a:pt x="2757" y="4931"/>
                  </a:lnTo>
                  <a:lnTo>
                    <a:pt x="3712" y="4878"/>
                  </a:lnTo>
                  <a:lnTo>
                    <a:pt x="4666" y="4878"/>
                  </a:lnTo>
                  <a:lnTo>
                    <a:pt x="5514" y="4931"/>
                  </a:lnTo>
                  <a:lnTo>
                    <a:pt x="6044" y="5037"/>
                  </a:lnTo>
                  <a:lnTo>
                    <a:pt x="6628" y="5090"/>
                  </a:lnTo>
                  <a:lnTo>
                    <a:pt x="9225" y="5090"/>
                  </a:lnTo>
                  <a:lnTo>
                    <a:pt x="9543" y="5037"/>
                  </a:lnTo>
                  <a:lnTo>
                    <a:pt x="9861" y="4931"/>
                  </a:lnTo>
                  <a:lnTo>
                    <a:pt x="10498" y="4719"/>
                  </a:lnTo>
                  <a:lnTo>
                    <a:pt x="10869" y="4507"/>
                  </a:lnTo>
                  <a:lnTo>
                    <a:pt x="11611" y="4507"/>
                  </a:lnTo>
                  <a:lnTo>
                    <a:pt x="11293" y="4136"/>
                  </a:lnTo>
                  <a:lnTo>
                    <a:pt x="10604" y="3446"/>
                  </a:lnTo>
                  <a:lnTo>
                    <a:pt x="9914" y="2757"/>
                  </a:lnTo>
                  <a:lnTo>
                    <a:pt x="9490" y="2386"/>
                  </a:lnTo>
                  <a:lnTo>
                    <a:pt x="8536" y="1591"/>
                  </a:lnTo>
                  <a:lnTo>
                    <a:pt x="7529" y="849"/>
                  </a:lnTo>
                  <a:lnTo>
                    <a:pt x="7211" y="584"/>
                  </a:lnTo>
                  <a:lnTo>
                    <a:pt x="6415" y="53"/>
                  </a:lnTo>
                  <a:lnTo>
                    <a:pt x="6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2211600" y="1611650"/>
              <a:ext cx="318100" cy="110025"/>
            </a:xfrm>
            <a:custGeom>
              <a:rect b="b" l="l" r="r" t="t"/>
              <a:pathLst>
                <a:path extrusionOk="0" h="4401" w="12724">
                  <a:moveTo>
                    <a:pt x="2174" y="0"/>
                  </a:moveTo>
                  <a:lnTo>
                    <a:pt x="1856" y="477"/>
                  </a:lnTo>
                  <a:lnTo>
                    <a:pt x="1166" y="1484"/>
                  </a:lnTo>
                  <a:lnTo>
                    <a:pt x="636" y="2386"/>
                  </a:lnTo>
                  <a:lnTo>
                    <a:pt x="212" y="3287"/>
                  </a:lnTo>
                  <a:lnTo>
                    <a:pt x="0" y="3658"/>
                  </a:lnTo>
                  <a:lnTo>
                    <a:pt x="742" y="3658"/>
                  </a:lnTo>
                  <a:lnTo>
                    <a:pt x="1644" y="3764"/>
                  </a:lnTo>
                  <a:lnTo>
                    <a:pt x="2492" y="3817"/>
                  </a:lnTo>
                  <a:lnTo>
                    <a:pt x="2863" y="3764"/>
                  </a:lnTo>
                  <a:lnTo>
                    <a:pt x="3181" y="3711"/>
                  </a:lnTo>
                  <a:lnTo>
                    <a:pt x="4506" y="4082"/>
                  </a:lnTo>
                  <a:lnTo>
                    <a:pt x="5143" y="4241"/>
                  </a:lnTo>
                  <a:lnTo>
                    <a:pt x="5779" y="4347"/>
                  </a:lnTo>
                  <a:lnTo>
                    <a:pt x="6468" y="4400"/>
                  </a:lnTo>
                  <a:lnTo>
                    <a:pt x="7051" y="4347"/>
                  </a:lnTo>
                  <a:lnTo>
                    <a:pt x="7316" y="4294"/>
                  </a:lnTo>
                  <a:lnTo>
                    <a:pt x="6415" y="4188"/>
                  </a:lnTo>
                  <a:lnTo>
                    <a:pt x="5514" y="3976"/>
                  </a:lnTo>
                  <a:lnTo>
                    <a:pt x="4718" y="3711"/>
                  </a:lnTo>
                  <a:lnTo>
                    <a:pt x="4400" y="3605"/>
                  </a:lnTo>
                  <a:lnTo>
                    <a:pt x="4135" y="3446"/>
                  </a:lnTo>
                  <a:lnTo>
                    <a:pt x="3764" y="3287"/>
                  </a:lnTo>
                  <a:lnTo>
                    <a:pt x="3128" y="3075"/>
                  </a:lnTo>
                  <a:lnTo>
                    <a:pt x="3128" y="3075"/>
                  </a:lnTo>
                  <a:lnTo>
                    <a:pt x="3923" y="3181"/>
                  </a:lnTo>
                  <a:lnTo>
                    <a:pt x="4718" y="3287"/>
                  </a:lnTo>
                  <a:lnTo>
                    <a:pt x="5408" y="3393"/>
                  </a:lnTo>
                  <a:lnTo>
                    <a:pt x="6044" y="3552"/>
                  </a:lnTo>
                  <a:lnTo>
                    <a:pt x="6998" y="3764"/>
                  </a:lnTo>
                  <a:lnTo>
                    <a:pt x="7475" y="3817"/>
                  </a:lnTo>
                  <a:lnTo>
                    <a:pt x="8005" y="3870"/>
                  </a:lnTo>
                  <a:lnTo>
                    <a:pt x="9013" y="3817"/>
                  </a:lnTo>
                  <a:lnTo>
                    <a:pt x="9543" y="3764"/>
                  </a:lnTo>
                  <a:lnTo>
                    <a:pt x="10126" y="3658"/>
                  </a:lnTo>
                  <a:lnTo>
                    <a:pt x="11080" y="3605"/>
                  </a:lnTo>
                  <a:lnTo>
                    <a:pt x="11451" y="3711"/>
                  </a:lnTo>
                  <a:lnTo>
                    <a:pt x="11769" y="3764"/>
                  </a:lnTo>
                  <a:lnTo>
                    <a:pt x="12087" y="3764"/>
                  </a:lnTo>
                  <a:lnTo>
                    <a:pt x="12353" y="3711"/>
                  </a:lnTo>
                  <a:lnTo>
                    <a:pt x="12512" y="3658"/>
                  </a:lnTo>
                  <a:lnTo>
                    <a:pt x="12671" y="3605"/>
                  </a:lnTo>
                  <a:lnTo>
                    <a:pt x="12724" y="3499"/>
                  </a:lnTo>
                  <a:lnTo>
                    <a:pt x="12724" y="3446"/>
                  </a:lnTo>
                  <a:lnTo>
                    <a:pt x="12671" y="3287"/>
                  </a:lnTo>
                  <a:lnTo>
                    <a:pt x="12618" y="3128"/>
                  </a:lnTo>
                  <a:lnTo>
                    <a:pt x="12459" y="3022"/>
                  </a:lnTo>
                  <a:lnTo>
                    <a:pt x="12247" y="2863"/>
                  </a:lnTo>
                  <a:lnTo>
                    <a:pt x="12034" y="2757"/>
                  </a:lnTo>
                  <a:lnTo>
                    <a:pt x="11769" y="2704"/>
                  </a:lnTo>
                  <a:lnTo>
                    <a:pt x="11451" y="2651"/>
                  </a:lnTo>
                  <a:lnTo>
                    <a:pt x="10762" y="2651"/>
                  </a:lnTo>
                  <a:lnTo>
                    <a:pt x="10338" y="2386"/>
                  </a:lnTo>
                  <a:lnTo>
                    <a:pt x="9808" y="2015"/>
                  </a:lnTo>
                  <a:lnTo>
                    <a:pt x="9543" y="1803"/>
                  </a:lnTo>
                  <a:lnTo>
                    <a:pt x="9172" y="1591"/>
                  </a:lnTo>
                  <a:lnTo>
                    <a:pt x="8801" y="1484"/>
                  </a:lnTo>
                  <a:lnTo>
                    <a:pt x="8005" y="1484"/>
                  </a:lnTo>
                  <a:lnTo>
                    <a:pt x="7475" y="1644"/>
                  </a:lnTo>
                  <a:lnTo>
                    <a:pt x="7157" y="1484"/>
                  </a:lnTo>
                  <a:lnTo>
                    <a:pt x="6786" y="1431"/>
                  </a:lnTo>
                  <a:lnTo>
                    <a:pt x="6468" y="1378"/>
                  </a:lnTo>
                  <a:lnTo>
                    <a:pt x="6150" y="1431"/>
                  </a:lnTo>
                  <a:lnTo>
                    <a:pt x="5938" y="1484"/>
                  </a:lnTo>
                  <a:lnTo>
                    <a:pt x="5832" y="1538"/>
                  </a:lnTo>
                  <a:lnTo>
                    <a:pt x="5779" y="1484"/>
                  </a:lnTo>
                  <a:lnTo>
                    <a:pt x="5620" y="1272"/>
                  </a:lnTo>
                  <a:lnTo>
                    <a:pt x="5408" y="1060"/>
                  </a:lnTo>
                  <a:lnTo>
                    <a:pt x="5143" y="901"/>
                  </a:lnTo>
                  <a:lnTo>
                    <a:pt x="4877" y="742"/>
                  </a:lnTo>
                  <a:lnTo>
                    <a:pt x="4612" y="636"/>
                  </a:lnTo>
                  <a:lnTo>
                    <a:pt x="4347" y="583"/>
                  </a:lnTo>
                  <a:lnTo>
                    <a:pt x="3764" y="583"/>
                  </a:lnTo>
                  <a:lnTo>
                    <a:pt x="3499" y="636"/>
                  </a:lnTo>
                  <a:lnTo>
                    <a:pt x="3393" y="477"/>
                  </a:lnTo>
                  <a:lnTo>
                    <a:pt x="3181" y="318"/>
                  </a:lnTo>
                  <a:lnTo>
                    <a:pt x="2863" y="212"/>
                  </a:lnTo>
                  <a:lnTo>
                    <a:pt x="2598" y="212"/>
                  </a:lnTo>
                  <a:lnTo>
                    <a:pt x="2386" y="265"/>
                  </a:lnTo>
                  <a:lnTo>
                    <a:pt x="2333" y="159"/>
                  </a:lnTo>
                  <a:lnTo>
                    <a:pt x="21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2154600" y="1927075"/>
              <a:ext cx="388350" cy="98100"/>
            </a:xfrm>
            <a:custGeom>
              <a:rect b="b" l="l" r="r" t="t"/>
              <a:pathLst>
                <a:path extrusionOk="0" h="3924" w="15534">
                  <a:moveTo>
                    <a:pt x="7370" y="1"/>
                  </a:moveTo>
                  <a:lnTo>
                    <a:pt x="6044" y="54"/>
                  </a:lnTo>
                  <a:lnTo>
                    <a:pt x="4719" y="213"/>
                  </a:lnTo>
                  <a:lnTo>
                    <a:pt x="3393" y="425"/>
                  </a:lnTo>
                  <a:lnTo>
                    <a:pt x="2121" y="796"/>
                  </a:lnTo>
                  <a:lnTo>
                    <a:pt x="849" y="1273"/>
                  </a:lnTo>
                  <a:lnTo>
                    <a:pt x="478" y="1432"/>
                  </a:lnTo>
                  <a:lnTo>
                    <a:pt x="0" y="1644"/>
                  </a:lnTo>
                  <a:lnTo>
                    <a:pt x="53" y="2810"/>
                  </a:lnTo>
                  <a:lnTo>
                    <a:pt x="160" y="3924"/>
                  </a:lnTo>
                  <a:lnTo>
                    <a:pt x="796" y="3606"/>
                  </a:lnTo>
                  <a:lnTo>
                    <a:pt x="1326" y="3288"/>
                  </a:lnTo>
                  <a:lnTo>
                    <a:pt x="2015" y="3022"/>
                  </a:lnTo>
                  <a:lnTo>
                    <a:pt x="2810" y="2704"/>
                  </a:lnTo>
                  <a:lnTo>
                    <a:pt x="3712" y="2386"/>
                  </a:lnTo>
                  <a:lnTo>
                    <a:pt x="4560" y="2174"/>
                  </a:lnTo>
                  <a:lnTo>
                    <a:pt x="5673" y="1909"/>
                  </a:lnTo>
                  <a:lnTo>
                    <a:pt x="6521" y="1803"/>
                  </a:lnTo>
                  <a:lnTo>
                    <a:pt x="7317" y="1697"/>
                  </a:lnTo>
                  <a:lnTo>
                    <a:pt x="8377" y="1644"/>
                  </a:lnTo>
                  <a:lnTo>
                    <a:pt x="9755" y="1697"/>
                  </a:lnTo>
                  <a:lnTo>
                    <a:pt x="11346" y="1803"/>
                  </a:lnTo>
                  <a:lnTo>
                    <a:pt x="12300" y="1962"/>
                  </a:lnTo>
                  <a:lnTo>
                    <a:pt x="13254" y="2121"/>
                  </a:lnTo>
                  <a:lnTo>
                    <a:pt x="14367" y="2333"/>
                  </a:lnTo>
                  <a:lnTo>
                    <a:pt x="15534" y="2598"/>
                  </a:lnTo>
                  <a:lnTo>
                    <a:pt x="15004" y="2227"/>
                  </a:lnTo>
                  <a:lnTo>
                    <a:pt x="14527" y="1909"/>
                  </a:lnTo>
                  <a:lnTo>
                    <a:pt x="13413" y="1326"/>
                  </a:lnTo>
                  <a:lnTo>
                    <a:pt x="12247" y="849"/>
                  </a:lnTo>
                  <a:lnTo>
                    <a:pt x="11081" y="478"/>
                  </a:lnTo>
                  <a:lnTo>
                    <a:pt x="9861" y="213"/>
                  </a:lnTo>
                  <a:lnTo>
                    <a:pt x="8642" y="54"/>
                  </a:lnTo>
                  <a:lnTo>
                    <a:pt x="73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2741750" y="1960200"/>
              <a:ext cx="580525" cy="186925"/>
            </a:xfrm>
            <a:custGeom>
              <a:rect b="b" l="l" r="r" t="t"/>
              <a:pathLst>
                <a:path extrusionOk="0" h="7477" w="23221">
                  <a:moveTo>
                    <a:pt x="23221" y="1"/>
                  </a:moveTo>
                  <a:lnTo>
                    <a:pt x="21789" y="1114"/>
                  </a:lnTo>
                  <a:lnTo>
                    <a:pt x="20358" y="2122"/>
                  </a:lnTo>
                  <a:lnTo>
                    <a:pt x="18873" y="3023"/>
                  </a:lnTo>
                  <a:lnTo>
                    <a:pt x="17336" y="3818"/>
                  </a:lnTo>
                  <a:lnTo>
                    <a:pt x="16117" y="4401"/>
                  </a:lnTo>
                  <a:lnTo>
                    <a:pt x="14950" y="4878"/>
                  </a:lnTo>
                  <a:lnTo>
                    <a:pt x="13678" y="5249"/>
                  </a:lnTo>
                  <a:lnTo>
                    <a:pt x="12459" y="5621"/>
                  </a:lnTo>
                  <a:lnTo>
                    <a:pt x="11292" y="5886"/>
                  </a:lnTo>
                  <a:lnTo>
                    <a:pt x="10073" y="6098"/>
                  </a:lnTo>
                  <a:lnTo>
                    <a:pt x="8907" y="6204"/>
                  </a:lnTo>
                  <a:lnTo>
                    <a:pt x="7740" y="6310"/>
                  </a:lnTo>
                  <a:lnTo>
                    <a:pt x="5514" y="6310"/>
                  </a:lnTo>
                  <a:lnTo>
                    <a:pt x="4453" y="6257"/>
                  </a:lnTo>
                  <a:lnTo>
                    <a:pt x="3446" y="6151"/>
                  </a:lnTo>
                  <a:lnTo>
                    <a:pt x="2492" y="5939"/>
                  </a:lnTo>
                  <a:lnTo>
                    <a:pt x="1590" y="5780"/>
                  </a:lnTo>
                  <a:lnTo>
                    <a:pt x="742" y="5515"/>
                  </a:lnTo>
                  <a:lnTo>
                    <a:pt x="0" y="5249"/>
                  </a:lnTo>
                  <a:lnTo>
                    <a:pt x="424" y="5515"/>
                  </a:lnTo>
                  <a:lnTo>
                    <a:pt x="848" y="5780"/>
                  </a:lnTo>
                  <a:lnTo>
                    <a:pt x="1803" y="6204"/>
                  </a:lnTo>
                  <a:lnTo>
                    <a:pt x="2598" y="6469"/>
                  </a:lnTo>
                  <a:lnTo>
                    <a:pt x="3393" y="6734"/>
                  </a:lnTo>
                  <a:lnTo>
                    <a:pt x="4294" y="6946"/>
                  </a:lnTo>
                  <a:lnTo>
                    <a:pt x="5195" y="7158"/>
                  </a:lnTo>
                  <a:lnTo>
                    <a:pt x="6097" y="7264"/>
                  </a:lnTo>
                  <a:lnTo>
                    <a:pt x="7051" y="7370"/>
                  </a:lnTo>
                  <a:lnTo>
                    <a:pt x="8005" y="7423"/>
                  </a:lnTo>
                  <a:lnTo>
                    <a:pt x="8907" y="7476"/>
                  </a:lnTo>
                  <a:lnTo>
                    <a:pt x="9861" y="7476"/>
                  </a:lnTo>
                  <a:lnTo>
                    <a:pt x="10815" y="7423"/>
                  </a:lnTo>
                  <a:lnTo>
                    <a:pt x="11769" y="7317"/>
                  </a:lnTo>
                  <a:lnTo>
                    <a:pt x="12671" y="7211"/>
                  </a:lnTo>
                  <a:lnTo>
                    <a:pt x="13625" y="7052"/>
                  </a:lnTo>
                  <a:lnTo>
                    <a:pt x="14579" y="6840"/>
                  </a:lnTo>
                  <a:lnTo>
                    <a:pt x="15586" y="6575"/>
                  </a:lnTo>
                  <a:lnTo>
                    <a:pt x="16647" y="6257"/>
                  </a:lnTo>
                  <a:lnTo>
                    <a:pt x="17707" y="5833"/>
                  </a:lnTo>
                  <a:lnTo>
                    <a:pt x="18820" y="5408"/>
                  </a:lnTo>
                  <a:lnTo>
                    <a:pt x="19881" y="4931"/>
                  </a:lnTo>
                  <a:lnTo>
                    <a:pt x="20941" y="4348"/>
                  </a:lnTo>
                  <a:lnTo>
                    <a:pt x="21948" y="3818"/>
                  </a:lnTo>
                  <a:lnTo>
                    <a:pt x="22955" y="3182"/>
                  </a:lnTo>
                  <a:lnTo>
                    <a:pt x="23115" y="1803"/>
                  </a:lnTo>
                  <a:lnTo>
                    <a:pt x="23168" y="902"/>
                  </a:lnTo>
                  <a:lnTo>
                    <a:pt x="23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2154600" y="1842250"/>
              <a:ext cx="658725" cy="205450"/>
            </a:xfrm>
            <a:custGeom>
              <a:rect b="b" l="l" r="r" t="t"/>
              <a:pathLst>
                <a:path extrusionOk="0" h="8218" w="26349">
                  <a:moveTo>
                    <a:pt x="6362" y="1"/>
                  </a:moveTo>
                  <a:lnTo>
                    <a:pt x="5355" y="54"/>
                  </a:lnTo>
                  <a:lnTo>
                    <a:pt x="4295" y="160"/>
                  </a:lnTo>
                  <a:lnTo>
                    <a:pt x="2916" y="372"/>
                  </a:lnTo>
                  <a:lnTo>
                    <a:pt x="1538" y="690"/>
                  </a:lnTo>
                  <a:lnTo>
                    <a:pt x="743" y="902"/>
                  </a:lnTo>
                  <a:lnTo>
                    <a:pt x="319" y="1061"/>
                  </a:lnTo>
                  <a:lnTo>
                    <a:pt x="266" y="1061"/>
                  </a:lnTo>
                  <a:lnTo>
                    <a:pt x="266" y="1114"/>
                  </a:lnTo>
                  <a:lnTo>
                    <a:pt x="160" y="1962"/>
                  </a:lnTo>
                  <a:lnTo>
                    <a:pt x="53" y="2863"/>
                  </a:lnTo>
                  <a:lnTo>
                    <a:pt x="0" y="3341"/>
                  </a:lnTo>
                  <a:lnTo>
                    <a:pt x="1061" y="3022"/>
                  </a:lnTo>
                  <a:lnTo>
                    <a:pt x="1644" y="2863"/>
                  </a:lnTo>
                  <a:lnTo>
                    <a:pt x="1697" y="2863"/>
                  </a:lnTo>
                  <a:lnTo>
                    <a:pt x="3234" y="2492"/>
                  </a:lnTo>
                  <a:lnTo>
                    <a:pt x="4719" y="2227"/>
                  </a:lnTo>
                  <a:lnTo>
                    <a:pt x="6097" y="2121"/>
                  </a:lnTo>
                  <a:lnTo>
                    <a:pt x="7370" y="2068"/>
                  </a:lnTo>
                  <a:lnTo>
                    <a:pt x="8589" y="2121"/>
                  </a:lnTo>
                  <a:lnTo>
                    <a:pt x="9755" y="2280"/>
                  </a:lnTo>
                  <a:lnTo>
                    <a:pt x="10869" y="2545"/>
                  </a:lnTo>
                  <a:lnTo>
                    <a:pt x="11929" y="2863"/>
                  </a:lnTo>
                  <a:lnTo>
                    <a:pt x="12777" y="3129"/>
                  </a:lnTo>
                  <a:lnTo>
                    <a:pt x="13625" y="3500"/>
                  </a:lnTo>
                  <a:lnTo>
                    <a:pt x="15269" y="4242"/>
                  </a:lnTo>
                  <a:lnTo>
                    <a:pt x="16965" y="5090"/>
                  </a:lnTo>
                  <a:lnTo>
                    <a:pt x="18768" y="6044"/>
                  </a:lnTo>
                  <a:lnTo>
                    <a:pt x="19616" y="6468"/>
                  </a:lnTo>
                  <a:lnTo>
                    <a:pt x="20570" y="6893"/>
                  </a:lnTo>
                  <a:lnTo>
                    <a:pt x="21524" y="7317"/>
                  </a:lnTo>
                  <a:lnTo>
                    <a:pt x="22426" y="7635"/>
                  </a:lnTo>
                  <a:lnTo>
                    <a:pt x="23380" y="7900"/>
                  </a:lnTo>
                  <a:lnTo>
                    <a:pt x="24387" y="8112"/>
                  </a:lnTo>
                  <a:lnTo>
                    <a:pt x="25342" y="8218"/>
                  </a:lnTo>
                  <a:lnTo>
                    <a:pt x="26349" y="8218"/>
                  </a:lnTo>
                  <a:lnTo>
                    <a:pt x="25236" y="7847"/>
                  </a:lnTo>
                  <a:lnTo>
                    <a:pt x="24175" y="7370"/>
                  </a:lnTo>
                  <a:lnTo>
                    <a:pt x="23115" y="6893"/>
                  </a:lnTo>
                  <a:lnTo>
                    <a:pt x="22108" y="6362"/>
                  </a:lnTo>
                  <a:lnTo>
                    <a:pt x="20199" y="5196"/>
                  </a:lnTo>
                  <a:lnTo>
                    <a:pt x="18344" y="4030"/>
                  </a:lnTo>
                  <a:lnTo>
                    <a:pt x="16382" y="2863"/>
                  </a:lnTo>
                  <a:lnTo>
                    <a:pt x="15481" y="2386"/>
                  </a:lnTo>
                  <a:lnTo>
                    <a:pt x="14580" y="1909"/>
                  </a:lnTo>
                  <a:lnTo>
                    <a:pt x="13625" y="1485"/>
                  </a:lnTo>
                  <a:lnTo>
                    <a:pt x="12618" y="1114"/>
                  </a:lnTo>
                  <a:lnTo>
                    <a:pt x="12459" y="1008"/>
                  </a:lnTo>
                  <a:lnTo>
                    <a:pt x="12141" y="902"/>
                  </a:lnTo>
                  <a:lnTo>
                    <a:pt x="11187" y="637"/>
                  </a:lnTo>
                  <a:lnTo>
                    <a:pt x="10232" y="425"/>
                  </a:lnTo>
                  <a:lnTo>
                    <a:pt x="9278" y="213"/>
                  </a:lnTo>
                  <a:lnTo>
                    <a:pt x="8324" y="107"/>
                  </a:lnTo>
                  <a:lnTo>
                    <a:pt x="7370" y="54"/>
                  </a:lnTo>
                  <a:lnTo>
                    <a:pt x="6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2891500" y="1843575"/>
              <a:ext cx="410900" cy="239925"/>
            </a:xfrm>
            <a:custGeom>
              <a:rect b="b" l="l" r="r" t="t"/>
              <a:pathLst>
                <a:path extrusionOk="0" h="9597" w="16436">
                  <a:moveTo>
                    <a:pt x="9013" y="1"/>
                  </a:moveTo>
                  <a:lnTo>
                    <a:pt x="8748" y="107"/>
                  </a:lnTo>
                  <a:lnTo>
                    <a:pt x="8642" y="213"/>
                  </a:lnTo>
                  <a:lnTo>
                    <a:pt x="8589" y="425"/>
                  </a:lnTo>
                  <a:lnTo>
                    <a:pt x="8483" y="849"/>
                  </a:lnTo>
                  <a:lnTo>
                    <a:pt x="8483" y="1061"/>
                  </a:lnTo>
                  <a:lnTo>
                    <a:pt x="8483" y="1273"/>
                  </a:lnTo>
                  <a:lnTo>
                    <a:pt x="8165" y="1061"/>
                  </a:lnTo>
                  <a:lnTo>
                    <a:pt x="7900" y="849"/>
                  </a:lnTo>
                  <a:lnTo>
                    <a:pt x="7423" y="584"/>
                  </a:lnTo>
                  <a:lnTo>
                    <a:pt x="7105" y="478"/>
                  </a:lnTo>
                  <a:lnTo>
                    <a:pt x="6787" y="372"/>
                  </a:lnTo>
                  <a:lnTo>
                    <a:pt x="6469" y="372"/>
                  </a:lnTo>
                  <a:lnTo>
                    <a:pt x="6309" y="425"/>
                  </a:lnTo>
                  <a:lnTo>
                    <a:pt x="6150" y="478"/>
                  </a:lnTo>
                  <a:lnTo>
                    <a:pt x="5885" y="690"/>
                  </a:lnTo>
                  <a:lnTo>
                    <a:pt x="5726" y="849"/>
                  </a:lnTo>
                  <a:lnTo>
                    <a:pt x="5673" y="1061"/>
                  </a:lnTo>
                  <a:lnTo>
                    <a:pt x="5620" y="1220"/>
                  </a:lnTo>
                  <a:lnTo>
                    <a:pt x="5673" y="1432"/>
                  </a:lnTo>
                  <a:lnTo>
                    <a:pt x="5726" y="1591"/>
                  </a:lnTo>
                  <a:lnTo>
                    <a:pt x="5832" y="1803"/>
                  </a:lnTo>
                  <a:lnTo>
                    <a:pt x="6097" y="2174"/>
                  </a:lnTo>
                  <a:lnTo>
                    <a:pt x="6362" y="2492"/>
                  </a:lnTo>
                  <a:lnTo>
                    <a:pt x="6522" y="2651"/>
                  </a:lnTo>
                  <a:lnTo>
                    <a:pt x="6575" y="2810"/>
                  </a:lnTo>
                  <a:lnTo>
                    <a:pt x="6575" y="2863"/>
                  </a:lnTo>
                  <a:lnTo>
                    <a:pt x="6575" y="2916"/>
                  </a:lnTo>
                  <a:lnTo>
                    <a:pt x="6469" y="3023"/>
                  </a:lnTo>
                  <a:lnTo>
                    <a:pt x="6309" y="3129"/>
                  </a:lnTo>
                  <a:lnTo>
                    <a:pt x="6150" y="3394"/>
                  </a:lnTo>
                  <a:lnTo>
                    <a:pt x="6097" y="3553"/>
                  </a:lnTo>
                  <a:lnTo>
                    <a:pt x="6097" y="3712"/>
                  </a:lnTo>
                  <a:lnTo>
                    <a:pt x="6097" y="3871"/>
                  </a:lnTo>
                  <a:lnTo>
                    <a:pt x="6150" y="4030"/>
                  </a:lnTo>
                  <a:lnTo>
                    <a:pt x="6309" y="4295"/>
                  </a:lnTo>
                  <a:lnTo>
                    <a:pt x="6522" y="4560"/>
                  </a:lnTo>
                  <a:lnTo>
                    <a:pt x="6681" y="4719"/>
                  </a:lnTo>
                  <a:lnTo>
                    <a:pt x="6946" y="5037"/>
                  </a:lnTo>
                  <a:lnTo>
                    <a:pt x="6681" y="4878"/>
                  </a:lnTo>
                  <a:lnTo>
                    <a:pt x="6522" y="4878"/>
                  </a:lnTo>
                  <a:lnTo>
                    <a:pt x="6362" y="4825"/>
                  </a:lnTo>
                  <a:lnTo>
                    <a:pt x="6044" y="4878"/>
                  </a:lnTo>
                  <a:lnTo>
                    <a:pt x="5832" y="4984"/>
                  </a:lnTo>
                  <a:lnTo>
                    <a:pt x="5673" y="5143"/>
                  </a:lnTo>
                  <a:lnTo>
                    <a:pt x="5567" y="5355"/>
                  </a:lnTo>
                  <a:lnTo>
                    <a:pt x="5514" y="5567"/>
                  </a:lnTo>
                  <a:lnTo>
                    <a:pt x="5567" y="5726"/>
                  </a:lnTo>
                  <a:lnTo>
                    <a:pt x="5090" y="5832"/>
                  </a:lnTo>
                  <a:lnTo>
                    <a:pt x="4878" y="5938"/>
                  </a:lnTo>
                  <a:lnTo>
                    <a:pt x="4666" y="6097"/>
                  </a:lnTo>
                  <a:lnTo>
                    <a:pt x="4507" y="6362"/>
                  </a:lnTo>
                  <a:lnTo>
                    <a:pt x="4348" y="6681"/>
                  </a:lnTo>
                  <a:lnTo>
                    <a:pt x="4136" y="7423"/>
                  </a:lnTo>
                  <a:lnTo>
                    <a:pt x="4030" y="7741"/>
                  </a:lnTo>
                  <a:lnTo>
                    <a:pt x="3924" y="7900"/>
                  </a:lnTo>
                  <a:lnTo>
                    <a:pt x="3765" y="8006"/>
                  </a:lnTo>
                  <a:lnTo>
                    <a:pt x="3659" y="8112"/>
                  </a:lnTo>
                  <a:lnTo>
                    <a:pt x="3447" y="8165"/>
                  </a:lnTo>
                  <a:lnTo>
                    <a:pt x="2811" y="8165"/>
                  </a:lnTo>
                  <a:lnTo>
                    <a:pt x="2651" y="8271"/>
                  </a:lnTo>
                  <a:lnTo>
                    <a:pt x="2651" y="8430"/>
                  </a:lnTo>
                  <a:lnTo>
                    <a:pt x="2704" y="8589"/>
                  </a:lnTo>
                  <a:lnTo>
                    <a:pt x="2757" y="8695"/>
                  </a:lnTo>
                  <a:lnTo>
                    <a:pt x="2333" y="8854"/>
                  </a:lnTo>
                  <a:lnTo>
                    <a:pt x="1220" y="9225"/>
                  </a:lnTo>
                  <a:lnTo>
                    <a:pt x="637" y="9384"/>
                  </a:lnTo>
                  <a:lnTo>
                    <a:pt x="1" y="9490"/>
                  </a:lnTo>
                  <a:lnTo>
                    <a:pt x="584" y="9543"/>
                  </a:lnTo>
                  <a:lnTo>
                    <a:pt x="1220" y="9596"/>
                  </a:lnTo>
                  <a:lnTo>
                    <a:pt x="1909" y="9543"/>
                  </a:lnTo>
                  <a:lnTo>
                    <a:pt x="2598" y="9490"/>
                  </a:lnTo>
                  <a:lnTo>
                    <a:pt x="3341" y="9384"/>
                  </a:lnTo>
                  <a:lnTo>
                    <a:pt x="4136" y="9225"/>
                  </a:lnTo>
                  <a:lnTo>
                    <a:pt x="4931" y="9013"/>
                  </a:lnTo>
                  <a:lnTo>
                    <a:pt x="5726" y="8748"/>
                  </a:lnTo>
                  <a:lnTo>
                    <a:pt x="7370" y="8218"/>
                  </a:lnTo>
                  <a:lnTo>
                    <a:pt x="8960" y="7529"/>
                  </a:lnTo>
                  <a:lnTo>
                    <a:pt x="9702" y="7105"/>
                  </a:lnTo>
                  <a:lnTo>
                    <a:pt x="10392" y="6734"/>
                  </a:lnTo>
                  <a:lnTo>
                    <a:pt x="11081" y="6309"/>
                  </a:lnTo>
                  <a:lnTo>
                    <a:pt x="11717" y="5885"/>
                  </a:lnTo>
                  <a:lnTo>
                    <a:pt x="12512" y="5196"/>
                  </a:lnTo>
                  <a:lnTo>
                    <a:pt x="13413" y="4507"/>
                  </a:lnTo>
                  <a:lnTo>
                    <a:pt x="14209" y="3659"/>
                  </a:lnTo>
                  <a:lnTo>
                    <a:pt x="15004" y="2810"/>
                  </a:lnTo>
                  <a:lnTo>
                    <a:pt x="15640" y="1909"/>
                  </a:lnTo>
                  <a:lnTo>
                    <a:pt x="15905" y="1485"/>
                  </a:lnTo>
                  <a:lnTo>
                    <a:pt x="16117" y="1061"/>
                  </a:lnTo>
                  <a:lnTo>
                    <a:pt x="16223" y="849"/>
                  </a:lnTo>
                  <a:lnTo>
                    <a:pt x="16435" y="213"/>
                  </a:lnTo>
                  <a:lnTo>
                    <a:pt x="15852" y="849"/>
                  </a:lnTo>
                  <a:lnTo>
                    <a:pt x="15693" y="1061"/>
                  </a:lnTo>
                  <a:lnTo>
                    <a:pt x="14951" y="1750"/>
                  </a:lnTo>
                  <a:lnTo>
                    <a:pt x="14156" y="2386"/>
                  </a:lnTo>
                  <a:lnTo>
                    <a:pt x="13891" y="2492"/>
                  </a:lnTo>
                  <a:lnTo>
                    <a:pt x="13679" y="2545"/>
                  </a:lnTo>
                  <a:lnTo>
                    <a:pt x="13307" y="2810"/>
                  </a:lnTo>
                  <a:lnTo>
                    <a:pt x="13148" y="2916"/>
                  </a:lnTo>
                  <a:lnTo>
                    <a:pt x="13042" y="3023"/>
                  </a:lnTo>
                  <a:lnTo>
                    <a:pt x="12936" y="3129"/>
                  </a:lnTo>
                  <a:lnTo>
                    <a:pt x="12830" y="3288"/>
                  </a:lnTo>
                  <a:lnTo>
                    <a:pt x="12671" y="3394"/>
                  </a:lnTo>
                  <a:lnTo>
                    <a:pt x="12353" y="3500"/>
                  </a:lnTo>
                  <a:lnTo>
                    <a:pt x="11929" y="3606"/>
                  </a:lnTo>
                  <a:lnTo>
                    <a:pt x="11611" y="3500"/>
                  </a:lnTo>
                  <a:lnTo>
                    <a:pt x="11293" y="3341"/>
                  </a:lnTo>
                  <a:lnTo>
                    <a:pt x="11081" y="3076"/>
                  </a:lnTo>
                  <a:lnTo>
                    <a:pt x="10869" y="2810"/>
                  </a:lnTo>
                  <a:lnTo>
                    <a:pt x="10763" y="2439"/>
                  </a:lnTo>
                  <a:lnTo>
                    <a:pt x="10710" y="2333"/>
                  </a:lnTo>
                  <a:lnTo>
                    <a:pt x="10604" y="1856"/>
                  </a:lnTo>
                  <a:lnTo>
                    <a:pt x="10498" y="1379"/>
                  </a:lnTo>
                  <a:lnTo>
                    <a:pt x="10339" y="1061"/>
                  </a:lnTo>
                  <a:lnTo>
                    <a:pt x="10233" y="849"/>
                  </a:lnTo>
                  <a:lnTo>
                    <a:pt x="9968" y="478"/>
                  </a:lnTo>
                  <a:lnTo>
                    <a:pt x="9861" y="319"/>
                  </a:lnTo>
                  <a:lnTo>
                    <a:pt x="9702" y="213"/>
                  </a:lnTo>
                  <a:lnTo>
                    <a:pt x="9490" y="54"/>
                  </a:lnTo>
                  <a:lnTo>
                    <a:pt x="92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2980300" y="1941650"/>
              <a:ext cx="17250" cy="17250"/>
            </a:xfrm>
            <a:custGeom>
              <a:rect b="b" l="l" r="r" t="t"/>
              <a:pathLst>
                <a:path extrusionOk="0" h="690" w="690">
                  <a:moveTo>
                    <a:pt x="266" y="1"/>
                  </a:moveTo>
                  <a:lnTo>
                    <a:pt x="160" y="54"/>
                  </a:lnTo>
                  <a:lnTo>
                    <a:pt x="54" y="107"/>
                  </a:lnTo>
                  <a:lnTo>
                    <a:pt x="1" y="319"/>
                  </a:lnTo>
                  <a:lnTo>
                    <a:pt x="1" y="425"/>
                  </a:lnTo>
                  <a:lnTo>
                    <a:pt x="54" y="531"/>
                  </a:lnTo>
                  <a:lnTo>
                    <a:pt x="160" y="584"/>
                  </a:lnTo>
                  <a:lnTo>
                    <a:pt x="266" y="637"/>
                  </a:lnTo>
                  <a:lnTo>
                    <a:pt x="372" y="690"/>
                  </a:lnTo>
                  <a:lnTo>
                    <a:pt x="478" y="637"/>
                  </a:lnTo>
                  <a:lnTo>
                    <a:pt x="637" y="531"/>
                  </a:lnTo>
                  <a:lnTo>
                    <a:pt x="690" y="319"/>
                  </a:lnTo>
                  <a:lnTo>
                    <a:pt x="690" y="213"/>
                  </a:lnTo>
                  <a:lnTo>
                    <a:pt x="637" y="107"/>
                  </a:lnTo>
                  <a:lnTo>
                    <a:pt x="584" y="107"/>
                  </a:lnTo>
                  <a:lnTo>
                    <a:pt x="584" y="54"/>
                  </a:lnTo>
                  <a:lnTo>
                    <a:pt x="4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3037300" y="1817075"/>
              <a:ext cx="10625" cy="9300"/>
            </a:xfrm>
            <a:custGeom>
              <a:rect b="b" l="l" r="r" t="t"/>
              <a:pathLst>
                <a:path extrusionOk="0" h="372" w="425">
                  <a:moveTo>
                    <a:pt x="159" y="0"/>
                  </a:moveTo>
                  <a:lnTo>
                    <a:pt x="53" y="53"/>
                  </a:lnTo>
                  <a:lnTo>
                    <a:pt x="0" y="159"/>
                  </a:lnTo>
                  <a:lnTo>
                    <a:pt x="0" y="265"/>
                  </a:lnTo>
                  <a:lnTo>
                    <a:pt x="53" y="318"/>
                  </a:lnTo>
                  <a:lnTo>
                    <a:pt x="159" y="371"/>
                  </a:lnTo>
                  <a:lnTo>
                    <a:pt x="318" y="371"/>
                  </a:lnTo>
                  <a:lnTo>
                    <a:pt x="371" y="318"/>
                  </a:lnTo>
                  <a:lnTo>
                    <a:pt x="424" y="265"/>
                  </a:lnTo>
                  <a:lnTo>
                    <a:pt x="424" y="159"/>
                  </a:lnTo>
                  <a:lnTo>
                    <a:pt x="371" y="53"/>
                  </a:lnTo>
                  <a:lnTo>
                    <a:pt x="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2985600" y="1901900"/>
              <a:ext cx="29200" cy="29175"/>
            </a:xfrm>
            <a:custGeom>
              <a:rect b="b" l="l" r="r" t="t"/>
              <a:pathLst>
                <a:path extrusionOk="0" h="1167" w="1168">
                  <a:moveTo>
                    <a:pt x="372" y="0"/>
                  </a:moveTo>
                  <a:lnTo>
                    <a:pt x="213" y="106"/>
                  </a:lnTo>
                  <a:lnTo>
                    <a:pt x="54" y="265"/>
                  </a:lnTo>
                  <a:lnTo>
                    <a:pt x="1" y="477"/>
                  </a:lnTo>
                  <a:lnTo>
                    <a:pt x="1" y="583"/>
                  </a:lnTo>
                  <a:lnTo>
                    <a:pt x="54" y="796"/>
                  </a:lnTo>
                  <a:lnTo>
                    <a:pt x="160" y="955"/>
                  </a:lnTo>
                  <a:lnTo>
                    <a:pt x="372" y="1114"/>
                  </a:lnTo>
                  <a:lnTo>
                    <a:pt x="584" y="1167"/>
                  </a:lnTo>
                  <a:lnTo>
                    <a:pt x="796" y="1114"/>
                  </a:lnTo>
                  <a:lnTo>
                    <a:pt x="1008" y="955"/>
                  </a:lnTo>
                  <a:lnTo>
                    <a:pt x="1114" y="796"/>
                  </a:lnTo>
                  <a:lnTo>
                    <a:pt x="1167" y="583"/>
                  </a:lnTo>
                  <a:lnTo>
                    <a:pt x="1167" y="477"/>
                  </a:lnTo>
                  <a:lnTo>
                    <a:pt x="1061" y="265"/>
                  </a:lnTo>
                  <a:lnTo>
                    <a:pt x="955" y="106"/>
                  </a:lnTo>
                  <a:lnTo>
                    <a:pt x="7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3069100" y="1815750"/>
              <a:ext cx="19900" cy="19900"/>
            </a:xfrm>
            <a:custGeom>
              <a:rect b="b" l="l" r="r" t="t"/>
              <a:pathLst>
                <a:path extrusionOk="0" h="796" w="796">
                  <a:moveTo>
                    <a:pt x="266" y="0"/>
                  </a:moveTo>
                  <a:lnTo>
                    <a:pt x="160" y="53"/>
                  </a:lnTo>
                  <a:lnTo>
                    <a:pt x="54" y="159"/>
                  </a:lnTo>
                  <a:lnTo>
                    <a:pt x="1" y="371"/>
                  </a:lnTo>
                  <a:lnTo>
                    <a:pt x="1" y="531"/>
                  </a:lnTo>
                  <a:lnTo>
                    <a:pt x="107" y="690"/>
                  </a:lnTo>
                  <a:lnTo>
                    <a:pt x="213" y="743"/>
                  </a:lnTo>
                  <a:lnTo>
                    <a:pt x="372" y="796"/>
                  </a:lnTo>
                  <a:lnTo>
                    <a:pt x="531" y="743"/>
                  </a:lnTo>
                  <a:lnTo>
                    <a:pt x="637" y="690"/>
                  </a:lnTo>
                  <a:lnTo>
                    <a:pt x="743" y="531"/>
                  </a:lnTo>
                  <a:lnTo>
                    <a:pt x="796" y="371"/>
                  </a:lnTo>
                  <a:lnTo>
                    <a:pt x="743" y="159"/>
                  </a:lnTo>
                  <a:lnTo>
                    <a:pt x="584" y="53"/>
                  </a:lnTo>
                  <a:lnTo>
                    <a:pt x="47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3050550" y="1961525"/>
              <a:ext cx="14600" cy="8000"/>
            </a:xfrm>
            <a:custGeom>
              <a:rect b="b" l="l" r="r" t="t"/>
              <a:pathLst>
                <a:path extrusionOk="0" h="320" w="584">
                  <a:moveTo>
                    <a:pt x="319" y="1"/>
                  </a:moveTo>
                  <a:lnTo>
                    <a:pt x="0" y="107"/>
                  </a:lnTo>
                  <a:lnTo>
                    <a:pt x="160" y="160"/>
                  </a:lnTo>
                  <a:lnTo>
                    <a:pt x="319" y="160"/>
                  </a:lnTo>
                  <a:lnTo>
                    <a:pt x="584" y="319"/>
                  </a:lnTo>
                  <a:lnTo>
                    <a:pt x="319"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2154600" y="1805150"/>
              <a:ext cx="1167675" cy="312800"/>
            </a:xfrm>
            <a:custGeom>
              <a:rect b="b" l="l" r="r" t="t"/>
              <a:pathLst>
                <a:path extrusionOk="0" h="12512" w="46707">
                  <a:moveTo>
                    <a:pt x="45911" y="0"/>
                  </a:moveTo>
                  <a:lnTo>
                    <a:pt x="45328" y="477"/>
                  </a:lnTo>
                  <a:lnTo>
                    <a:pt x="44851" y="795"/>
                  </a:lnTo>
                  <a:lnTo>
                    <a:pt x="42677" y="2386"/>
                  </a:lnTo>
                  <a:lnTo>
                    <a:pt x="42412" y="2598"/>
                  </a:lnTo>
                  <a:lnTo>
                    <a:pt x="40239" y="3976"/>
                  </a:lnTo>
                  <a:lnTo>
                    <a:pt x="40345" y="4347"/>
                  </a:lnTo>
                  <a:lnTo>
                    <a:pt x="40557" y="4613"/>
                  </a:lnTo>
                  <a:lnTo>
                    <a:pt x="40769" y="4878"/>
                  </a:lnTo>
                  <a:lnTo>
                    <a:pt x="41087" y="5037"/>
                  </a:lnTo>
                  <a:lnTo>
                    <a:pt x="41405" y="5143"/>
                  </a:lnTo>
                  <a:lnTo>
                    <a:pt x="41829" y="5037"/>
                  </a:lnTo>
                  <a:lnTo>
                    <a:pt x="42147" y="4931"/>
                  </a:lnTo>
                  <a:lnTo>
                    <a:pt x="42306" y="4825"/>
                  </a:lnTo>
                  <a:lnTo>
                    <a:pt x="42412" y="4666"/>
                  </a:lnTo>
                  <a:lnTo>
                    <a:pt x="42518" y="4560"/>
                  </a:lnTo>
                  <a:lnTo>
                    <a:pt x="42624" y="4453"/>
                  </a:lnTo>
                  <a:lnTo>
                    <a:pt x="42783" y="4347"/>
                  </a:lnTo>
                  <a:lnTo>
                    <a:pt x="43155" y="4082"/>
                  </a:lnTo>
                  <a:lnTo>
                    <a:pt x="43367" y="4029"/>
                  </a:lnTo>
                  <a:lnTo>
                    <a:pt x="43632" y="3923"/>
                  </a:lnTo>
                  <a:lnTo>
                    <a:pt x="44427" y="3287"/>
                  </a:lnTo>
                  <a:lnTo>
                    <a:pt x="45169" y="2598"/>
                  </a:lnTo>
                  <a:lnTo>
                    <a:pt x="45328" y="2386"/>
                  </a:lnTo>
                  <a:lnTo>
                    <a:pt x="45911" y="1750"/>
                  </a:lnTo>
                  <a:lnTo>
                    <a:pt x="45699" y="2386"/>
                  </a:lnTo>
                  <a:lnTo>
                    <a:pt x="45593" y="2598"/>
                  </a:lnTo>
                  <a:lnTo>
                    <a:pt x="45381" y="3022"/>
                  </a:lnTo>
                  <a:lnTo>
                    <a:pt x="45116" y="3446"/>
                  </a:lnTo>
                  <a:lnTo>
                    <a:pt x="44480" y="4347"/>
                  </a:lnTo>
                  <a:lnTo>
                    <a:pt x="43685" y="5196"/>
                  </a:lnTo>
                  <a:lnTo>
                    <a:pt x="42889" y="6044"/>
                  </a:lnTo>
                  <a:lnTo>
                    <a:pt x="41988" y="6733"/>
                  </a:lnTo>
                  <a:lnTo>
                    <a:pt x="41193" y="7422"/>
                  </a:lnTo>
                  <a:lnTo>
                    <a:pt x="40557" y="7846"/>
                  </a:lnTo>
                  <a:lnTo>
                    <a:pt x="39868" y="8271"/>
                  </a:lnTo>
                  <a:lnTo>
                    <a:pt x="39178" y="8642"/>
                  </a:lnTo>
                  <a:lnTo>
                    <a:pt x="38436" y="9066"/>
                  </a:lnTo>
                  <a:lnTo>
                    <a:pt x="36846" y="9755"/>
                  </a:lnTo>
                  <a:lnTo>
                    <a:pt x="35202" y="10285"/>
                  </a:lnTo>
                  <a:lnTo>
                    <a:pt x="34407" y="10550"/>
                  </a:lnTo>
                  <a:lnTo>
                    <a:pt x="33612" y="10762"/>
                  </a:lnTo>
                  <a:lnTo>
                    <a:pt x="32817" y="10921"/>
                  </a:lnTo>
                  <a:lnTo>
                    <a:pt x="32074" y="11027"/>
                  </a:lnTo>
                  <a:lnTo>
                    <a:pt x="31385" y="11080"/>
                  </a:lnTo>
                  <a:lnTo>
                    <a:pt x="30696" y="11133"/>
                  </a:lnTo>
                  <a:lnTo>
                    <a:pt x="30060" y="11080"/>
                  </a:lnTo>
                  <a:lnTo>
                    <a:pt x="29477" y="11027"/>
                  </a:lnTo>
                  <a:lnTo>
                    <a:pt x="30113" y="10921"/>
                  </a:lnTo>
                  <a:lnTo>
                    <a:pt x="30696" y="10762"/>
                  </a:lnTo>
                  <a:lnTo>
                    <a:pt x="31809" y="10391"/>
                  </a:lnTo>
                  <a:lnTo>
                    <a:pt x="32233" y="10232"/>
                  </a:lnTo>
                  <a:lnTo>
                    <a:pt x="32180" y="10126"/>
                  </a:lnTo>
                  <a:lnTo>
                    <a:pt x="32127" y="9967"/>
                  </a:lnTo>
                  <a:lnTo>
                    <a:pt x="32127" y="9808"/>
                  </a:lnTo>
                  <a:lnTo>
                    <a:pt x="32287" y="9702"/>
                  </a:lnTo>
                  <a:lnTo>
                    <a:pt x="32923" y="9702"/>
                  </a:lnTo>
                  <a:lnTo>
                    <a:pt x="33135" y="9649"/>
                  </a:lnTo>
                  <a:lnTo>
                    <a:pt x="33241" y="9543"/>
                  </a:lnTo>
                  <a:lnTo>
                    <a:pt x="33400" y="9437"/>
                  </a:lnTo>
                  <a:lnTo>
                    <a:pt x="33506" y="9278"/>
                  </a:lnTo>
                  <a:lnTo>
                    <a:pt x="33612" y="8960"/>
                  </a:lnTo>
                  <a:lnTo>
                    <a:pt x="33824" y="8218"/>
                  </a:lnTo>
                  <a:lnTo>
                    <a:pt x="33983" y="7899"/>
                  </a:lnTo>
                  <a:lnTo>
                    <a:pt x="34142" y="7634"/>
                  </a:lnTo>
                  <a:lnTo>
                    <a:pt x="34354" y="7475"/>
                  </a:lnTo>
                  <a:lnTo>
                    <a:pt x="34566" y="7369"/>
                  </a:lnTo>
                  <a:lnTo>
                    <a:pt x="35043" y="7263"/>
                  </a:lnTo>
                  <a:lnTo>
                    <a:pt x="34990" y="7104"/>
                  </a:lnTo>
                  <a:lnTo>
                    <a:pt x="35043" y="6892"/>
                  </a:lnTo>
                  <a:lnTo>
                    <a:pt x="35149" y="6680"/>
                  </a:lnTo>
                  <a:lnTo>
                    <a:pt x="35149" y="6680"/>
                  </a:lnTo>
                  <a:lnTo>
                    <a:pt x="33983" y="7157"/>
                  </a:lnTo>
                  <a:lnTo>
                    <a:pt x="32817" y="7581"/>
                  </a:lnTo>
                  <a:lnTo>
                    <a:pt x="31650" y="7899"/>
                  </a:lnTo>
                  <a:lnTo>
                    <a:pt x="30537" y="8165"/>
                  </a:lnTo>
                  <a:lnTo>
                    <a:pt x="29689" y="8324"/>
                  </a:lnTo>
                  <a:lnTo>
                    <a:pt x="28894" y="8430"/>
                  </a:lnTo>
                  <a:lnTo>
                    <a:pt x="28098" y="8430"/>
                  </a:lnTo>
                  <a:lnTo>
                    <a:pt x="27303" y="8377"/>
                  </a:lnTo>
                  <a:lnTo>
                    <a:pt x="26508" y="8324"/>
                  </a:lnTo>
                  <a:lnTo>
                    <a:pt x="25766" y="8165"/>
                  </a:lnTo>
                  <a:lnTo>
                    <a:pt x="24970" y="8005"/>
                  </a:lnTo>
                  <a:lnTo>
                    <a:pt x="24228" y="7793"/>
                  </a:lnTo>
                  <a:lnTo>
                    <a:pt x="22744" y="7316"/>
                  </a:lnTo>
                  <a:lnTo>
                    <a:pt x="21259" y="6733"/>
                  </a:lnTo>
                  <a:lnTo>
                    <a:pt x="18344" y="5514"/>
                  </a:lnTo>
                  <a:lnTo>
                    <a:pt x="20199" y="6680"/>
                  </a:lnTo>
                  <a:lnTo>
                    <a:pt x="22108" y="7846"/>
                  </a:lnTo>
                  <a:lnTo>
                    <a:pt x="23115" y="8377"/>
                  </a:lnTo>
                  <a:lnTo>
                    <a:pt x="24175" y="8854"/>
                  </a:lnTo>
                  <a:lnTo>
                    <a:pt x="25236" y="9331"/>
                  </a:lnTo>
                  <a:lnTo>
                    <a:pt x="26349" y="9702"/>
                  </a:lnTo>
                  <a:lnTo>
                    <a:pt x="25342" y="9702"/>
                  </a:lnTo>
                  <a:lnTo>
                    <a:pt x="24387" y="9596"/>
                  </a:lnTo>
                  <a:lnTo>
                    <a:pt x="23380" y="9384"/>
                  </a:lnTo>
                  <a:lnTo>
                    <a:pt x="22426" y="9119"/>
                  </a:lnTo>
                  <a:lnTo>
                    <a:pt x="21524" y="8801"/>
                  </a:lnTo>
                  <a:lnTo>
                    <a:pt x="20570" y="8377"/>
                  </a:lnTo>
                  <a:lnTo>
                    <a:pt x="19616" y="7952"/>
                  </a:lnTo>
                  <a:lnTo>
                    <a:pt x="18768" y="7528"/>
                  </a:lnTo>
                  <a:lnTo>
                    <a:pt x="16965" y="6574"/>
                  </a:lnTo>
                  <a:lnTo>
                    <a:pt x="15269" y="5726"/>
                  </a:lnTo>
                  <a:lnTo>
                    <a:pt x="13625" y="4984"/>
                  </a:lnTo>
                  <a:lnTo>
                    <a:pt x="12777" y="4613"/>
                  </a:lnTo>
                  <a:lnTo>
                    <a:pt x="11929" y="4347"/>
                  </a:lnTo>
                  <a:lnTo>
                    <a:pt x="10869" y="4029"/>
                  </a:lnTo>
                  <a:lnTo>
                    <a:pt x="9755" y="3764"/>
                  </a:lnTo>
                  <a:lnTo>
                    <a:pt x="8589" y="3605"/>
                  </a:lnTo>
                  <a:lnTo>
                    <a:pt x="7370" y="3552"/>
                  </a:lnTo>
                  <a:lnTo>
                    <a:pt x="6097" y="3605"/>
                  </a:lnTo>
                  <a:lnTo>
                    <a:pt x="4719" y="3711"/>
                  </a:lnTo>
                  <a:lnTo>
                    <a:pt x="3234" y="3976"/>
                  </a:lnTo>
                  <a:lnTo>
                    <a:pt x="1697" y="4347"/>
                  </a:lnTo>
                  <a:lnTo>
                    <a:pt x="1644" y="4347"/>
                  </a:lnTo>
                  <a:lnTo>
                    <a:pt x="1061" y="4506"/>
                  </a:lnTo>
                  <a:lnTo>
                    <a:pt x="0" y="4825"/>
                  </a:lnTo>
                  <a:lnTo>
                    <a:pt x="0" y="5991"/>
                  </a:lnTo>
                  <a:lnTo>
                    <a:pt x="0" y="6521"/>
                  </a:lnTo>
                  <a:lnTo>
                    <a:pt x="478" y="6309"/>
                  </a:lnTo>
                  <a:lnTo>
                    <a:pt x="849" y="6150"/>
                  </a:lnTo>
                  <a:lnTo>
                    <a:pt x="2121" y="5673"/>
                  </a:lnTo>
                  <a:lnTo>
                    <a:pt x="3393" y="5302"/>
                  </a:lnTo>
                  <a:lnTo>
                    <a:pt x="4719" y="5090"/>
                  </a:lnTo>
                  <a:lnTo>
                    <a:pt x="6044" y="4931"/>
                  </a:lnTo>
                  <a:lnTo>
                    <a:pt x="7370" y="4878"/>
                  </a:lnTo>
                  <a:lnTo>
                    <a:pt x="8642" y="4931"/>
                  </a:lnTo>
                  <a:lnTo>
                    <a:pt x="9861" y="5090"/>
                  </a:lnTo>
                  <a:lnTo>
                    <a:pt x="11081" y="5355"/>
                  </a:lnTo>
                  <a:lnTo>
                    <a:pt x="12247" y="5726"/>
                  </a:lnTo>
                  <a:lnTo>
                    <a:pt x="13413" y="6203"/>
                  </a:lnTo>
                  <a:lnTo>
                    <a:pt x="14527" y="6786"/>
                  </a:lnTo>
                  <a:lnTo>
                    <a:pt x="15004" y="7104"/>
                  </a:lnTo>
                  <a:lnTo>
                    <a:pt x="15534" y="7475"/>
                  </a:lnTo>
                  <a:lnTo>
                    <a:pt x="14367" y="7210"/>
                  </a:lnTo>
                  <a:lnTo>
                    <a:pt x="13254" y="6998"/>
                  </a:lnTo>
                  <a:lnTo>
                    <a:pt x="12300" y="6839"/>
                  </a:lnTo>
                  <a:lnTo>
                    <a:pt x="11346" y="6680"/>
                  </a:lnTo>
                  <a:lnTo>
                    <a:pt x="9755" y="6574"/>
                  </a:lnTo>
                  <a:lnTo>
                    <a:pt x="8377" y="6521"/>
                  </a:lnTo>
                  <a:lnTo>
                    <a:pt x="7317" y="6574"/>
                  </a:lnTo>
                  <a:lnTo>
                    <a:pt x="6521" y="6680"/>
                  </a:lnTo>
                  <a:lnTo>
                    <a:pt x="5673" y="6786"/>
                  </a:lnTo>
                  <a:lnTo>
                    <a:pt x="4560" y="7051"/>
                  </a:lnTo>
                  <a:lnTo>
                    <a:pt x="3712" y="7263"/>
                  </a:lnTo>
                  <a:lnTo>
                    <a:pt x="2810" y="7581"/>
                  </a:lnTo>
                  <a:lnTo>
                    <a:pt x="2015" y="7899"/>
                  </a:lnTo>
                  <a:lnTo>
                    <a:pt x="1326" y="8165"/>
                  </a:lnTo>
                  <a:lnTo>
                    <a:pt x="796" y="8483"/>
                  </a:lnTo>
                  <a:lnTo>
                    <a:pt x="160" y="8801"/>
                  </a:lnTo>
                  <a:lnTo>
                    <a:pt x="319" y="10020"/>
                  </a:lnTo>
                  <a:lnTo>
                    <a:pt x="584" y="11186"/>
                  </a:lnTo>
                  <a:lnTo>
                    <a:pt x="955" y="11027"/>
                  </a:lnTo>
                  <a:lnTo>
                    <a:pt x="2545" y="10391"/>
                  </a:lnTo>
                  <a:lnTo>
                    <a:pt x="4083" y="9861"/>
                  </a:lnTo>
                  <a:lnTo>
                    <a:pt x="5620" y="9437"/>
                  </a:lnTo>
                  <a:lnTo>
                    <a:pt x="7157" y="9172"/>
                  </a:lnTo>
                  <a:lnTo>
                    <a:pt x="8695" y="9013"/>
                  </a:lnTo>
                  <a:lnTo>
                    <a:pt x="10285" y="8960"/>
                  </a:lnTo>
                  <a:lnTo>
                    <a:pt x="11876" y="9013"/>
                  </a:lnTo>
                  <a:lnTo>
                    <a:pt x="13519" y="9172"/>
                  </a:lnTo>
                  <a:lnTo>
                    <a:pt x="15004" y="9437"/>
                  </a:lnTo>
                  <a:lnTo>
                    <a:pt x="16488" y="9755"/>
                  </a:lnTo>
                  <a:lnTo>
                    <a:pt x="17972" y="10126"/>
                  </a:lnTo>
                  <a:lnTo>
                    <a:pt x="19404" y="10603"/>
                  </a:lnTo>
                  <a:lnTo>
                    <a:pt x="22320" y="11557"/>
                  </a:lnTo>
                  <a:lnTo>
                    <a:pt x="23804" y="11982"/>
                  </a:lnTo>
                  <a:lnTo>
                    <a:pt x="25289" y="12406"/>
                  </a:lnTo>
                  <a:lnTo>
                    <a:pt x="24334" y="11982"/>
                  </a:lnTo>
                  <a:lnTo>
                    <a:pt x="23910" y="11717"/>
                  </a:lnTo>
                  <a:lnTo>
                    <a:pt x="23486" y="11451"/>
                  </a:lnTo>
                  <a:lnTo>
                    <a:pt x="24228" y="11717"/>
                  </a:lnTo>
                  <a:lnTo>
                    <a:pt x="25076" y="11982"/>
                  </a:lnTo>
                  <a:lnTo>
                    <a:pt x="25978" y="12141"/>
                  </a:lnTo>
                  <a:lnTo>
                    <a:pt x="26932" y="12353"/>
                  </a:lnTo>
                  <a:lnTo>
                    <a:pt x="27939" y="12459"/>
                  </a:lnTo>
                  <a:lnTo>
                    <a:pt x="29000" y="12512"/>
                  </a:lnTo>
                  <a:lnTo>
                    <a:pt x="31226" y="12512"/>
                  </a:lnTo>
                  <a:lnTo>
                    <a:pt x="32393" y="12406"/>
                  </a:lnTo>
                  <a:lnTo>
                    <a:pt x="33559" y="12300"/>
                  </a:lnTo>
                  <a:lnTo>
                    <a:pt x="34778" y="12088"/>
                  </a:lnTo>
                  <a:lnTo>
                    <a:pt x="35945" y="11823"/>
                  </a:lnTo>
                  <a:lnTo>
                    <a:pt x="37164" y="11451"/>
                  </a:lnTo>
                  <a:lnTo>
                    <a:pt x="38436" y="11080"/>
                  </a:lnTo>
                  <a:lnTo>
                    <a:pt x="39603" y="10603"/>
                  </a:lnTo>
                  <a:lnTo>
                    <a:pt x="40822" y="10020"/>
                  </a:lnTo>
                  <a:lnTo>
                    <a:pt x="42359" y="9225"/>
                  </a:lnTo>
                  <a:lnTo>
                    <a:pt x="43844" y="8324"/>
                  </a:lnTo>
                  <a:lnTo>
                    <a:pt x="45275" y="7316"/>
                  </a:lnTo>
                  <a:lnTo>
                    <a:pt x="46707" y="6203"/>
                  </a:lnTo>
                  <a:lnTo>
                    <a:pt x="46707" y="5991"/>
                  </a:lnTo>
                  <a:lnTo>
                    <a:pt x="46654" y="4347"/>
                  </a:lnTo>
                  <a:lnTo>
                    <a:pt x="46548" y="3446"/>
                  </a:lnTo>
                  <a:lnTo>
                    <a:pt x="46441" y="2598"/>
                  </a:lnTo>
                  <a:lnTo>
                    <a:pt x="46441" y="2386"/>
                  </a:lnTo>
                  <a:lnTo>
                    <a:pt x="46123" y="795"/>
                  </a:lnTo>
                  <a:lnTo>
                    <a:pt x="46070" y="477"/>
                  </a:lnTo>
                  <a:lnTo>
                    <a:pt x="4591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2491250" y="1561275"/>
              <a:ext cx="583175" cy="307500"/>
            </a:xfrm>
            <a:custGeom>
              <a:rect b="b" l="l" r="r" t="t"/>
              <a:pathLst>
                <a:path extrusionOk="0" h="12300" w="23327">
                  <a:moveTo>
                    <a:pt x="11610" y="1"/>
                  </a:moveTo>
                  <a:lnTo>
                    <a:pt x="10974" y="54"/>
                  </a:lnTo>
                  <a:lnTo>
                    <a:pt x="10179" y="266"/>
                  </a:lnTo>
                  <a:lnTo>
                    <a:pt x="9755" y="372"/>
                  </a:lnTo>
                  <a:lnTo>
                    <a:pt x="9384" y="584"/>
                  </a:lnTo>
                  <a:lnTo>
                    <a:pt x="9013" y="743"/>
                  </a:lnTo>
                  <a:lnTo>
                    <a:pt x="8695" y="1008"/>
                  </a:lnTo>
                  <a:lnTo>
                    <a:pt x="8218" y="1379"/>
                  </a:lnTo>
                  <a:lnTo>
                    <a:pt x="7899" y="1750"/>
                  </a:lnTo>
                  <a:lnTo>
                    <a:pt x="7634" y="2068"/>
                  </a:lnTo>
                  <a:lnTo>
                    <a:pt x="7528" y="2280"/>
                  </a:lnTo>
                  <a:lnTo>
                    <a:pt x="7422" y="2439"/>
                  </a:lnTo>
                  <a:lnTo>
                    <a:pt x="7316" y="2492"/>
                  </a:lnTo>
                  <a:lnTo>
                    <a:pt x="5991" y="2969"/>
                  </a:lnTo>
                  <a:lnTo>
                    <a:pt x="5302" y="3234"/>
                  </a:lnTo>
                  <a:lnTo>
                    <a:pt x="4613" y="3499"/>
                  </a:lnTo>
                  <a:lnTo>
                    <a:pt x="3870" y="3924"/>
                  </a:lnTo>
                  <a:lnTo>
                    <a:pt x="3128" y="4401"/>
                  </a:lnTo>
                  <a:lnTo>
                    <a:pt x="2598" y="4825"/>
                  </a:lnTo>
                  <a:lnTo>
                    <a:pt x="2121" y="5302"/>
                  </a:lnTo>
                  <a:lnTo>
                    <a:pt x="1750" y="5673"/>
                  </a:lnTo>
                  <a:lnTo>
                    <a:pt x="1379" y="6150"/>
                  </a:lnTo>
                  <a:lnTo>
                    <a:pt x="1273" y="6362"/>
                  </a:lnTo>
                  <a:lnTo>
                    <a:pt x="795" y="7051"/>
                  </a:lnTo>
                  <a:lnTo>
                    <a:pt x="424" y="7741"/>
                  </a:lnTo>
                  <a:lnTo>
                    <a:pt x="318" y="8006"/>
                  </a:lnTo>
                  <a:lnTo>
                    <a:pt x="212" y="8271"/>
                  </a:lnTo>
                  <a:lnTo>
                    <a:pt x="212" y="8536"/>
                  </a:lnTo>
                  <a:lnTo>
                    <a:pt x="212" y="8801"/>
                  </a:lnTo>
                  <a:lnTo>
                    <a:pt x="265" y="9066"/>
                  </a:lnTo>
                  <a:lnTo>
                    <a:pt x="371" y="9278"/>
                  </a:lnTo>
                  <a:lnTo>
                    <a:pt x="371" y="9490"/>
                  </a:lnTo>
                  <a:lnTo>
                    <a:pt x="318" y="9702"/>
                  </a:lnTo>
                  <a:lnTo>
                    <a:pt x="265" y="9914"/>
                  </a:lnTo>
                  <a:lnTo>
                    <a:pt x="106" y="10232"/>
                  </a:lnTo>
                  <a:lnTo>
                    <a:pt x="0" y="10550"/>
                  </a:lnTo>
                  <a:lnTo>
                    <a:pt x="0" y="10869"/>
                  </a:lnTo>
                  <a:lnTo>
                    <a:pt x="0" y="11134"/>
                  </a:lnTo>
                  <a:lnTo>
                    <a:pt x="53" y="11240"/>
                  </a:lnTo>
                  <a:lnTo>
                    <a:pt x="106" y="11346"/>
                  </a:lnTo>
                  <a:lnTo>
                    <a:pt x="265" y="11399"/>
                  </a:lnTo>
                  <a:lnTo>
                    <a:pt x="371" y="11452"/>
                  </a:lnTo>
                  <a:lnTo>
                    <a:pt x="477" y="11452"/>
                  </a:lnTo>
                  <a:lnTo>
                    <a:pt x="583" y="11399"/>
                  </a:lnTo>
                  <a:lnTo>
                    <a:pt x="901" y="11187"/>
                  </a:lnTo>
                  <a:lnTo>
                    <a:pt x="1273" y="10869"/>
                  </a:lnTo>
                  <a:lnTo>
                    <a:pt x="1750" y="10550"/>
                  </a:lnTo>
                  <a:lnTo>
                    <a:pt x="1803" y="10497"/>
                  </a:lnTo>
                  <a:lnTo>
                    <a:pt x="2386" y="10232"/>
                  </a:lnTo>
                  <a:lnTo>
                    <a:pt x="3870" y="9596"/>
                  </a:lnTo>
                  <a:lnTo>
                    <a:pt x="4560" y="9225"/>
                  </a:lnTo>
                  <a:lnTo>
                    <a:pt x="4878" y="9066"/>
                  </a:lnTo>
                  <a:lnTo>
                    <a:pt x="5090" y="8801"/>
                  </a:lnTo>
                  <a:lnTo>
                    <a:pt x="5249" y="8589"/>
                  </a:lnTo>
                  <a:lnTo>
                    <a:pt x="5567" y="8695"/>
                  </a:lnTo>
                  <a:lnTo>
                    <a:pt x="5938" y="8801"/>
                  </a:lnTo>
                  <a:lnTo>
                    <a:pt x="6415" y="8854"/>
                  </a:lnTo>
                  <a:lnTo>
                    <a:pt x="6892" y="8907"/>
                  </a:lnTo>
                  <a:lnTo>
                    <a:pt x="7369" y="8854"/>
                  </a:lnTo>
                  <a:lnTo>
                    <a:pt x="7846" y="8801"/>
                  </a:lnTo>
                  <a:lnTo>
                    <a:pt x="8536" y="8589"/>
                  </a:lnTo>
                  <a:lnTo>
                    <a:pt x="8907" y="8483"/>
                  </a:lnTo>
                  <a:lnTo>
                    <a:pt x="9225" y="8271"/>
                  </a:lnTo>
                  <a:lnTo>
                    <a:pt x="9649" y="7953"/>
                  </a:lnTo>
                  <a:lnTo>
                    <a:pt x="10073" y="7582"/>
                  </a:lnTo>
                  <a:lnTo>
                    <a:pt x="10073" y="7582"/>
                  </a:lnTo>
                  <a:lnTo>
                    <a:pt x="9702" y="7635"/>
                  </a:lnTo>
                  <a:lnTo>
                    <a:pt x="9278" y="7635"/>
                  </a:lnTo>
                  <a:lnTo>
                    <a:pt x="8483" y="7529"/>
                  </a:lnTo>
                  <a:lnTo>
                    <a:pt x="8058" y="7476"/>
                  </a:lnTo>
                  <a:lnTo>
                    <a:pt x="7740" y="7370"/>
                  </a:lnTo>
                  <a:lnTo>
                    <a:pt x="7475" y="7264"/>
                  </a:lnTo>
                  <a:lnTo>
                    <a:pt x="7263" y="7104"/>
                  </a:lnTo>
                  <a:lnTo>
                    <a:pt x="7422" y="7051"/>
                  </a:lnTo>
                  <a:lnTo>
                    <a:pt x="8218" y="6786"/>
                  </a:lnTo>
                  <a:lnTo>
                    <a:pt x="9066" y="6627"/>
                  </a:lnTo>
                  <a:lnTo>
                    <a:pt x="9967" y="6521"/>
                  </a:lnTo>
                  <a:lnTo>
                    <a:pt x="11770" y="6521"/>
                  </a:lnTo>
                  <a:lnTo>
                    <a:pt x="12618" y="6627"/>
                  </a:lnTo>
                  <a:lnTo>
                    <a:pt x="13360" y="6733"/>
                  </a:lnTo>
                  <a:lnTo>
                    <a:pt x="13996" y="6892"/>
                  </a:lnTo>
                  <a:lnTo>
                    <a:pt x="14473" y="7051"/>
                  </a:lnTo>
                  <a:lnTo>
                    <a:pt x="15056" y="7317"/>
                  </a:lnTo>
                  <a:lnTo>
                    <a:pt x="15693" y="7582"/>
                  </a:lnTo>
                  <a:lnTo>
                    <a:pt x="16912" y="8271"/>
                  </a:lnTo>
                  <a:lnTo>
                    <a:pt x="17813" y="8801"/>
                  </a:lnTo>
                  <a:lnTo>
                    <a:pt x="18661" y="9331"/>
                  </a:lnTo>
                  <a:lnTo>
                    <a:pt x="18608" y="9596"/>
                  </a:lnTo>
                  <a:lnTo>
                    <a:pt x="18608" y="9861"/>
                  </a:lnTo>
                  <a:lnTo>
                    <a:pt x="18661" y="10232"/>
                  </a:lnTo>
                  <a:lnTo>
                    <a:pt x="18714" y="10550"/>
                  </a:lnTo>
                  <a:lnTo>
                    <a:pt x="18874" y="10975"/>
                  </a:lnTo>
                  <a:lnTo>
                    <a:pt x="19086" y="11346"/>
                  </a:lnTo>
                  <a:lnTo>
                    <a:pt x="19351" y="11770"/>
                  </a:lnTo>
                  <a:lnTo>
                    <a:pt x="19775" y="12141"/>
                  </a:lnTo>
                  <a:lnTo>
                    <a:pt x="19987" y="12300"/>
                  </a:lnTo>
                  <a:lnTo>
                    <a:pt x="19934" y="12141"/>
                  </a:lnTo>
                  <a:lnTo>
                    <a:pt x="19934" y="11982"/>
                  </a:lnTo>
                  <a:lnTo>
                    <a:pt x="19987" y="11770"/>
                  </a:lnTo>
                  <a:lnTo>
                    <a:pt x="20146" y="11293"/>
                  </a:lnTo>
                  <a:lnTo>
                    <a:pt x="20199" y="11134"/>
                  </a:lnTo>
                  <a:lnTo>
                    <a:pt x="20199" y="10922"/>
                  </a:lnTo>
                  <a:lnTo>
                    <a:pt x="20093" y="10550"/>
                  </a:lnTo>
                  <a:lnTo>
                    <a:pt x="19934" y="10285"/>
                  </a:lnTo>
                  <a:lnTo>
                    <a:pt x="19934" y="10285"/>
                  </a:lnTo>
                  <a:lnTo>
                    <a:pt x="20093" y="10338"/>
                  </a:lnTo>
                  <a:lnTo>
                    <a:pt x="20305" y="10391"/>
                  </a:lnTo>
                  <a:lnTo>
                    <a:pt x="20782" y="10444"/>
                  </a:lnTo>
                  <a:lnTo>
                    <a:pt x="21312" y="10338"/>
                  </a:lnTo>
                  <a:lnTo>
                    <a:pt x="21842" y="10232"/>
                  </a:lnTo>
                  <a:lnTo>
                    <a:pt x="22319" y="10020"/>
                  </a:lnTo>
                  <a:lnTo>
                    <a:pt x="22744" y="9861"/>
                  </a:lnTo>
                  <a:lnTo>
                    <a:pt x="23062" y="9596"/>
                  </a:lnTo>
                  <a:lnTo>
                    <a:pt x="23327" y="9384"/>
                  </a:lnTo>
                  <a:lnTo>
                    <a:pt x="22850" y="9278"/>
                  </a:lnTo>
                  <a:lnTo>
                    <a:pt x="22426" y="9119"/>
                  </a:lnTo>
                  <a:lnTo>
                    <a:pt x="22054" y="8960"/>
                  </a:lnTo>
                  <a:lnTo>
                    <a:pt x="21683" y="8801"/>
                  </a:lnTo>
                  <a:lnTo>
                    <a:pt x="21206" y="8536"/>
                  </a:lnTo>
                  <a:lnTo>
                    <a:pt x="20994" y="8430"/>
                  </a:lnTo>
                  <a:lnTo>
                    <a:pt x="20729" y="8430"/>
                  </a:lnTo>
                  <a:lnTo>
                    <a:pt x="20146" y="8483"/>
                  </a:lnTo>
                  <a:lnTo>
                    <a:pt x="19298" y="8642"/>
                  </a:lnTo>
                  <a:lnTo>
                    <a:pt x="19192" y="8536"/>
                  </a:lnTo>
                  <a:lnTo>
                    <a:pt x="18980" y="8271"/>
                  </a:lnTo>
                  <a:lnTo>
                    <a:pt x="18078" y="7051"/>
                  </a:lnTo>
                  <a:lnTo>
                    <a:pt x="17495" y="6362"/>
                  </a:lnTo>
                  <a:lnTo>
                    <a:pt x="16594" y="5302"/>
                  </a:lnTo>
                  <a:lnTo>
                    <a:pt x="16117" y="4825"/>
                  </a:lnTo>
                  <a:lnTo>
                    <a:pt x="15640" y="4401"/>
                  </a:lnTo>
                  <a:lnTo>
                    <a:pt x="15587" y="4348"/>
                  </a:lnTo>
                  <a:lnTo>
                    <a:pt x="14897" y="3924"/>
                  </a:lnTo>
                  <a:lnTo>
                    <a:pt x="14102" y="3499"/>
                  </a:lnTo>
                  <a:lnTo>
                    <a:pt x="12777" y="2916"/>
                  </a:lnTo>
                  <a:lnTo>
                    <a:pt x="11770" y="2492"/>
                  </a:lnTo>
                  <a:lnTo>
                    <a:pt x="11504" y="2333"/>
                  </a:lnTo>
                  <a:lnTo>
                    <a:pt x="11345" y="2227"/>
                  </a:lnTo>
                  <a:lnTo>
                    <a:pt x="11186" y="2015"/>
                  </a:lnTo>
                  <a:lnTo>
                    <a:pt x="11133" y="1750"/>
                  </a:lnTo>
                  <a:lnTo>
                    <a:pt x="11080" y="1485"/>
                  </a:lnTo>
                  <a:lnTo>
                    <a:pt x="11133" y="1167"/>
                  </a:lnTo>
                  <a:lnTo>
                    <a:pt x="11239" y="849"/>
                  </a:lnTo>
                  <a:lnTo>
                    <a:pt x="11451" y="584"/>
                  </a:lnTo>
                  <a:lnTo>
                    <a:pt x="11717" y="319"/>
                  </a:lnTo>
                  <a:lnTo>
                    <a:pt x="12035" y="54"/>
                  </a:lnTo>
                  <a:lnTo>
                    <a:pt x="11876"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2169175" y="2029125"/>
              <a:ext cx="1146475" cy="510300"/>
            </a:xfrm>
            <a:custGeom>
              <a:rect b="b" l="l" r="r" t="t"/>
              <a:pathLst>
                <a:path extrusionOk="0" h="20412" w="45859">
                  <a:moveTo>
                    <a:pt x="9702" y="1"/>
                  </a:moveTo>
                  <a:lnTo>
                    <a:pt x="8112" y="54"/>
                  </a:lnTo>
                  <a:lnTo>
                    <a:pt x="6574" y="213"/>
                  </a:lnTo>
                  <a:lnTo>
                    <a:pt x="5037" y="478"/>
                  </a:lnTo>
                  <a:lnTo>
                    <a:pt x="3500" y="902"/>
                  </a:lnTo>
                  <a:lnTo>
                    <a:pt x="1962" y="1432"/>
                  </a:lnTo>
                  <a:lnTo>
                    <a:pt x="372" y="2068"/>
                  </a:lnTo>
                  <a:lnTo>
                    <a:pt x="1" y="2227"/>
                  </a:lnTo>
                  <a:lnTo>
                    <a:pt x="213" y="3182"/>
                  </a:lnTo>
                  <a:lnTo>
                    <a:pt x="478" y="4083"/>
                  </a:lnTo>
                  <a:lnTo>
                    <a:pt x="796" y="4931"/>
                  </a:lnTo>
                  <a:lnTo>
                    <a:pt x="1114" y="5832"/>
                  </a:lnTo>
                  <a:lnTo>
                    <a:pt x="1485" y="6628"/>
                  </a:lnTo>
                  <a:lnTo>
                    <a:pt x="1803" y="7370"/>
                  </a:lnTo>
                  <a:lnTo>
                    <a:pt x="2651" y="8907"/>
                  </a:lnTo>
                  <a:lnTo>
                    <a:pt x="3553" y="10339"/>
                  </a:lnTo>
                  <a:lnTo>
                    <a:pt x="4613" y="11717"/>
                  </a:lnTo>
                  <a:lnTo>
                    <a:pt x="5726" y="12989"/>
                  </a:lnTo>
                  <a:lnTo>
                    <a:pt x="6893" y="14209"/>
                  </a:lnTo>
                  <a:lnTo>
                    <a:pt x="8218" y="15269"/>
                  </a:lnTo>
                  <a:lnTo>
                    <a:pt x="9596" y="16329"/>
                  </a:lnTo>
                  <a:lnTo>
                    <a:pt x="11028" y="17231"/>
                  </a:lnTo>
                  <a:lnTo>
                    <a:pt x="12512" y="18026"/>
                  </a:lnTo>
                  <a:lnTo>
                    <a:pt x="13307" y="18397"/>
                  </a:lnTo>
                  <a:lnTo>
                    <a:pt x="14103" y="18715"/>
                  </a:lnTo>
                  <a:lnTo>
                    <a:pt x="14898" y="19033"/>
                  </a:lnTo>
                  <a:lnTo>
                    <a:pt x="15746" y="19298"/>
                  </a:lnTo>
                  <a:lnTo>
                    <a:pt x="16594" y="19563"/>
                  </a:lnTo>
                  <a:lnTo>
                    <a:pt x="17443" y="19775"/>
                  </a:lnTo>
                  <a:lnTo>
                    <a:pt x="18291" y="19987"/>
                  </a:lnTo>
                  <a:lnTo>
                    <a:pt x="19192" y="20093"/>
                  </a:lnTo>
                  <a:lnTo>
                    <a:pt x="20040" y="20252"/>
                  </a:lnTo>
                  <a:lnTo>
                    <a:pt x="20941" y="20305"/>
                  </a:lnTo>
                  <a:lnTo>
                    <a:pt x="21843" y="20358"/>
                  </a:lnTo>
                  <a:lnTo>
                    <a:pt x="22744" y="20411"/>
                  </a:lnTo>
                  <a:lnTo>
                    <a:pt x="23857" y="20358"/>
                  </a:lnTo>
                  <a:lnTo>
                    <a:pt x="24971" y="20305"/>
                  </a:lnTo>
                  <a:lnTo>
                    <a:pt x="26031" y="20146"/>
                  </a:lnTo>
                  <a:lnTo>
                    <a:pt x="27091" y="19987"/>
                  </a:lnTo>
                  <a:lnTo>
                    <a:pt x="28098" y="19775"/>
                  </a:lnTo>
                  <a:lnTo>
                    <a:pt x="29106" y="19510"/>
                  </a:lnTo>
                  <a:lnTo>
                    <a:pt x="30113" y="19192"/>
                  </a:lnTo>
                  <a:lnTo>
                    <a:pt x="31120" y="18874"/>
                  </a:lnTo>
                  <a:lnTo>
                    <a:pt x="32075" y="18450"/>
                  </a:lnTo>
                  <a:lnTo>
                    <a:pt x="32976" y="18026"/>
                  </a:lnTo>
                  <a:lnTo>
                    <a:pt x="33930" y="17549"/>
                  </a:lnTo>
                  <a:lnTo>
                    <a:pt x="34831" y="17072"/>
                  </a:lnTo>
                  <a:lnTo>
                    <a:pt x="35680" y="16488"/>
                  </a:lnTo>
                  <a:lnTo>
                    <a:pt x="36528" y="15905"/>
                  </a:lnTo>
                  <a:lnTo>
                    <a:pt x="37323" y="15269"/>
                  </a:lnTo>
                  <a:lnTo>
                    <a:pt x="38118" y="14633"/>
                  </a:lnTo>
                  <a:lnTo>
                    <a:pt x="38861" y="13944"/>
                  </a:lnTo>
                  <a:lnTo>
                    <a:pt x="39603" y="13254"/>
                  </a:lnTo>
                  <a:lnTo>
                    <a:pt x="40292" y="12459"/>
                  </a:lnTo>
                  <a:lnTo>
                    <a:pt x="40928" y="11717"/>
                  </a:lnTo>
                  <a:lnTo>
                    <a:pt x="41564" y="10869"/>
                  </a:lnTo>
                  <a:lnTo>
                    <a:pt x="42147" y="10074"/>
                  </a:lnTo>
                  <a:lnTo>
                    <a:pt x="42731" y="9172"/>
                  </a:lnTo>
                  <a:lnTo>
                    <a:pt x="43208" y="8324"/>
                  </a:lnTo>
                  <a:lnTo>
                    <a:pt x="43685" y="7370"/>
                  </a:lnTo>
                  <a:lnTo>
                    <a:pt x="44162" y="6469"/>
                  </a:lnTo>
                  <a:lnTo>
                    <a:pt x="44533" y="5514"/>
                  </a:lnTo>
                  <a:lnTo>
                    <a:pt x="44904" y="4507"/>
                  </a:lnTo>
                  <a:lnTo>
                    <a:pt x="45222" y="3500"/>
                  </a:lnTo>
                  <a:lnTo>
                    <a:pt x="45487" y="2492"/>
                  </a:lnTo>
                  <a:lnTo>
                    <a:pt x="45699" y="1485"/>
                  </a:lnTo>
                  <a:lnTo>
                    <a:pt x="45858" y="425"/>
                  </a:lnTo>
                  <a:lnTo>
                    <a:pt x="44851" y="1061"/>
                  </a:lnTo>
                  <a:lnTo>
                    <a:pt x="43844" y="1591"/>
                  </a:lnTo>
                  <a:lnTo>
                    <a:pt x="42784" y="2174"/>
                  </a:lnTo>
                  <a:lnTo>
                    <a:pt x="41723" y="2651"/>
                  </a:lnTo>
                  <a:lnTo>
                    <a:pt x="40610" y="3076"/>
                  </a:lnTo>
                  <a:lnTo>
                    <a:pt x="39550" y="3500"/>
                  </a:lnTo>
                  <a:lnTo>
                    <a:pt x="38489" y="3818"/>
                  </a:lnTo>
                  <a:lnTo>
                    <a:pt x="37482" y="4083"/>
                  </a:lnTo>
                  <a:lnTo>
                    <a:pt x="36528" y="4295"/>
                  </a:lnTo>
                  <a:lnTo>
                    <a:pt x="35574" y="4454"/>
                  </a:lnTo>
                  <a:lnTo>
                    <a:pt x="34672" y="4560"/>
                  </a:lnTo>
                  <a:lnTo>
                    <a:pt x="33718" y="4666"/>
                  </a:lnTo>
                  <a:lnTo>
                    <a:pt x="32764" y="4719"/>
                  </a:lnTo>
                  <a:lnTo>
                    <a:pt x="31810" y="4719"/>
                  </a:lnTo>
                  <a:lnTo>
                    <a:pt x="30908" y="4666"/>
                  </a:lnTo>
                  <a:lnTo>
                    <a:pt x="29954" y="4613"/>
                  </a:lnTo>
                  <a:lnTo>
                    <a:pt x="29000" y="4507"/>
                  </a:lnTo>
                  <a:lnTo>
                    <a:pt x="28098" y="4401"/>
                  </a:lnTo>
                  <a:lnTo>
                    <a:pt x="27197" y="4189"/>
                  </a:lnTo>
                  <a:lnTo>
                    <a:pt x="26296" y="3977"/>
                  </a:lnTo>
                  <a:lnTo>
                    <a:pt x="25501" y="3712"/>
                  </a:lnTo>
                  <a:lnTo>
                    <a:pt x="24706" y="3447"/>
                  </a:lnTo>
                  <a:lnTo>
                    <a:pt x="23221" y="3023"/>
                  </a:lnTo>
                  <a:lnTo>
                    <a:pt x="21737" y="2598"/>
                  </a:lnTo>
                  <a:lnTo>
                    <a:pt x="18821" y="1644"/>
                  </a:lnTo>
                  <a:lnTo>
                    <a:pt x="17389" y="1167"/>
                  </a:lnTo>
                  <a:lnTo>
                    <a:pt x="15905" y="796"/>
                  </a:lnTo>
                  <a:lnTo>
                    <a:pt x="14421" y="478"/>
                  </a:lnTo>
                  <a:lnTo>
                    <a:pt x="12936" y="213"/>
                  </a:lnTo>
                  <a:lnTo>
                    <a:pt x="11293" y="54"/>
                  </a:lnTo>
                  <a:lnTo>
                    <a:pt x="9702"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64"/>
          <p:cNvGrpSpPr/>
          <p:nvPr/>
        </p:nvGrpSpPr>
        <p:grpSpPr>
          <a:xfrm>
            <a:off x="2237988" y="1682800"/>
            <a:ext cx="1237925" cy="1143825"/>
            <a:chOff x="305700" y="1461875"/>
            <a:chExt cx="1237925" cy="1143825"/>
          </a:xfrm>
        </p:grpSpPr>
        <p:sp>
          <p:nvSpPr>
            <p:cNvPr id="2156" name="Google Shape;2156;p64"/>
            <p:cNvSpPr/>
            <p:nvPr/>
          </p:nvSpPr>
          <p:spPr>
            <a:xfrm>
              <a:off x="338850" y="1540075"/>
              <a:ext cx="1204775" cy="1065625"/>
            </a:xfrm>
            <a:custGeom>
              <a:rect b="b" l="l" r="r" t="t"/>
              <a:pathLst>
                <a:path extrusionOk="0" h="42625" w="48191">
                  <a:moveTo>
                    <a:pt x="24069" y="0"/>
                  </a:moveTo>
                  <a:lnTo>
                    <a:pt x="21153" y="53"/>
                  </a:lnTo>
                  <a:lnTo>
                    <a:pt x="18449" y="212"/>
                  </a:lnTo>
                  <a:lnTo>
                    <a:pt x="15905" y="424"/>
                  </a:lnTo>
                  <a:lnTo>
                    <a:pt x="13625" y="742"/>
                  </a:lnTo>
                  <a:lnTo>
                    <a:pt x="11557" y="1061"/>
                  </a:lnTo>
                  <a:lnTo>
                    <a:pt x="9649" y="1379"/>
                  </a:lnTo>
                  <a:lnTo>
                    <a:pt x="7952" y="1750"/>
                  </a:lnTo>
                  <a:lnTo>
                    <a:pt x="6415" y="2121"/>
                  </a:lnTo>
                  <a:lnTo>
                    <a:pt x="5090" y="2492"/>
                  </a:lnTo>
                  <a:lnTo>
                    <a:pt x="3976" y="2863"/>
                  </a:lnTo>
                  <a:lnTo>
                    <a:pt x="3022" y="3181"/>
                  </a:lnTo>
                  <a:lnTo>
                    <a:pt x="2227" y="3499"/>
                  </a:lnTo>
                  <a:lnTo>
                    <a:pt x="1219" y="3923"/>
                  </a:lnTo>
                  <a:lnTo>
                    <a:pt x="848" y="4135"/>
                  </a:lnTo>
                  <a:lnTo>
                    <a:pt x="53" y="4560"/>
                  </a:lnTo>
                  <a:lnTo>
                    <a:pt x="0" y="5461"/>
                  </a:lnTo>
                  <a:lnTo>
                    <a:pt x="0" y="6786"/>
                  </a:lnTo>
                  <a:lnTo>
                    <a:pt x="0" y="8218"/>
                  </a:lnTo>
                  <a:lnTo>
                    <a:pt x="106" y="10073"/>
                  </a:lnTo>
                  <a:lnTo>
                    <a:pt x="371" y="12300"/>
                  </a:lnTo>
                  <a:lnTo>
                    <a:pt x="530" y="13466"/>
                  </a:lnTo>
                  <a:lnTo>
                    <a:pt x="742" y="14791"/>
                  </a:lnTo>
                  <a:lnTo>
                    <a:pt x="1060" y="16117"/>
                  </a:lnTo>
                  <a:lnTo>
                    <a:pt x="1379" y="17495"/>
                  </a:lnTo>
                  <a:lnTo>
                    <a:pt x="1750" y="18927"/>
                  </a:lnTo>
                  <a:lnTo>
                    <a:pt x="2227" y="20411"/>
                  </a:lnTo>
                  <a:lnTo>
                    <a:pt x="2916" y="22373"/>
                  </a:lnTo>
                  <a:lnTo>
                    <a:pt x="3711" y="24228"/>
                  </a:lnTo>
                  <a:lnTo>
                    <a:pt x="4612" y="26031"/>
                  </a:lnTo>
                  <a:lnTo>
                    <a:pt x="5567" y="27780"/>
                  </a:lnTo>
                  <a:lnTo>
                    <a:pt x="6627" y="29423"/>
                  </a:lnTo>
                  <a:lnTo>
                    <a:pt x="7793" y="31014"/>
                  </a:lnTo>
                  <a:lnTo>
                    <a:pt x="9013" y="32551"/>
                  </a:lnTo>
                  <a:lnTo>
                    <a:pt x="10285" y="33983"/>
                  </a:lnTo>
                  <a:lnTo>
                    <a:pt x="11663" y="35308"/>
                  </a:lnTo>
                  <a:lnTo>
                    <a:pt x="13148" y="36580"/>
                  </a:lnTo>
                  <a:lnTo>
                    <a:pt x="14685" y="37747"/>
                  </a:lnTo>
                  <a:lnTo>
                    <a:pt x="16276" y="38860"/>
                  </a:lnTo>
                  <a:lnTo>
                    <a:pt x="17972" y="39867"/>
                  </a:lnTo>
                  <a:lnTo>
                    <a:pt x="19775" y="40822"/>
                  </a:lnTo>
                  <a:lnTo>
                    <a:pt x="21577" y="41670"/>
                  </a:lnTo>
                  <a:lnTo>
                    <a:pt x="23486" y="42412"/>
                  </a:lnTo>
                  <a:lnTo>
                    <a:pt x="24069" y="42624"/>
                  </a:lnTo>
                  <a:lnTo>
                    <a:pt x="24652" y="42412"/>
                  </a:lnTo>
                  <a:lnTo>
                    <a:pt x="26561" y="41670"/>
                  </a:lnTo>
                  <a:lnTo>
                    <a:pt x="28416" y="40822"/>
                  </a:lnTo>
                  <a:lnTo>
                    <a:pt x="30166" y="39867"/>
                  </a:lnTo>
                  <a:lnTo>
                    <a:pt x="31862" y="38860"/>
                  </a:lnTo>
                  <a:lnTo>
                    <a:pt x="33452" y="37747"/>
                  </a:lnTo>
                  <a:lnTo>
                    <a:pt x="34990" y="36580"/>
                  </a:lnTo>
                  <a:lnTo>
                    <a:pt x="36474" y="35308"/>
                  </a:lnTo>
                  <a:lnTo>
                    <a:pt x="37853" y="33983"/>
                  </a:lnTo>
                  <a:lnTo>
                    <a:pt x="39178" y="32551"/>
                  </a:lnTo>
                  <a:lnTo>
                    <a:pt x="40397" y="31014"/>
                  </a:lnTo>
                  <a:lnTo>
                    <a:pt x="41511" y="29423"/>
                  </a:lnTo>
                  <a:lnTo>
                    <a:pt x="42571" y="27780"/>
                  </a:lnTo>
                  <a:lnTo>
                    <a:pt x="43525" y="26031"/>
                  </a:lnTo>
                  <a:lnTo>
                    <a:pt x="44427" y="24228"/>
                  </a:lnTo>
                  <a:lnTo>
                    <a:pt x="45222" y="22373"/>
                  </a:lnTo>
                  <a:lnTo>
                    <a:pt x="45911" y="20411"/>
                  </a:lnTo>
                  <a:lnTo>
                    <a:pt x="46388" y="18927"/>
                  </a:lnTo>
                  <a:lnTo>
                    <a:pt x="46759" y="17495"/>
                  </a:lnTo>
                  <a:lnTo>
                    <a:pt x="47130" y="16117"/>
                  </a:lnTo>
                  <a:lnTo>
                    <a:pt x="47395" y="14791"/>
                  </a:lnTo>
                  <a:lnTo>
                    <a:pt x="47607" y="13466"/>
                  </a:lnTo>
                  <a:lnTo>
                    <a:pt x="47820" y="12247"/>
                  </a:lnTo>
                  <a:lnTo>
                    <a:pt x="48032" y="10073"/>
                  </a:lnTo>
                  <a:lnTo>
                    <a:pt x="48138" y="8218"/>
                  </a:lnTo>
                  <a:lnTo>
                    <a:pt x="48191" y="6786"/>
                  </a:lnTo>
                  <a:lnTo>
                    <a:pt x="48138" y="5461"/>
                  </a:lnTo>
                  <a:lnTo>
                    <a:pt x="48085" y="4560"/>
                  </a:lnTo>
                  <a:lnTo>
                    <a:pt x="47289" y="4135"/>
                  </a:lnTo>
                  <a:lnTo>
                    <a:pt x="46971" y="3923"/>
                  </a:lnTo>
                  <a:lnTo>
                    <a:pt x="45911" y="3499"/>
                  </a:lnTo>
                  <a:lnTo>
                    <a:pt x="45116" y="3181"/>
                  </a:lnTo>
                  <a:lnTo>
                    <a:pt x="44161" y="2863"/>
                  </a:lnTo>
                  <a:lnTo>
                    <a:pt x="43048" y="2492"/>
                  </a:lnTo>
                  <a:lnTo>
                    <a:pt x="41723" y="2121"/>
                  </a:lnTo>
                  <a:lnTo>
                    <a:pt x="40238" y="1750"/>
                  </a:lnTo>
                  <a:lnTo>
                    <a:pt x="38542" y="1379"/>
                  </a:lnTo>
                  <a:lnTo>
                    <a:pt x="36633" y="1061"/>
                  </a:lnTo>
                  <a:lnTo>
                    <a:pt x="34513" y="742"/>
                  </a:lnTo>
                  <a:lnTo>
                    <a:pt x="32233" y="424"/>
                  </a:lnTo>
                  <a:lnTo>
                    <a:pt x="29741" y="212"/>
                  </a:lnTo>
                  <a:lnTo>
                    <a:pt x="27038" y="53"/>
                  </a:lnTo>
                  <a:lnTo>
                    <a:pt x="24122"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311000" y="1693800"/>
              <a:ext cx="15925" cy="17275"/>
            </a:xfrm>
            <a:custGeom>
              <a:rect b="b" l="l" r="r" t="t"/>
              <a:pathLst>
                <a:path extrusionOk="0" h="691" w="637">
                  <a:moveTo>
                    <a:pt x="1" y="1"/>
                  </a:moveTo>
                  <a:lnTo>
                    <a:pt x="54" y="690"/>
                  </a:lnTo>
                  <a:lnTo>
                    <a:pt x="637" y="690"/>
                  </a:lnTo>
                  <a:lnTo>
                    <a:pt x="58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307025" y="1662000"/>
              <a:ext cx="18575" cy="13275"/>
            </a:xfrm>
            <a:custGeom>
              <a:rect b="b" l="l" r="r" t="t"/>
              <a:pathLst>
                <a:path extrusionOk="0" h="531" w="743">
                  <a:moveTo>
                    <a:pt x="1" y="1"/>
                  </a:moveTo>
                  <a:lnTo>
                    <a:pt x="54" y="531"/>
                  </a:lnTo>
                  <a:lnTo>
                    <a:pt x="743" y="531"/>
                  </a:lnTo>
                  <a:lnTo>
                    <a:pt x="69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390525" y="1530800"/>
              <a:ext cx="121975" cy="25"/>
            </a:xfrm>
            <a:custGeom>
              <a:rect b="b" l="l" r="r" t="t"/>
              <a:pathLst>
                <a:path extrusionOk="0" h="1" w="4879">
                  <a:moveTo>
                    <a:pt x="4878" y="0"/>
                  </a:moveTo>
                  <a:lnTo>
                    <a:pt x="160" y="0"/>
                  </a:lnTo>
                  <a:lnTo>
                    <a:pt x="160" y="0"/>
                  </a:lnTo>
                  <a:lnTo>
                    <a:pt x="1" y="0"/>
                  </a:lnTo>
                  <a:lnTo>
                    <a:pt x="4719" y="0"/>
                  </a:lnTo>
                  <a:lnTo>
                    <a:pt x="4719" y="0"/>
                  </a:lnTo>
                  <a:lnTo>
                    <a:pt x="4878" y="0"/>
                  </a:lnTo>
                  <a:lnTo>
                    <a:pt x="487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313650" y="1726950"/>
              <a:ext cx="15950" cy="19900"/>
            </a:xfrm>
            <a:custGeom>
              <a:rect b="b" l="l" r="r" t="t"/>
              <a:pathLst>
                <a:path extrusionOk="0" h="796" w="638">
                  <a:moveTo>
                    <a:pt x="1" y="0"/>
                  </a:moveTo>
                  <a:lnTo>
                    <a:pt x="107" y="796"/>
                  </a:lnTo>
                  <a:lnTo>
                    <a:pt x="637" y="796"/>
                  </a:lnTo>
                  <a:lnTo>
                    <a:pt x="53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1385875" y="1530800"/>
              <a:ext cx="15950" cy="25"/>
            </a:xfrm>
            <a:custGeom>
              <a:rect b="b" l="l" r="r" t="t"/>
              <a:pathLst>
                <a:path extrusionOk="0" h="1" w="638">
                  <a:moveTo>
                    <a:pt x="160" y="0"/>
                  </a:moveTo>
                  <a:lnTo>
                    <a:pt x="637" y="0"/>
                  </a:lnTo>
                  <a:lnTo>
                    <a:pt x="637" y="0"/>
                  </a:lnTo>
                  <a:lnTo>
                    <a:pt x="478" y="0"/>
                  </a:lnTo>
                  <a:lnTo>
                    <a:pt x="1" y="0"/>
                  </a:lnTo>
                  <a:lnTo>
                    <a:pt x="1" y="0"/>
                  </a:lnTo>
                  <a:lnTo>
                    <a:pt x="160" y="0"/>
                  </a:lnTo>
                  <a:lnTo>
                    <a:pt x="16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324250" y="1793225"/>
              <a:ext cx="11975" cy="23875"/>
            </a:xfrm>
            <a:custGeom>
              <a:rect b="b" l="l" r="r" t="t"/>
              <a:pathLst>
                <a:path extrusionOk="0" h="955" w="479">
                  <a:moveTo>
                    <a:pt x="1" y="0"/>
                  </a:moveTo>
                  <a:lnTo>
                    <a:pt x="160" y="954"/>
                  </a:lnTo>
                  <a:lnTo>
                    <a:pt x="319" y="848"/>
                  </a:lnTo>
                  <a:lnTo>
                    <a:pt x="478" y="742"/>
                  </a:lnTo>
                  <a:lnTo>
                    <a:pt x="372"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318950" y="1760075"/>
              <a:ext cx="13300" cy="22550"/>
            </a:xfrm>
            <a:custGeom>
              <a:rect b="b" l="l" r="r" t="t"/>
              <a:pathLst>
                <a:path extrusionOk="0" h="902" w="532">
                  <a:moveTo>
                    <a:pt x="1" y="1"/>
                  </a:moveTo>
                  <a:lnTo>
                    <a:pt x="160" y="902"/>
                  </a:lnTo>
                  <a:lnTo>
                    <a:pt x="531" y="902"/>
                  </a:lnTo>
                  <a:lnTo>
                    <a:pt x="42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346800" y="1891300"/>
              <a:ext cx="18575" cy="58325"/>
            </a:xfrm>
            <a:custGeom>
              <a:rect b="b" l="l" r="r" t="t"/>
              <a:pathLst>
                <a:path extrusionOk="0" h="2333" w="743">
                  <a:moveTo>
                    <a:pt x="0" y="0"/>
                  </a:moveTo>
                  <a:lnTo>
                    <a:pt x="371" y="1167"/>
                  </a:lnTo>
                  <a:lnTo>
                    <a:pt x="742" y="2333"/>
                  </a:lnTo>
                  <a:lnTo>
                    <a:pt x="424" y="1167"/>
                  </a:lnTo>
                  <a:lnTo>
                    <a:pt x="159"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344150" y="1879375"/>
              <a:ext cx="6650" cy="11950"/>
            </a:xfrm>
            <a:custGeom>
              <a:rect b="b" l="l" r="r" t="t"/>
              <a:pathLst>
                <a:path extrusionOk="0" h="478" w="266">
                  <a:moveTo>
                    <a:pt x="0" y="0"/>
                  </a:moveTo>
                  <a:lnTo>
                    <a:pt x="106" y="477"/>
                  </a:lnTo>
                  <a:lnTo>
                    <a:pt x="265" y="477"/>
                  </a:lnTo>
                  <a:lnTo>
                    <a:pt x="159" y="53"/>
                  </a:lnTo>
                  <a:lnTo>
                    <a:pt x="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305700" y="1562600"/>
              <a:ext cx="98100" cy="5325"/>
            </a:xfrm>
            <a:custGeom>
              <a:rect b="b" l="l" r="r" t="t"/>
              <a:pathLst>
                <a:path extrusionOk="0" h="213" w="3924">
                  <a:moveTo>
                    <a:pt x="160" y="1"/>
                  </a:moveTo>
                  <a:lnTo>
                    <a:pt x="1" y="107"/>
                  </a:lnTo>
                  <a:lnTo>
                    <a:pt x="1" y="213"/>
                  </a:lnTo>
                  <a:lnTo>
                    <a:pt x="3500" y="213"/>
                  </a:lnTo>
                  <a:lnTo>
                    <a:pt x="392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305700" y="1595725"/>
              <a:ext cx="26550" cy="7975"/>
            </a:xfrm>
            <a:custGeom>
              <a:rect b="b" l="l" r="r" t="t"/>
              <a:pathLst>
                <a:path extrusionOk="0" h="319" w="1062">
                  <a:moveTo>
                    <a:pt x="1" y="1"/>
                  </a:moveTo>
                  <a:lnTo>
                    <a:pt x="1" y="319"/>
                  </a:lnTo>
                  <a:lnTo>
                    <a:pt x="849" y="319"/>
                  </a:lnTo>
                  <a:lnTo>
                    <a:pt x="849" y="107"/>
                  </a:lnTo>
                  <a:lnTo>
                    <a:pt x="106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305700" y="1628875"/>
              <a:ext cx="19900" cy="10625"/>
            </a:xfrm>
            <a:custGeom>
              <a:rect b="b" l="l" r="r" t="t"/>
              <a:pathLst>
                <a:path extrusionOk="0" h="425" w="796">
                  <a:moveTo>
                    <a:pt x="1" y="0"/>
                  </a:moveTo>
                  <a:lnTo>
                    <a:pt x="54" y="424"/>
                  </a:lnTo>
                  <a:lnTo>
                    <a:pt x="796" y="424"/>
                  </a:lnTo>
                  <a:lnTo>
                    <a:pt x="79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1071775" y="1693800"/>
              <a:ext cx="58325" cy="17275"/>
            </a:xfrm>
            <a:custGeom>
              <a:rect b="b" l="l" r="r" t="t"/>
              <a:pathLst>
                <a:path extrusionOk="0" h="691" w="2333">
                  <a:moveTo>
                    <a:pt x="0" y="1"/>
                  </a:moveTo>
                  <a:lnTo>
                    <a:pt x="530" y="213"/>
                  </a:lnTo>
                  <a:lnTo>
                    <a:pt x="796" y="372"/>
                  </a:lnTo>
                  <a:lnTo>
                    <a:pt x="955" y="478"/>
                  </a:lnTo>
                  <a:lnTo>
                    <a:pt x="1167" y="690"/>
                  </a:lnTo>
                  <a:lnTo>
                    <a:pt x="2333" y="690"/>
                  </a:lnTo>
                  <a:lnTo>
                    <a:pt x="2121" y="531"/>
                  </a:lnTo>
                  <a:lnTo>
                    <a:pt x="2068" y="478"/>
                  </a:lnTo>
                  <a:lnTo>
                    <a:pt x="2068" y="160"/>
                  </a:lnTo>
                  <a:lnTo>
                    <a:pt x="1856" y="425"/>
                  </a:lnTo>
                  <a:lnTo>
                    <a:pt x="1856" y="266"/>
                  </a:lnTo>
                  <a:lnTo>
                    <a:pt x="1856" y="160"/>
                  </a:lnTo>
                  <a:lnTo>
                    <a:pt x="1909" y="1"/>
                  </a:lnTo>
                  <a:lnTo>
                    <a:pt x="1856" y="1"/>
                  </a:lnTo>
                  <a:lnTo>
                    <a:pt x="1750" y="107"/>
                  </a:lnTo>
                  <a:lnTo>
                    <a:pt x="1697" y="213"/>
                  </a:lnTo>
                  <a:lnTo>
                    <a:pt x="1644" y="319"/>
                  </a:lnTo>
                  <a:lnTo>
                    <a:pt x="1591" y="213"/>
                  </a:lnTo>
                  <a:lnTo>
                    <a:pt x="153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324250" y="1662000"/>
              <a:ext cx="388375" cy="13275"/>
            </a:xfrm>
            <a:custGeom>
              <a:rect b="b" l="l" r="r" t="t"/>
              <a:pathLst>
                <a:path extrusionOk="0" h="531" w="15535">
                  <a:moveTo>
                    <a:pt x="1" y="1"/>
                  </a:moveTo>
                  <a:lnTo>
                    <a:pt x="54" y="531"/>
                  </a:lnTo>
                  <a:lnTo>
                    <a:pt x="12406" y="531"/>
                  </a:lnTo>
                  <a:lnTo>
                    <a:pt x="12778" y="478"/>
                  </a:lnTo>
                  <a:lnTo>
                    <a:pt x="13149" y="531"/>
                  </a:lnTo>
                  <a:lnTo>
                    <a:pt x="15269" y="531"/>
                  </a:lnTo>
                  <a:lnTo>
                    <a:pt x="1553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637050" y="1777300"/>
              <a:ext cx="6650" cy="5325"/>
            </a:xfrm>
            <a:custGeom>
              <a:rect b="b" l="l" r="r" t="t"/>
              <a:pathLst>
                <a:path extrusionOk="0" h="213" w="266">
                  <a:moveTo>
                    <a:pt x="53" y="1"/>
                  </a:moveTo>
                  <a:lnTo>
                    <a:pt x="0" y="213"/>
                  </a:lnTo>
                  <a:lnTo>
                    <a:pt x="266" y="213"/>
                  </a:lnTo>
                  <a:lnTo>
                    <a:pt x="160" y="54"/>
                  </a:lnTo>
                  <a:lnTo>
                    <a:pt x="53"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325575" y="1628875"/>
              <a:ext cx="424150" cy="10625"/>
            </a:xfrm>
            <a:custGeom>
              <a:rect b="b" l="l" r="r" t="t"/>
              <a:pathLst>
                <a:path extrusionOk="0" h="425" w="16966">
                  <a:moveTo>
                    <a:pt x="1" y="0"/>
                  </a:moveTo>
                  <a:lnTo>
                    <a:pt x="1" y="424"/>
                  </a:lnTo>
                  <a:lnTo>
                    <a:pt x="16277" y="424"/>
                  </a:lnTo>
                  <a:lnTo>
                    <a:pt x="16595" y="212"/>
                  </a:lnTo>
                  <a:lnTo>
                    <a:pt x="1696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1039950" y="1662000"/>
              <a:ext cx="445350" cy="13275"/>
            </a:xfrm>
            <a:custGeom>
              <a:rect b="b" l="l" r="r" t="t"/>
              <a:pathLst>
                <a:path extrusionOk="0" h="531" w="17814">
                  <a:moveTo>
                    <a:pt x="690" y="1"/>
                  </a:moveTo>
                  <a:lnTo>
                    <a:pt x="743" y="54"/>
                  </a:lnTo>
                  <a:lnTo>
                    <a:pt x="849" y="107"/>
                  </a:lnTo>
                  <a:lnTo>
                    <a:pt x="1061" y="213"/>
                  </a:lnTo>
                  <a:lnTo>
                    <a:pt x="690" y="266"/>
                  </a:lnTo>
                  <a:lnTo>
                    <a:pt x="478" y="266"/>
                  </a:lnTo>
                  <a:lnTo>
                    <a:pt x="319" y="160"/>
                  </a:lnTo>
                  <a:lnTo>
                    <a:pt x="372" y="266"/>
                  </a:lnTo>
                  <a:lnTo>
                    <a:pt x="531" y="372"/>
                  </a:lnTo>
                  <a:lnTo>
                    <a:pt x="531" y="425"/>
                  </a:lnTo>
                  <a:lnTo>
                    <a:pt x="266" y="478"/>
                  </a:lnTo>
                  <a:lnTo>
                    <a:pt x="107" y="478"/>
                  </a:lnTo>
                  <a:lnTo>
                    <a:pt x="1" y="425"/>
                  </a:lnTo>
                  <a:lnTo>
                    <a:pt x="107" y="531"/>
                  </a:lnTo>
                  <a:lnTo>
                    <a:pt x="425" y="531"/>
                  </a:lnTo>
                  <a:lnTo>
                    <a:pt x="796" y="425"/>
                  </a:lnTo>
                  <a:lnTo>
                    <a:pt x="1167" y="319"/>
                  </a:lnTo>
                  <a:lnTo>
                    <a:pt x="1857" y="213"/>
                  </a:lnTo>
                  <a:lnTo>
                    <a:pt x="2440" y="213"/>
                  </a:lnTo>
                  <a:lnTo>
                    <a:pt x="2864" y="319"/>
                  </a:lnTo>
                  <a:lnTo>
                    <a:pt x="3182" y="531"/>
                  </a:lnTo>
                  <a:lnTo>
                    <a:pt x="17761" y="531"/>
                  </a:lnTo>
                  <a:lnTo>
                    <a:pt x="17814" y="1"/>
                  </a:lnTo>
                  <a:lnTo>
                    <a:pt x="1857" y="1"/>
                  </a:lnTo>
                  <a:lnTo>
                    <a:pt x="1910" y="107"/>
                  </a:lnTo>
                  <a:lnTo>
                    <a:pt x="1591" y="1"/>
                  </a:lnTo>
                  <a:lnTo>
                    <a:pt x="1326" y="1"/>
                  </a:lnTo>
                  <a:lnTo>
                    <a:pt x="1432" y="107"/>
                  </a:lnTo>
                  <a:lnTo>
                    <a:pt x="1432" y="160"/>
                  </a:lnTo>
                  <a:lnTo>
                    <a:pt x="1379" y="160"/>
                  </a:lnTo>
                  <a:lnTo>
                    <a:pt x="95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1043950" y="1628875"/>
              <a:ext cx="442675" cy="10625"/>
            </a:xfrm>
            <a:custGeom>
              <a:rect b="b" l="l" r="r" t="t"/>
              <a:pathLst>
                <a:path extrusionOk="0" h="425" w="17707">
                  <a:moveTo>
                    <a:pt x="0" y="0"/>
                  </a:moveTo>
                  <a:lnTo>
                    <a:pt x="0" y="424"/>
                  </a:lnTo>
                  <a:lnTo>
                    <a:pt x="17707" y="424"/>
                  </a:lnTo>
                  <a:lnTo>
                    <a:pt x="17707"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325575" y="1693800"/>
              <a:ext cx="363200" cy="17275"/>
            </a:xfrm>
            <a:custGeom>
              <a:rect b="b" l="l" r="r" t="t"/>
              <a:pathLst>
                <a:path extrusionOk="0" h="691" w="14528">
                  <a:moveTo>
                    <a:pt x="1" y="1"/>
                  </a:moveTo>
                  <a:lnTo>
                    <a:pt x="54" y="690"/>
                  </a:lnTo>
                  <a:lnTo>
                    <a:pt x="11346" y="690"/>
                  </a:lnTo>
                  <a:lnTo>
                    <a:pt x="12035" y="531"/>
                  </a:lnTo>
                  <a:lnTo>
                    <a:pt x="12831" y="425"/>
                  </a:lnTo>
                  <a:lnTo>
                    <a:pt x="13679" y="478"/>
                  </a:lnTo>
                  <a:lnTo>
                    <a:pt x="14103" y="531"/>
                  </a:lnTo>
                  <a:lnTo>
                    <a:pt x="14527" y="637"/>
                  </a:lnTo>
                  <a:lnTo>
                    <a:pt x="14527" y="637"/>
                  </a:lnTo>
                  <a:lnTo>
                    <a:pt x="14262" y="531"/>
                  </a:lnTo>
                  <a:lnTo>
                    <a:pt x="13944" y="425"/>
                  </a:lnTo>
                  <a:lnTo>
                    <a:pt x="13891" y="425"/>
                  </a:lnTo>
                  <a:lnTo>
                    <a:pt x="13891" y="372"/>
                  </a:lnTo>
                  <a:lnTo>
                    <a:pt x="13944" y="266"/>
                  </a:lnTo>
                  <a:lnTo>
                    <a:pt x="13997" y="160"/>
                  </a:lnTo>
                  <a:lnTo>
                    <a:pt x="13891" y="266"/>
                  </a:lnTo>
                  <a:lnTo>
                    <a:pt x="13732" y="319"/>
                  </a:lnTo>
                  <a:lnTo>
                    <a:pt x="13361" y="319"/>
                  </a:lnTo>
                  <a:lnTo>
                    <a:pt x="13361" y="266"/>
                  </a:lnTo>
                  <a:lnTo>
                    <a:pt x="13520" y="1"/>
                  </a:lnTo>
                  <a:lnTo>
                    <a:pt x="13467" y="1"/>
                  </a:lnTo>
                  <a:lnTo>
                    <a:pt x="13308" y="160"/>
                  </a:lnTo>
                  <a:lnTo>
                    <a:pt x="13043" y="266"/>
                  </a:lnTo>
                  <a:lnTo>
                    <a:pt x="12672" y="319"/>
                  </a:lnTo>
                  <a:lnTo>
                    <a:pt x="12619" y="319"/>
                  </a:lnTo>
                  <a:lnTo>
                    <a:pt x="12619" y="266"/>
                  </a:lnTo>
                  <a:lnTo>
                    <a:pt x="12778" y="160"/>
                  </a:lnTo>
                  <a:lnTo>
                    <a:pt x="12884" y="1"/>
                  </a:lnTo>
                  <a:lnTo>
                    <a:pt x="12619" y="1"/>
                  </a:lnTo>
                  <a:lnTo>
                    <a:pt x="12194" y="372"/>
                  </a:lnTo>
                  <a:lnTo>
                    <a:pt x="12141" y="372"/>
                  </a:lnTo>
                  <a:lnTo>
                    <a:pt x="12141" y="319"/>
                  </a:lnTo>
                  <a:lnTo>
                    <a:pt x="12194" y="160"/>
                  </a:lnTo>
                  <a:lnTo>
                    <a:pt x="12247" y="1"/>
                  </a:lnTo>
                  <a:lnTo>
                    <a:pt x="12141" y="1"/>
                  </a:lnTo>
                  <a:lnTo>
                    <a:pt x="11770" y="319"/>
                  </a:lnTo>
                  <a:lnTo>
                    <a:pt x="11558" y="478"/>
                  </a:lnTo>
                  <a:lnTo>
                    <a:pt x="11505" y="425"/>
                  </a:lnTo>
                  <a:lnTo>
                    <a:pt x="11505" y="319"/>
                  </a:lnTo>
                  <a:lnTo>
                    <a:pt x="11558" y="160"/>
                  </a:lnTo>
                  <a:lnTo>
                    <a:pt x="11611" y="1"/>
                  </a:lnTo>
                  <a:lnTo>
                    <a:pt x="11558" y="1"/>
                  </a:lnTo>
                  <a:lnTo>
                    <a:pt x="11346" y="213"/>
                  </a:lnTo>
                  <a:lnTo>
                    <a:pt x="11134" y="425"/>
                  </a:lnTo>
                  <a:lnTo>
                    <a:pt x="11081" y="425"/>
                  </a:lnTo>
                  <a:lnTo>
                    <a:pt x="11081" y="372"/>
                  </a:lnTo>
                  <a:lnTo>
                    <a:pt x="11187" y="107"/>
                  </a:lnTo>
                  <a:lnTo>
                    <a:pt x="11187" y="107"/>
                  </a:lnTo>
                  <a:lnTo>
                    <a:pt x="11028" y="213"/>
                  </a:lnTo>
                  <a:lnTo>
                    <a:pt x="10922" y="319"/>
                  </a:lnTo>
                  <a:lnTo>
                    <a:pt x="10869" y="266"/>
                  </a:lnTo>
                  <a:lnTo>
                    <a:pt x="1102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1032000" y="1595725"/>
              <a:ext cx="454625" cy="7975"/>
            </a:xfrm>
            <a:custGeom>
              <a:rect b="b" l="l" r="r" t="t"/>
              <a:pathLst>
                <a:path extrusionOk="0" h="319" w="18185">
                  <a:moveTo>
                    <a:pt x="1" y="1"/>
                  </a:moveTo>
                  <a:lnTo>
                    <a:pt x="213" y="319"/>
                  </a:lnTo>
                  <a:lnTo>
                    <a:pt x="18185" y="319"/>
                  </a:lnTo>
                  <a:lnTo>
                    <a:pt x="1818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1012125" y="1662000"/>
              <a:ext cx="26525" cy="13275"/>
            </a:xfrm>
            <a:custGeom>
              <a:rect b="b" l="l" r="r" t="t"/>
              <a:pathLst>
                <a:path extrusionOk="0" h="531" w="1061">
                  <a:moveTo>
                    <a:pt x="1" y="1"/>
                  </a:moveTo>
                  <a:lnTo>
                    <a:pt x="372" y="531"/>
                  </a:lnTo>
                  <a:lnTo>
                    <a:pt x="743" y="531"/>
                  </a:lnTo>
                  <a:lnTo>
                    <a:pt x="902" y="213"/>
                  </a:lnTo>
                  <a:lnTo>
                    <a:pt x="1061" y="1"/>
                  </a:lnTo>
                  <a:lnTo>
                    <a:pt x="1008" y="1"/>
                  </a:lnTo>
                  <a:lnTo>
                    <a:pt x="849" y="160"/>
                  </a:lnTo>
                  <a:lnTo>
                    <a:pt x="637" y="319"/>
                  </a:lnTo>
                  <a:lnTo>
                    <a:pt x="637"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984300" y="1628875"/>
              <a:ext cx="42425" cy="10625"/>
            </a:xfrm>
            <a:custGeom>
              <a:rect b="b" l="l" r="r" t="t"/>
              <a:pathLst>
                <a:path extrusionOk="0" h="425" w="1697">
                  <a:moveTo>
                    <a:pt x="0" y="0"/>
                  </a:moveTo>
                  <a:lnTo>
                    <a:pt x="0" y="424"/>
                  </a:lnTo>
                  <a:lnTo>
                    <a:pt x="1591" y="424"/>
                  </a:lnTo>
                  <a:lnTo>
                    <a:pt x="1697" y="159"/>
                  </a:lnTo>
                  <a:lnTo>
                    <a:pt x="1273" y="371"/>
                  </a:lnTo>
                  <a:lnTo>
                    <a:pt x="1326" y="212"/>
                  </a:lnTo>
                  <a:lnTo>
                    <a:pt x="1432" y="0"/>
                  </a:lnTo>
                  <a:lnTo>
                    <a:pt x="1114" y="0"/>
                  </a:lnTo>
                  <a:lnTo>
                    <a:pt x="1061" y="53"/>
                  </a:lnTo>
                  <a:lnTo>
                    <a:pt x="106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1135400" y="1693800"/>
              <a:ext cx="347250" cy="17275"/>
            </a:xfrm>
            <a:custGeom>
              <a:rect b="b" l="l" r="r" t="t"/>
              <a:pathLst>
                <a:path extrusionOk="0" h="691" w="13890">
                  <a:moveTo>
                    <a:pt x="0" y="1"/>
                  </a:moveTo>
                  <a:lnTo>
                    <a:pt x="106" y="372"/>
                  </a:lnTo>
                  <a:lnTo>
                    <a:pt x="159" y="690"/>
                  </a:lnTo>
                  <a:lnTo>
                    <a:pt x="13784" y="690"/>
                  </a:lnTo>
                  <a:lnTo>
                    <a:pt x="1389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1112850" y="1726950"/>
              <a:ext cx="365825" cy="19900"/>
            </a:xfrm>
            <a:custGeom>
              <a:rect b="b" l="l" r="r" t="t"/>
              <a:pathLst>
                <a:path extrusionOk="0" h="796" w="14633">
                  <a:moveTo>
                    <a:pt x="1" y="0"/>
                  </a:moveTo>
                  <a:lnTo>
                    <a:pt x="213" y="424"/>
                  </a:lnTo>
                  <a:lnTo>
                    <a:pt x="319" y="796"/>
                  </a:lnTo>
                  <a:lnTo>
                    <a:pt x="14527" y="796"/>
                  </a:lnTo>
                  <a:lnTo>
                    <a:pt x="1463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715250" y="1726950"/>
              <a:ext cx="35800" cy="19900"/>
            </a:xfrm>
            <a:custGeom>
              <a:rect b="b" l="l" r="r" t="t"/>
              <a:pathLst>
                <a:path extrusionOk="0" h="796" w="1432">
                  <a:moveTo>
                    <a:pt x="584" y="0"/>
                  </a:moveTo>
                  <a:lnTo>
                    <a:pt x="584" y="212"/>
                  </a:lnTo>
                  <a:lnTo>
                    <a:pt x="584" y="265"/>
                  </a:lnTo>
                  <a:lnTo>
                    <a:pt x="530" y="265"/>
                  </a:lnTo>
                  <a:lnTo>
                    <a:pt x="265" y="106"/>
                  </a:lnTo>
                  <a:lnTo>
                    <a:pt x="0" y="53"/>
                  </a:lnTo>
                  <a:lnTo>
                    <a:pt x="796" y="796"/>
                  </a:lnTo>
                  <a:lnTo>
                    <a:pt x="1273" y="796"/>
                  </a:lnTo>
                  <a:lnTo>
                    <a:pt x="1432" y="637"/>
                  </a:lnTo>
                  <a:lnTo>
                    <a:pt x="1220" y="371"/>
                  </a:lnTo>
                  <a:lnTo>
                    <a:pt x="1167" y="212"/>
                  </a:lnTo>
                  <a:lnTo>
                    <a:pt x="1114" y="53"/>
                  </a:lnTo>
                  <a:lnTo>
                    <a:pt x="1114" y="212"/>
                  </a:lnTo>
                  <a:lnTo>
                    <a:pt x="1114" y="424"/>
                  </a:lnTo>
                  <a:lnTo>
                    <a:pt x="1061" y="477"/>
                  </a:lnTo>
                  <a:lnTo>
                    <a:pt x="796" y="265"/>
                  </a:lnTo>
                  <a:lnTo>
                    <a:pt x="690" y="159"/>
                  </a:lnTo>
                  <a:lnTo>
                    <a:pt x="637"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326900" y="1595725"/>
              <a:ext cx="446675" cy="7975"/>
            </a:xfrm>
            <a:custGeom>
              <a:rect b="b" l="l" r="r" t="t"/>
              <a:pathLst>
                <a:path extrusionOk="0" h="319" w="17867">
                  <a:moveTo>
                    <a:pt x="213" y="1"/>
                  </a:moveTo>
                  <a:lnTo>
                    <a:pt x="1" y="107"/>
                  </a:lnTo>
                  <a:lnTo>
                    <a:pt x="1" y="319"/>
                  </a:lnTo>
                  <a:lnTo>
                    <a:pt x="17708" y="319"/>
                  </a:lnTo>
                  <a:lnTo>
                    <a:pt x="17867"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1070450" y="1760075"/>
              <a:ext cx="402925" cy="22550"/>
            </a:xfrm>
            <a:custGeom>
              <a:rect b="b" l="l" r="r" t="t"/>
              <a:pathLst>
                <a:path extrusionOk="0" h="902" w="16117">
                  <a:moveTo>
                    <a:pt x="212" y="1"/>
                  </a:moveTo>
                  <a:lnTo>
                    <a:pt x="106" y="319"/>
                  </a:lnTo>
                  <a:lnTo>
                    <a:pt x="0" y="637"/>
                  </a:lnTo>
                  <a:lnTo>
                    <a:pt x="159" y="902"/>
                  </a:lnTo>
                  <a:lnTo>
                    <a:pt x="16011" y="902"/>
                  </a:lnTo>
                  <a:lnTo>
                    <a:pt x="16117" y="1"/>
                  </a:lnTo>
                  <a:lnTo>
                    <a:pt x="2068" y="1"/>
                  </a:lnTo>
                  <a:lnTo>
                    <a:pt x="1962" y="372"/>
                  </a:lnTo>
                  <a:lnTo>
                    <a:pt x="1803" y="743"/>
                  </a:lnTo>
                  <a:lnTo>
                    <a:pt x="1750" y="690"/>
                  </a:lnTo>
                  <a:lnTo>
                    <a:pt x="1803" y="531"/>
                  </a:lnTo>
                  <a:lnTo>
                    <a:pt x="1750" y="319"/>
                  </a:lnTo>
                  <a:lnTo>
                    <a:pt x="1591" y="690"/>
                  </a:lnTo>
                  <a:lnTo>
                    <a:pt x="1538" y="690"/>
                  </a:lnTo>
                  <a:lnTo>
                    <a:pt x="1538" y="637"/>
                  </a:lnTo>
                  <a:lnTo>
                    <a:pt x="1538" y="319"/>
                  </a:lnTo>
                  <a:lnTo>
                    <a:pt x="1538" y="1"/>
                  </a:lnTo>
                  <a:lnTo>
                    <a:pt x="1432" y="1"/>
                  </a:lnTo>
                  <a:lnTo>
                    <a:pt x="1273" y="213"/>
                  </a:lnTo>
                  <a:lnTo>
                    <a:pt x="1167" y="266"/>
                  </a:lnTo>
                  <a:lnTo>
                    <a:pt x="1114" y="266"/>
                  </a:lnTo>
                  <a:lnTo>
                    <a:pt x="111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972375" y="1595725"/>
              <a:ext cx="18575" cy="7975"/>
            </a:xfrm>
            <a:custGeom>
              <a:rect b="b" l="l" r="r" t="t"/>
              <a:pathLst>
                <a:path extrusionOk="0" h="319" w="743">
                  <a:moveTo>
                    <a:pt x="0" y="1"/>
                  </a:moveTo>
                  <a:lnTo>
                    <a:pt x="212" y="319"/>
                  </a:lnTo>
                  <a:lnTo>
                    <a:pt x="742" y="319"/>
                  </a:lnTo>
                  <a:lnTo>
                    <a:pt x="636" y="1"/>
                  </a:lnTo>
                  <a:lnTo>
                    <a:pt x="424" y="1"/>
                  </a:lnTo>
                  <a:lnTo>
                    <a:pt x="424" y="160"/>
                  </a:lnTo>
                  <a:lnTo>
                    <a:pt x="371" y="213"/>
                  </a:lnTo>
                  <a:lnTo>
                    <a:pt x="31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686100" y="1693800"/>
              <a:ext cx="13275" cy="15950"/>
            </a:xfrm>
            <a:custGeom>
              <a:rect b="b" l="l" r="r" t="t"/>
              <a:pathLst>
                <a:path extrusionOk="0" h="638" w="531">
                  <a:moveTo>
                    <a:pt x="0" y="1"/>
                  </a:moveTo>
                  <a:lnTo>
                    <a:pt x="212" y="319"/>
                  </a:lnTo>
                  <a:lnTo>
                    <a:pt x="424" y="637"/>
                  </a:lnTo>
                  <a:lnTo>
                    <a:pt x="53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1103575" y="1858150"/>
              <a:ext cx="326075" cy="33175"/>
            </a:xfrm>
            <a:custGeom>
              <a:rect b="b" l="l" r="r" t="t"/>
              <a:pathLst>
                <a:path extrusionOk="0" h="1327" w="13043">
                  <a:moveTo>
                    <a:pt x="1" y="1"/>
                  </a:moveTo>
                  <a:lnTo>
                    <a:pt x="107" y="690"/>
                  </a:lnTo>
                  <a:lnTo>
                    <a:pt x="107" y="1326"/>
                  </a:lnTo>
                  <a:lnTo>
                    <a:pt x="9755" y="1326"/>
                  </a:lnTo>
                  <a:lnTo>
                    <a:pt x="10286" y="1273"/>
                  </a:lnTo>
                  <a:lnTo>
                    <a:pt x="12300" y="1273"/>
                  </a:lnTo>
                  <a:lnTo>
                    <a:pt x="13042" y="1114"/>
                  </a:lnTo>
                  <a:lnTo>
                    <a:pt x="12247" y="1008"/>
                  </a:lnTo>
                  <a:lnTo>
                    <a:pt x="11452" y="955"/>
                  </a:lnTo>
                  <a:lnTo>
                    <a:pt x="10710" y="955"/>
                  </a:lnTo>
                  <a:lnTo>
                    <a:pt x="9914" y="1008"/>
                  </a:lnTo>
                  <a:lnTo>
                    <a:pt x="9066" y="1114"/>
                  </a:lnTo>
                  <a:lnTo>
                    <a:pt x="8165" y="1167"/>
                  </a:lnTo>
                  <a:lnTo>
                    <a:pt x="7317" y="1167"/>
                  </a:lnTo>
                  <a:lnTo>
                    <a:pt x="6893" y="1114"/>
                  </a:lnTo>
                  <a:lnTo>
                    <a:pt x="6469" y="1008"/>
                  </a:lnTo>
                  <a:lnTo>
                    <a:pt x="6469" y="955"/>
                  </a:lnTo>
                  <a:lnTo>
                    <a:pt x="6469" y="902"/>
                  </a:lnTo>
                  <a:lnTo>
                    <a:pt x="6575" y="796"/>
                  </a:lnTo>
                  <a:lnTo>
                    <a:pt x="6734" y="690"/>
                  </a:lnTo>
                  <a:lnTo>
                    <a:pt x="6893" y="637"/>
                  </a:lnTo>
                  <a:lnTo>
                    <a:pt x="7317" y="637"/>
                  </a:lnTo>
                  <a:lnTo>
                    <a:pt x="7582" y="531"/>
                  </a:lnTo>
                  <a:lnTo>
                    <a:pt x="7847" y="425"/>
                  </a:lnTo>
                  <a:lnTo>
                    <a:pt x="8218" y="372"/>
                  </a:lnTo>
                  <a:lnTo>
                    <a:pt x="8112" y="213"/>
                  </a:lnTo>
                  <a:lnTo>
                    <a:pt x="816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578725" y="1760075"/>
              <a:ext cx="41125" cy="22550"/>
            </a:xfrm>
            <a:custGeom>
              <a:rect b="b" l="l" r="r" t="t"/>
              <a:pathLst>
                <a:path extrusionOk="0" h="902" w="1645">
                  <a:moveTo>
                    <a:pt x="425" y="1"/>
                  </a:moveTo>
                  <a:lnTo>
                    <a:pt x="531" y="266"/>
                  </a:lnTo>
                  <a:lnTo>
                    <a:pt x="160" y="54"/>
                  </a:lnTo>
                  <a:lnTo>
                    <a:pt x="266" y="425"/>
                  </a:lnTo>
                  <a:lnTo>
                    <a:pt x="160" y="584"/>
                  </a:lnTo>
                  <a:lnTo>
                    <a:pt x="1" y="902"/>
                  </a:lnTo>
                  <a:lnTo>
                    <a:pt x="1220" y="902"/>
                  </a:lnTo>
                  <a:lnTo>
                    <a:pt x="1432" y="478"/>
                  </a:lnTo>
                  <a:lnTo>
                    <a:pt x="1644" y="54"/>
                  </a:lnTo>
                  <a:lnTo>
                    <a:pt x="164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333550" y="1793225"/>
              <a:ext cx="273050" cy="26525"/>
            </a:xfrm>
            <a:custGeom>
              <a:rect b="b" l="l" r="r" t="t"/>
              <a:pathLst>
                <a:path extrusionOk="0" h="1061" w="10922">
                  <a:moveTo>
                    <a:pt x="0" y="0"/>
                  </a:moveTo>
                  <a:lnTo>
                    <a:pt x="106" y="742"/>
                  </a:lnTo>
                  <a:lnTo>
                    <a:pt x="636" y="583"/>
                  </a:lnTo>
                  <a:lnTo>
                    <a:pt x="1166" y="477"/>
                  </a:lnTo>
                  <a:lnTo>
                    <a:pt x="1378" y="371"/>
                  </a:lnTo>
                  <a:lnTo>
                    <a:pt x="1591" y="265"/>
                  </a:lnTo>
                  <a:lnTo>
                    <a:pt x="1856" y="265"/>
                  </a:lnTo>
                  <a:lnTo>
                    <a:pt x="2068" y="318"/>
                  </a:lnTo>
                  <a:lnTo>
                    <a:pt x="2227" y="371"/>
                  </a:lnTo>
                  <a:lnTo>
                    <a:pt x="2386" y="477"/>
                  </a:lnTo>
                  <a:lnTo>
                    <a:pt x="2598" y="689"/>
                  </a:lnTo>
                  <a:lnTo>
                    <a:pt x="2651" y="795"/>
                  </a:lnTo>
                  <a:lnTo>
                    <a:pt x="2810" y="742"/>
                  </a:lnTo>
                  <a:lnTo>
                    <a:pt x="3022" y="742"/>
                  </a:lnTo>
                  <a:lnTo>
                    <a:pt x="3181" y="795"/>
                  </a:lnTo>
                  <a:lnTo>
                    <a:pt x="3340" y="848"/>
                  </a:lnTo>
                  <a:lnTo>
                    <a:pt x="3552" y="1060"/>
                  </a:lnTo>
                  <a:lnTo>
                    <a:pt x="10868" y="1060"/>
                  </a:lnTo>
                  <a:lnTo>
                    <a:pt x="10868" y="530"/>
                  </a:lnTo>
                  <a:lnTo>
                    <a:pt x="10921" y="0"/>
                  </a:lnTo>
                  <a:lnTo>
                    <a:pt x="9702" y="0"/>
                  </a:lnTo>
                  <a:lnTo>
                    <a:pt x="9702" y="53"/>
                  </a:lnTo>
                  <a:lnTo>
                    <a:pt x="9649"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621150" y="1826350"/>
              <a:ext cx="70275" cy="29175"/>
            </a:xfrm>
            <a:custGeom>
              <a:rect b="b" l="l" r="r" t="t"/>
              <a:pathLst>
                <a:path extrusionOk="0" h="1167" w="2811">
                  <a:moveTo>
                    <a:pt x="53" y="0"/>
                  </a:moveTo>
                  <a:lnTo>
                    <a:pt x="159" y="478"/>
                  </a:lnTo>
                  <a:lnTo>
                    <a:pt x="424" y="1008"/>
                  </a:lnTo>
                  <a:lnTo>
                    <a:pt x="371" y="1061"/>
                  </a:lnTo>
                  <a:lnTo>
                    <a:pt x="318" y="1061"/>
                  </a:lnTo>
                  <a:lnTo>
                    <a:pt x="159" y="902"/>
                  </a:lnTo>
                  <a:lnTo>
                    <a:pt x="0" y="743"/>
                  </a:lnTo>
                  <a:lnTo>
                    <a:pt x="0" y="743"/>
                  </a:lnTo>
                  <a:lnTo>
                    <a:pt x="53" y="1008"/>
                  </a:lnTo>
                  <a:lnTo>
                    <a:pt x="106" y="1167"/>
                  </a:lnTo>
                  <a:lnTo>
                    <a:pt x="2757" y="1167"/>
                  </a:lnTo>
                  <a:lnTo>
                    <a:pt x="2810" y="796"/>
                  </a:lnTo>
                  <a:lnTo>
                    <a:pt x="2545" y="637"/>
                  </a:lnTo>
                  <a:lnTo>
                    <a:pt x="2333" y="478"/>
                  </a:lnTo>
                  <a:lnTo>
                    <a:pt x="2121" y="213"/>
                  </a:lnTo>
                  <a:lnTo>
                    <a:pt x="1909" y="0"/>
                  </a:lnTo>
                  <a:lnTo>
                    <a:pt x="636" y="0"/>
                  </a:lnTo>
                  <a:lnTo>
                    <a:pt x="742" y="425"/>
                  </a:lnTo>
                  <a:lnTo>
                    <a:pt x="636" y="425"/>
                  </a:lnTo>
                  <a:lnTo>
                    <a:pt x="477" y="319"/>
                  </a:lnTo>
                  <a:lnTo>
                    <a:pt x="265" y="213"/>
                  </a:lnTo>
                  <a:lnTo>
                    <a:pt x="10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625125" y="1793225"/>
              <a:ext cx="41100" cy="26525"/>
            </a:xfrm>
            <a:custGeom>
              <a:rect b="b" l="l" r="r" t="t"/>
              <a:pathLst>
                <a:path extrusionOk="0" h="1061" w="1644">
                  <a:moveTo>
                    <a:pt x="583" y="0"/>
                  </a:moveTo>
                  <a:lnTo>
                    <a:pt x="796" y="742"/>
                  </a:lnTo>
                  <a:lnTo>
                    <a:pt x="796" y="795"/>
                  </a:lnTo>
                  <a:lnTo>
                    <a:pt x="690" y="848"/>
                  </a:lnTo>
                  <a:lnTo>
                    <a:pt x="530" y="636"/>
                  </a:lnTo>
                  <a:lnTo>
                    <a:pt x="371" y="477"/>
                  </a:lnTo>
                  <a:lnTo>
                    <a:pt x="212" y="318"/>
                  </a:lnTo>
                  <a:lnTo>
                    <a:pt x="0" y="212"/>
                  </a:lnTo>
                  <a:lnTo>
                    <a:pt x="0" y="212"/>
                  </a:lnTo>
                  <a:lnTo>
                    <a:pt x="106" y="318"/>
                  </a:lnTo>
                  <a:lnTo>
                    <a:pt x="212" y="530"/>
                  </a:lnTo>
                  <a:lnTo>
                    <a:pt x="424" y="1060"/>
                  </a:lnTo>
                  <a:lnTo>
                    <a:pt x="1644" y="1060"/>
                  </a:lnTo>
                  <a:lnTo>
                    <a:pt x="1485" y="636"/>
                  </a:lnTo>
                  <a:lnTo>
                    <a:pt x="1432" y="371"/>
                  </a:lnTo>
                  <a:lnTo>
                    <a:pt x="1485" y="0"/>
                  </a:lnTo>
                  <a:lnTo>
                    <a:pt x="1061" y="0"/>
                  </a:lnTo>
                  <a:lnTo>
                    <a:pt x="1008" y="53"/>
                  </a:lnTo>
                  <a:lnTo>
                    <a:pt x="955" y="106"/>
                  </a:lnTo>
                  <a:lnTo>
                    <a:pt x="955" y="53"/>
                  </a:lnTo>
                  <a:lnTo>
                    <a:pt x="902"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393175" y="1562600"/>
              <a:ext cx="359200" cy="5325"/>
            </a:xfrm>
            <a:custGeom>
              <a:rect b="b" l="l" r="r" t="t"/>
              <a:pathLst>
                <a:path extrusionOk="0" h="213" w="14368">
                  <a:moveTo>
                    <a:pt x="425" y="1"/>
                  </a:moveTo>
                  <a:lnTo>
                    <a:pt x="1" y="213"/>
                  </a:lnTo>
                  <a:lnTo>
                    <a:pt x="14368" y="213"/>
                  </a:lnTo>
                  <a:lnTo>
                    <a:pt x="1431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350775" y="1891300"/>
              <a:ext cx="336675" cy="220025"/>
            </a:xfrm>
            <a:custGeom>
              <a:rect b="b" l="l" r="r" t="t"/>
              <a:pathLst>
                <a:path extrusionOk="0" h="8801" w="13467">
                  <a:moveTo>
                    <a:pt x="0" y="0"/>
                  </a:moveTo>
                  <a:lnTo>
                    <a:pt x="265" y="1167"/>
                  </a:lnTo>
                  <a:lnTo>
                    <a:pt x="583" y="2333"/>
                  </a:lnTo>
                  <a:lnTo>
                    <a:pt x="1167" y="3923"/>
                  </a:lnTo>
                  <a:lnTo>
                    <a:pt x="1478" y="4666"/>
                  </a:lnTo>
                  <a:lnTo>
                    <a:pt x="3552" y="4666"/>
                  </a:lnTo>
                  <a:lnTo>
                    <a:pt x="4560" y="3976"/>
                  </a:lnTo>
                  <a:lnTo>
                    <a:pt x="5037" y="3658"/>
                  </a:lnTo>
                  <a:lnTo>
                    <a:pt x="5461" y="3446"/>
                  </a:lnTo>
                  <a:lnTo>
                    <a:pt x="5885" y="3287"/>
                  </a:lnTo>
                  <a:lnTo>
                    <a:pt x="6309" y="3181"/>
                  </a:lnTo>
                  <a:lnTo>
                    <a:pt x="6627" y="3128"/>
                  </a:lnTo>
                  <a:lnTo>
                    <a:pt x="6945" y="3181"/>
                  </a:lnTo>
                  <a:lnTo>
                    <a:pt x="7369" y="3287"/>
                  </a:lnTo>
                  <a:lnTo>
                    <a:pt x="7793" y="3287"/>
                  </a:lnTo>
                  <a:lnTo>
                    <a:pt x="8165" y="3234"/>
                  </a:lnTo>
                  <a:lnTo>
                    <a:pt x="8536" y="3181"/>
                  </a:lnTo>
                  <a:lnTo>
                    <a:pt x="9278" y="3075"/>
                  </a:lnTo>
                  <a:lnTo>
                    <a:pt x="9596" y="3022"/>
                  </a:lnTo>
                  <a:lnTo>
                    <a:pt x="9914" y="2969"/>
                  </a:lnTo>
                  <a:lnTo>
                    <a:pt x="10232" y="2916"/>
                  </a:lnTo>
                  <a:lnTo>
                    <a:pt x="10656" y="2757"/>
                  </a:lnTo>
                  <a:lnTo>
                    <a:pt x="11611" y="2174"/>
                  </a:lnTo>
                  <a:lnTo>
                    <a:pt x="12512" y="1644"/>
                  </a:lnTo>
                  <a:lnTo>
                    <a:pt x="12936" y="1432"/>
                  </a:lnTo>
                  <a:lnTo>
                    <a:pt x="13254" y="1326"/>
                  </a:lnTo>
                  <a:lnTo>
                    <a:pt x="13466" y="1326"/>
                  </a:lnTo>
                  <a:lnTo>
                    <a:pt x="13413" y="742"/>
                  </a:lnTo>
                  <a:lnTo>
                    <a:pt x="13413" y="159"/>
                  </a:lnTo>
                  <a:lnTo>
                    <a:pt x="13413" y="0"/>
                  </a:lnTo>
                  <a:lnTo>
                    <a:pt x="5355" y="0"/>
                  </a:lnTo>
                  <a:lnTo>
                    <a:pt x="5938" y="53"/>
                  </a:lnTo>
                  <a:lnTo>
                    <a:pt x="5514" y="159"/>
                  </a:lnTo>
                  <a:lnTo>
                    <a:pt x="5037" y="159"/>
                  </a:lnTo>
                  <a:lnTo>
                    <a:pt x="4560" y="106"/>
                  </a:lnTo>
                  <a:lnTo>
                    <a:pt x="4029" y="0"/>
                  </a:lnTo>
                  <a:close/>
                  <a:moveTo>
                    <a:pt x="1432" y="4666"/>
                  </a:moveTo>
                  <a:lnTo>
                    <a:pt x="1834" y="5515"/>
                  </a:lnTo>
                  <a:lnTo>
                    <a:pt x="1834" y="5515"/>
                  </a:lnTo>
                  <a:lnTo>
                    <a:pt x="1478" y="4666"/>
                  </a:lnTo>
                  <a:close/>
                  <a:moveTo>
                    <a:pt x="1834" y="5515"/>
                  </a:moveTo>
                  <a:lnTo>
                    <a:pt x="1856" y="5567"/>
                  </a:lnTo>
                  <a:lnTo>
                    <a:pt x="2598" y="7210"/>
                  </a:lnTo>
                  <a:lnTo>
                    <a:pt x="2823" y="7608"/>
                  </a:lnTo>
                  <a:lnTo>
                    <a:pt x="2823" y="7608"/>
                  </a:lnTo>
                  <a:lnTo>
                    <a:pt x="2386" y="6733"/>
                  </a:lnTo>
                  <a:lnTo>
                    <a:pt x="1909" y="5673"/>
                  </a:lnTo>
                  <a:lnTo>
                    <a:pt x="1834" y="5515"/>
                  </a:lnTo>
                  <a:close/>
                  <a:moveTo>
                    <a:pt x="2823" y="7608"/>
                  </a:moveTo>
                  <a:lnTo>
                    <a:pt x="2916" y="7793"/>
                  </a:lnTo>
                  <a:lnTo>
                    <a:pt x="3499" y="8801"/>
                  </a:lnTo>
                  <a:lnTo>
                    <a:pt x="2823" y="7608"/>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455475" y="1826350"/>
              <a:ext cx="165700" cy="29175"/>
            </a:xfrm>
            <a:custGeom>
              <a:rect b="b" l="l" r="r" t="t"/>
              <a:pathLst>
                <a:path extrusionOk="0" h="1167" w="6628">
                  <a:moveTo>
                    <a:pt x="0" y="0"/>
                  </a:moveTo>
                  <a:lnTo>
                    <a:pt x="319" y="213"/>
                  </a:lnTo>
                  <a:lnTo>
                    <a:pt x="531" y="478"/>
                  </a:lnTo>
                  <a:lnTo>
                    <a:pt x="796" y="372"/>
                  </a:lnTo>
                  <a:lnTo>
                    <a:pt x="1114" y="372"/>
                  </a:lnTo>
                  <a:lnTo>
                    <a:pt x="1432" y="425"/>
                  </a:lnTo>
                  <a:lnTo>
                    <a:pt x="1856" y="584"/>
                  </a:lnTo>
                  <a:lnTo>
                    <a:pt x="2174" y="478"/>
                  </a:lnTo>
                  <a:lnTo>
                    <a:pt x="2545" y="425"/>
                  </a:lnTo>
                  <a:lnTo>
                    <a:pt x="2863" y="478"/>
                  </a:lnTo>
                  <a:lnTo>
                    <a:pt x="3181" y="531"/>
                  </a:lnTo>
                  <a:lnTo>
                    <a:pt x="3499" y="690"/>
                  </a:lnTo>
                  <a:lnTo>
                    <a:pt x="3711" y="849"/>
                  </a:lnTo>
                  <a:lnTo>
                    <a:pt x="4136" y="1167"/>
                  </a:lnTo>
                  <a:lnTo>
                    <a:pt x="6627" y="1167"/>
                  </a:lnTo>
                  <a:lnTo>
                    <a:pt x="6362" y="902"/>
                  </a:lnTo>
                  <a:lnTo>
                    <a:pt x="6203" y="584"/>
                  </a:lnTo>
                  <a:lnTo>
                    <a:pt x="6097" y="319"/>
                  </a:lnTo>
                  <a:lnTo>
                    <a:pt x="599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348125" y="1880700"/>
              <a:ext cx="102075" cy="10625"/>
            </a:xfrm>
            <a:custGeom>
              <a:rect b="b" l="l" r="r" t="t"/>
              <a:pathLst>
                <a:path extrusionOk="0" h="425" w="4083">
                  <a:moveTo>
                    <a:pt x="0" y="0"/>
                  </a:moveTo>
                  <a:lnTo>
                    <a:pt x="106" y="424"/>
                  </a:lnTo>
                  <a:lnTo>
                    <a:pt x="4082" y="424"/>
                  </a:lnTo>
                  <a:lnTo>
                    <a:pt x="3393" y="265"/>
                  </a:lnTo>
                  <a:lnTo>
                    <a:pt x="2704" y="53"/>
                  </a:lnTo>
                  <a:lnTo>
                    <a:pt x="2333" y="106"/>
                  </a:lnTo>
                  <a:lnTo>
                    <a:pt x="1803" y="106"/>
                  </a:lnTo>
                  <a:lnTo>
                    <a:pt x="1273" y="53"/>
                  </a:lnTo>
                  <a:lnTo>
                    <a:pt x="795"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605250" y="1726950"/>
              <a:ext cx="59650" cy="19900"/>
            </a:xfrm>
            <a:custGeom>
              <a:rect b="b" l="l" r="r" t="t"/>
              <a:pathLst>
                <a:path extrusionOk="0" h="796" w="2386">
                  <a:moveTo>
                    <a:pt x="1166" y="0"/>
                  </a:moveTo>
                  <a:lnTo>
                    <a:pt x="1060" y="159"/>
                  </a:lnTo>
                  <a:lnTo>
                    <a:pt x="954" y="318"/>
                  </a:lnTo>
                  <a:lnTo>
                    <a:pt x="901" y="477"/>
                  </a:lnTo>
                  <a:lnTo>
                    <a:pt x="848" y="371"/>
                  </a:lnTo>
                  <a:lnTo>
                    <a:pt x="848" y="212"/>
                  </a:lnTo>
                  <a:lnTo>
                    <a:pt x="901" y="53"/>
                  </a:lnTo>
                  <a:lnTo>
                    <a:pt x="795" y="106"/>
                  </a:lnTo>
                  <a:lnTo>
                    <a:pt x="742" y="212"/>
                  </a:lnTo>
                  <a:lnTo>
                    <a:pt x="583" y="424"/>
                  </a:lnTo>
                  <a:lnTo>
                    <a:pt x="477" y="637"/>
                  </a:lnTo>
                  <a:lnTo>
                    <a:pt x="371" y="743"/>
                  </a:lnTo>
                  <a:lnTo>
                    <a:pt x="318" y="690"/>
                  </a:lnTo>
                  <a:lnTo>
                    <a:pt x="265" y="584"/>
                  </a:lnTo>
                  <a:lnTo>
                    <a:pt x="212" y="424"/>
                  </a:lnTo>
                  <a:lnTo>
                    <a:pt x="212" y="318"/>
                  </a:lnTo>
                  <a:lnTo>
                    <a:pt x="106" y="424"/>
                  </a:lnTo>
                  <a:lnTo>
                    <a:pt x="53" y="531"/>
                  </a:lnTo>
                  <a:lnTo>
                    <a:pt x="0" y="796"/>
                  </a:lnTo>
                  <a:lnTo>
                    <a:pt x="1060" y="796"/>
                  </a:lnTo>
                  <a:lnTo>
                    <a:pt x="1325" y="584"/>
                  </a:lnTo>
                  <a:lnTo>
                    <a:pt x="1644" y="371"/>
                  </a:lnTo>
                  <a:lnTo>
                    <a:pt x="2015" y="159"/>
                  </a:lnTo>
                  <a:lnTo>
                    <a:pt x="2386" y="0"/>
                  </a:lnTo>
                  <a:lnTo>
                    <a:pt x="1697" y="0"/>
                  </a:lnTo>
                  <a:lnTo>
                    <a:pt x="1485" y="106"/>
                  </a:lnTo>
                  <a:lnTo>
                    <a:pt x="1378" y="212"/>
                  </a:lnTo>
                  <a:lnTo>
                    <a:pt x="1325" y="159"/>
                  </a:lnTo>
                  <a:lnTo>
                    <a:pt x="1325"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508500" y="1530800"/>
              <a:ext cx="253150" cy="25"/>
            </a:xfrm>
            <a:custGeom>
              <a:rect b="b" l="l" r="r" t="t"/>
              <a:pathLst>
                <a:path extrusionOk="0" h="1" w="10126">
                  <a:moveTo>
                    <a:pt x="10126" y="0"/>
                  </a:moveTo>
                  <a:lnTo>
                    <a:pt x="159" y="0"/>
                  </a:lnTo>
                  <a:lnTo>
                    <a:pt x="159" y="0"/>
                  </a:lnTo>
                  <a:lnTo>
                    <a:pt x="0" y="0"/>
                  </a:lnTo>
                  <a:lnTo>
                    <a:pt x="10073" y="0"/>
                  </a:lnTo>
                  <a:lnTo>
                    <a:pt x="10073" y="0"/>
                  </a:lnTo>
                  <a:lnTo>
                    <a:pt x="10126" y="0"/>
                  </a:lnTo>
                  <a:lnTo>
                    <a:pt x="1012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1104900" y="1891300"/>
              <a:ext cx="338000" cy="220025"/>
            </a:xfrm>
            <a:custGeom>
              <a:rect b="b" l="l" r="r" t="t"/>
              <a:pathLst>
                <a:path extrusionOk="0" h="8801" w="13520">
                  <a:moveTo>
                    <a:pt x="54" y="0"/>
                  </a:moveTo>
                  <a:lnTo>
                    <a:pt x="107" y="159"/>
                  </a:lnTo>
                  <a:lnTo>
                    <a:pt x="54" y="742"/>
                  </a:lnTo>
                  <a:lnTo>
                    <a:pt x="1" y="1326"/>
                  </a:lnTo>
                  <a:lnTo>
                    <a:pt x="213" y="1326"/>
                  </a:lnTo>
                  <a:lnTo>
                    <a:pt x="531" y="1432"/>
                  </a:lnTo>
                  <a:lnTo>
                    <a:pt x="955" y="1644"/>
                  </a:lnTo>
                  <a:lnTo>
                    <a:pt x="1909" y="2174"/>
                  </a:lnTo>
                  <a:lnTo>
                    <a:pt x="2810" y="2757"/>
                  </a:lnTo>
                  <a:lnTo>
                    <a:pt x="3235" y="2916"/>
                  </a:lnTo>
                  <a:lnTo>
                    <a:pt x="3553" y="2969"/>
                  </a:lnTo>
                  <a:lnTo>
                    <a:pt x="3871" y="3022"/>
                  </a:lnTo>
                  <a:lnTo>
                    <a:pt x="4189" y="3075"/>
                  </a:lnTo>
                  <a:lnTo>
                    <a:pt x="4931" y="3181"/>
                  </a:lnTo>
                  <a:lnTo>
                    <a:pt x="5302" y="3234"/>
                  </a:lnTo>
                  <a:lnTo>
                    <a:pt x="5726" y="3287"/>
                  </a:lnTo>
                  <a:lnTo>
                    <a:pt x="6097" y="3287"/>
                  </a:lnTo>
                  <a:lnTo>
                    <a:pt x="6522" y="3181"/>
                  </a:lnTo>
                  <a:lnTo>
                    <a:pt x="6840" y="3128"/>
                  </a:lnTo>
                  <a:lnTo>
                    <a:pt x="7211" y="3181"/>
                  </a:lnTo>
                  <a:lnTo>
                    <a:pt x="7635" y="3287"/>
                  </a:lnTo>
                  <a:lnTo>
                    <a:pt x="8059" y="3446"/>
                  </a:lnTo>
                  <a:lnTo>
                    <a:pt x="8536" y="3658"/>
                  </a:lnTo>
                  <a:lnTo>
                    <a:pt x="9013" y="3976"/>
                  </a:lnTo>
                  <a:lnTo>
                    <a:pt x="10127" y="4666"/>
                  </a:lnTo>
                  <a:lnTo>
                    <a:pt x="12020" y="4666"/>
                  </a:lnTo>
                  <a:lnTo>
                    <a:pt x="12088" y="4506"/>
                  </a:lnTo>
                  <a:lnTo>
                    <a:pt x="12512" y="3446"/>
                  </a:lnTo>
                  <a:lnTo>
                    <a:pt x="12883" y="2386"/>
                  </a:lnTo>
                  <a:lnTo>
                    <a:pt x="13519" y="318"/>
                  </a:lnTo>
                  <a:lnTo>
                    <a:pt x="13413" y="318"/>
                  </a:lnTo>
                  <a:lnTo>
                    <a:pt x="12088" y="371"/>
                  </a:lnTo>
                  <a:lnTo>
                    <a:pt x="11452" y="371"/>
                  </a:lnTo>
                  <a:lnTo>
                    <a:pt x="11028" y="265"/>
                  </a:lnTo>
                  <a:lnTo>
                    <a:pt x="10604" y="212"/>
                  </a:lnTo>
                  <a:lnTo>
                    <a:pt x="9967" y="212"/>
                  </a:lnTo>
                  <a:lnTo>
                    <a:pt x="9225" y="159"/>
                  </a:lnTo>
                  <a:lnTo>
                    <a:pt x="8483" y="212"/>
                  </a:lnTo>
                  <a:lnTo>
                    <a:pt x="9066" y="106"/>
                  </a:lnTo>
                  <a:lnTo>
                    <a:pt x="9649" y="0"/>
                  </a:lnTo>
                  <a:close/>
                  <a:moveTo>
                    <a:pt x="12020" y="4666"/>
                  </a:moveTo>
                  <a:lnTo>
                    <a:pt x="11717" y="5372"/>
                  </a:lnTo>
                  <a:lnTo>
                    <a:pt x="12035" y="4666"/>
                  </a:lnTo>
                  <a:close/>
                  <a:moveTo>
                    <a:pt x="11717" y="5372"/>
                  </a:moveTo>
                  <a:lnTo>
                    <a:pt x="11558" y="5726"/>
                  </a:lnTo>
                  <a:lnTo>
                    <a:pt x="11081" y="6733"/>
                  </a:lnTo>
                  <a:lnTo>
                    <a:pt x="10551" y="7793"/>
                  </a:lnTo>
                  <a:lnTo>
                    <a:pt x="10021" y="8801"/>
                  </a:lnTo>
                  <a:lnTo>
                    <a:pt x="10604" y="7740"/>
                  </a:lnTo>
                  <a:lnTo>
                    <a:pt x="11134" y="6680"/>
                  </a:lnTo>
                  <a:lnTo>
                    <a:pt x="11611" y="5620"/>
                  </a:lnTo>
                  <a:lnTo>
                    <a:pt x="11717" y="537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326900" y="1726950"/>
              <a:ext cx="255825" cy="19900"/>
            </a:xfrm>
            <a:custGeom>
              <a:rect b="b" l="l" r="r" t="t"/>
              <a:pathLst>
                <a:path extrusionOk="0" h="796" w="10233">
                  <a:moveTo>
                    <a:pt x="1" y="0"/>
                  </a:moveTo>
                  <a:lnTo>
                    <a:pt x="107" y="796"/>
                  </a:lnTo>
                  <a:lnTo>
                    <a:pt x="9756" y="796"/>
                  </a:lnTo>
                  <a:lnTo>
                    <a:pt x="9968" y="371"/>
                  </a:lnTo>
                  <a:lnTo>
                    <a:pt x="1023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914050" y="1595725"/>
              <a:ext cx="33150" cy="7975"/>
            </a:xfrm>
            <a:custGeom>
              <a:rect b="b" l="l" r="r" t="t"/>
              <a:pathLst>
                <a:path extrusionOk="0" h="319" w="1326">
                  <a:moveTo>
                    <a:pt x="54" y="1"/>
                  </a:moveTo>
                  <a:lnTo>
                    <a:pt x="1" y="319"/>
                  </a:lnTo>
                  <a:lnTo>
                    <a:pt x="1326" y="319"/>
                  </a:lnTo>
                  <a:lnTo>
                    <a:pt x="1326" y="1"/>
                  </a:lnTo>
                  <a:lnTo>
                    <a:pt x="1273" y="1"/>
                  </a:lnTo>
                  <a:lnTo>
                    <a:pt x="1167" y="213"/>
                  </a:lnTo>
                  <a:lnTo>
                    <a:pt x="1114" y="213"/>
                  </a:lnTo>
                  <a:lnTo>
                    <a:pt x="100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827900" y="1595725"/>
              <a:ext cx="22550" cy="7975"/>
            </a:xfrm>
            <a:custGeom>
              <a:rect b="b" l="l" r="r" t="t"/>
              <a:pathLst>
                <a:path extrusionOk="0" h="319" w="902">
                  <a:moveTo>
                    <a:pt x="266" y="1"/>
                  </a:moveTo>
                  <a:lnTo>
                    <a:pt x="1" y="319"/>
                  </a:lnTo>
                  <a:lnTo>
                    <a:pt x="637" y="319"/>
                  </a:lnTo>
                  <a:lnTo>
                    <a:pt x="90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875625" y="1595725"/>
              <a:ext cx="22550" cy="7975"/>
            </a:xfrm>
            <a:custGeom>
              <a:rect b="b" l="l" r="r" t="t"/>
              <a:pathLst>
                <a:path extrusionOk="0" h="319" w="902">
                  <a:moveTo>
                    <a:pt x="212" y="1"/>
                  </a:moveTo>
                  <a:lnTo>
                    <a:pt x="0" y="319"/>
                  </a:lnTo>
                  <a:lnTo>
                    <a:pt x="795" y="319"/>
                  </a:lnTo>
                  <a:lnTo>
                    <a:pt x="90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895500" y="2494325"/>
              <a:ext cx="1350" cy="25"/>
            </a:xfrm>
            <a:custGeom>
              <a:rect b="b" l="l" r="r" t="t"/>
              <a:pathLst>
                <a:path extrusionOk="0" h="1" w="54">
                  <a:moveTo>
                    <a:pt x="0" y="1"/>
                  </a:moveTo>
                  <a:lnTo>
                    <a:pt x="0" y="1"/>
                  </a:lnTo>
                  <a:lnTo>
                    <a:pt x="53" y="1"/>
                  </a:lnTo>
                  <a:lnTo>
                    <a:pt x="53" y="1"/>
                  </a:lnTo>
                  <a:lnTo>
                    <a:pt x="53" y="1"/>
                  </a:lnTo>
                  <a:lnTo>
                    <a:pt x="53" y="1"/>
                  </a:lnTo>
                  <a:lnTo>
                    <a:pt x="53" y="1"/>
                  </a:lnTo>
                  <a:lnTo>
                    <a:pt x="53" y="1"/>
                  </a:lnTo>
                  <a:lnTo>
                    <a:pt x="0" y="1"/>
                  </a:lnTo>
                  <a:lnTo>
                    <a:pt x="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414375" y="1858150"/>
              <a:ext cx="274400" cy="33175"/>
            </a:xfrm>
            <a:custGeom>
              <a:rect b="b" l="l" r="r" t="t"/>
              <a:pathLst>
                <a:path extrusionOk="0" h="1327" w="10976">
                  <a:moveTo>
                    <a:pt x="5939" y="1"/>
                  </a:moveTo>
                  <a:lnTo>
                    <a:pt x="6098" y="107"/>
                  </a:lnTo>
                  <a:lnTo>
                    <a:pt x="6734" y="107"/>
                  </a:lnTo>
                  <a:lnTo>
                    <a:pt x="6999" y="160"/>
                  </a:lnTo>
                  <a:lnTo>
                    <a:pt x="7264" y="266"/>
                  </a:lnTo>
                  <a:lnTo>
                    <a:pt x="7423" y="372"/>
                  </a:lnTo>
                  <a:lnTo>
                    <a:pt x="7582" y="478"/>
                  </a:lnTo>
                  <a:lnTo>
                    <a:pt x="7635" y="584"/>
                  </a:lnTo>
                  <a:lnTo>
                    <a:pt x="7688" y="690"/>
                  </a:lnTo>
                  <a:lnTo>
                    <a:pt x="7688" y="796"/>
                  </a:lnTo>
                  <a:lnTo>
                    <a:pt x="7635" y="849"/>
                  </a:lnTo>
                  <a:lnTo>
                    <a:pt x="7370" y="955"/>
                  </a:lnTo>
                  <a:lnTo>
                    <a:pt x="6628" y="955"/>
                  </a:lnTo>
                  <a:lnTo>
                    <a:pt x="6363" y="902"/>
                  </a:lnTo>
                  <a:lnTo>
                    <a:pt x="5568" y="902"/>
                  </a:lnTo>
                  <a:lnTo>
                    <a:pt x="5143" y="1008"/>
                  </a:lnTo>
                  <a:lnTo>
                    <a:pt x="4719" y="1008"/>
                  </a:lnTo>
                  <a:lnTo>
                    <a:pt x="3924" y="1061"/>
                  </a:lnTo>
                  <a:lnTo>
                    <a:pt x="3500" y="1061"/>
                  </a:lnTo>
                  <a:lnTo>
                    <a:pt x="3129" y="1008"/>
                  </a:lnTo>
                  <a:lnTo>
                    <a:pt x="2387" y="796"/>
                  </a:lnTo>
                  <a:lnTo>
                    <a:pt x="1750" y="690"/>
                  </a:lnTo>
                  <a:lnTo>
                    <a:pt x="1220" y="584"/>
                  </a:lnTo>
                  <a:lnTo>
                    <a:pt x="1" y="425"/>
                  </a:lnTo>
                  <a:lnTo>
                    <a:pt x="1" y="425"/>
                  </a:lnTo>
                  <a:lnTo>
                    <a:pt x="425" y="584"/>
                  </a:lnTo>
                  <a:lnTo>
                    <a:pt x="796" y="743"/>
                  </a:lnTo>
                  <a:lnTo>
                    <a:pt x="1167" y="902"/>
                  </a:lnTo>
                  <a:lnTo>
                    <a:pt x="1644" y="1061"/>
                  </a:lnTo>
                  <a:lnTo>
                    <a:pt x="2175" y="1220"/>
                  </a:lnTo>
                  <a:lnTo>
                    <a:pt x="2758" y="1326"/>
                  </a:lnTo>
                  <a:lnTo>
                    <a:pt x="10869" y="1326"/>
                  </a:lnTo>
                  <a:lnTo>
                    <a:pt x="10869" y="690"/>
                  </a:lnTo>
                  <a:lnTo>
                    <a:pt x="1097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1448175" y="1826350"/>
              <a:ext cx="5325" cy="2675"/>
            </a:xfrm>
            <a:custGeom>
              <a:rect b="b" l="l" r="r" t="t"/>
              <a:pathLst>
                <a:path extrusionOk="0" h="107" w="213">
                  <a:moveTo>
                    <a:pt x="1" y="0"/>
                  </a:moveTo>
                  <a:lnTo>
                    <a:pt x="54" y="107"/>
                  </a:lnTo>
                  <a:lnTo>
                    <a:pt x="21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711275" y="1693800"/>
              <a:ext cx="39775" cy="17275"/>
            </a:xfrm>
            <a:custGeom>
              <a:rect b="b" l="l" r="r" t="t"/>
              <a:pathLst>
                <a:path extrusionOk="0" h="691" w="1591">
                  <a:moveTo>
                    <a:pt x="371" y="1"/>
                  </a:moveTo>
                  <a:lnTo>
                    <a:pt x="530" y="107"/>
                  </a:lnTo>
                  <a:lnTo>
                    <a:pt x="530" y="160"/>
                  </a:lnTo>
                  <a:lnTo>
                    <a:pt x="530" y="213"/>
                  </a:lnTo>
                  <a:lnTo>
                    <a:pt x="265" y="425"/>
                  </a:lnTo>
                  <a:lnTo>
                    <a:pt x="0" y="690"/>
                  </a:lnTo>
                  <a:lnTo>
                    <a:pt x="53" y="690"/>
                  </a:lnTo>
                  <a:lnTo>
                    <a:pt x="424" y="478"/>
                  </a:lnTo>
                  <a:lnTo>
                    <a:pt x="796" y="319"/>
                  </a:lnTo>
                  <a:lnTo>
                    <a:pt x="159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1079725" y="1793225"/>
              <a:ext cx="388350" cy="26525"/>
            </a:xfrm>
            <a:custGeom>
              <a:rect b="b" l="l" r="r" t="t"/>
              <a:pathLst>
                <a:path extrusionOk="0" h="1061" w="15534">
                  <a:moveTo>
                    <a:pt x="0" y="0"/>
                  </a:moveTo>
                  <a:lnTo>
                    <a:pt x="266" y="530"/>
                  </a:lnTo>
                  <a:lnTo>
                    <a:pt x="531" y="1060"/>
                  </a:lnTo>
                  <a:lnTo>
                    <a:pt x="10868" y="1060"/>
                  </a:lnTo>
                  <a:lnTo>
                    <a:pt x="11134" y="848"/>
                  </a:lnTo>
                  <a:lnTo>
                    <a:pt x="11346" y="689"/>
                  </a:lnTo>
                  <a:lnTo>
                    <a:pt x="11664" y="530"/>
                  </a:lnTo>
                  <a:lnTo>
                    <a:pt x="11982" y="424"/>
                  </a:lnTo>
                  <a:lnTo>
                    <a:pt x="12247" y="424"/>
                  </a:lnTo>
                  <a:lnTo>
                    <a:pt x="12565" y="530"/>
                  </a:lnTo>
                  <a:lnTo>
                    <a:pt x="12830" y="689"/>
                  </a:lnTo>
                  <a:lnTo>
                    <a:pt x="13042" y="689"/>
                  </a:lnTo>
                  <a:lnTo>
                    <a:pt x="13201" y="636"/>
                  </a:lnTo>
                  <a:lnTo>
                    <a:pt x="13307" y="530"/>
                  </a:lnTo>
                  <a:lnTo>
                    <a:pt x="13466" y="371"/>
                  </a:lnTo>
                  <a:lnTo>
                    <a:pt x="13625" y="318"/>
                  </a:lnTo>
                  <a:lnTo>
                    <a:pt x="13837" y="371"/>
                  </a:lnTo>
                  <a:lnTo>
                    <a:pt x="14049" y="424"/>
                  </a:lnTo>
                  <a:lnTo>
                    <a:pt x="14261" y="583"/>
                  </a:lnTo>
                  <a:lnTo>
                    <a:pt x="14420" y="689"/>
                  </a:lnTo>
                  <a:lnTo>
                    <a:pt x="14526" y="848"/>
                  </a:lnTo>
                  <a:lnTo>
                    <a:pt x="14633" y="1060"/>
                  </a:lnTo>
                  <a:lnTo>
                    <a:pt x="15322" y="1060"/>
                  </a:lnTo>
                  <a:lnTo>
                    <a:pt x="15534"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1095625" y="1826350"/>
              <a:ext cx="250525" cy="29175"/>
            </a:xfrm>
            <a:custGeom>
              <a:rect b="b" l="l" r="r" t="t"/>
              <a:pathLst>
                <a:path extrusionOk="0" h="1167" w="10021">
                  <a:moveTo>
                    <a:pt x="1" y="0"/>
                  </a:moveTo>
                  <a:lnTo>
                    <a:pt x="160" y="584"/>
                  </a:lnTo>
                  <a:lnTo>
                    <a:pt x="319" y="1167"/>
                  </a:lnTo>
                  <a:lnTo>
                    <a:pt x="8589" y="1167"/>
                  </a:lnTo>
                  <a:lnTo>
                    <a:pt x="8801" y="1008"/>
                  </a:lnTo>
                  <a:lnTo>
                    <a:pt x="9066" y="902"/>
                  </a:lnTo>
                  <a:lnTo>
                    <a:pt x="9384" y="796"/>
                  </a:lnTo>
                  <a:lnTo>
                    <a:pt x="9702" y="743"/>
                  </a:lnTo>
                  <a:lnTo>
                    <a:pt x="9702" y="531"/>
                  </a:lnTo>
                  <a:lnTo>
                    <a:pt x="9755" y="372"/>
                  </a:lnTo>
                  <a:lnTo>
                    <a:pt x="9861" y="160"/>
                  </a:lnTo>
                  <a:lnTo>
                    <a:pt x="1002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329575" y="1760075"/>
              <a:ext cx="238575" cy="22550"/>
            </a:xfrm>
            <a:custGeom>
              <a:rect b="b" l="l" r="r" t="t"/>
              <a:pathLst>
                <a:path extrusionOk="0" h="902" w="9543">
                  <a:moveTo>
                    <a:pt x="0" y="1"/>
                  </a:moveTo>
                  <a:lnTo>
                    <a:pt x="106" y="902"/>
                  </a:lnTo>
                  <a:lnTo>
                    <a:pt x="9543" y="902"/>
                  </a:lnTo>
                  <a:lnTo>
                    <a:pt x="9490" y="690"/>
                  </a:lnTo>
                  <a:lnTo>
                    <a:pt x="9437" y="478"/>
                  </a:lnTo>
                  <a:lnTo>
                    <a:pt x="949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745725" y="1662000"/>
              <a:ext cx="88825" cy="13275"/>
            </a:xfrm>
            <a:custGeom>
              <a:rect b="b" l="l" r="r" t="t"/>
              <a:pathLst>
                <a:path extrusionOk="0" h="531" w="3553">
                  <a:moveTo>
                    <a:pt x="1" y="1"/>
                  </a:moveTo>
                  <a:lnTo>
                    <a:pt x="107" y="54"/>
                  </a:lnTo>
                  <a:lnTo>
                    <a:pt x="319" y="160"/>
                  </a:lnTo>
                  <a:lnTo>
                    <a:pt x="690" y="213"/>
                  </a:lnTo>
                  <a:lnTo>
                    <a:pt x="743" y="266"/>
                  </a:lnTo>
                  <a:lnTo>
                    <a:pt x="743" y="319"/>
                  </a:lnTo>
                  <a:lnTo>
                    <a:pt x="425" y="425"/>
                  </a:lnTo>
                  <a:lnTo>
                    <a:pt x="54" y="531"/>
                  </a:lnTo>
                  <a:lnTo>
                    <a:pt x="3553" y="531"/>
                  </a:lnTo>
                  <a:lnTo>
                    <a:pt x="3447" y="266"/>
                  </a:lnTo>
                  <a:lnTo>
                    <a:pt x="334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813325" y="1595725"/>
              <a:ext cx="10625" cy="7975"/>
            </a:xfrm>
            <a:custGeom>
              <a:rect b="b" l="l" r="r" t="t"/>
              <a:pathLst>
                <a:path extrusionOk="0" h="319" w="425">
                  <a:moveTo>
                    <a:pt x="106" y="1"/>
                  </a:moveTo>
                  <a:lnTo>
                    <a:pt x="0" y="319"/>
                  </a:lnTo>
                  <a:lnTo>
                    <a:pt x="372" y="319"/>
                  </a:lnTo>
                  <a:lnTo>
                    <a:pt x="42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1217550" y="2283600"/>
              <a:ext cx="9325" cy="9300"/>
            </a:xfrm>
            <a:custGeom>
              <a:rect b="b" l="l" r="r" t="t"/>
              <a:pathLst>
                <a:path extrusionOk="0" h="372" w="373">
                  <a:moveTo>
                    <a:pt x="372" y="1"/>
                  </a:moveTo>
                  <a:lnTo>
                    <a:pt x="372" y="1"/>
                  </a:lnTo>
                  <a:lnTo>
                    <a:pt x="1" y="372"/>
                  </a:lnTo>
                  <a:lnTo>
                    <a:pt x="1" y="372"/>
                  </a:lnTo>
                  <a:lnTo>
                    <a:pt x="372" y="1"/>
                  </a:lnTo>
                  <a:lnTo>
                    <a:pt x="37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1126100" y="2367100"/>
              <a:ext cx="6675" cy="5325"/>
            </a:xfrm>
            <a:custGeom>
              <a:rect b="b" l="l" r="r" t="t"/>
              <a:pathLst>
                <a:path extrusionOk="0" h="213" w="267">
                  <a:moveTo>
                    <a:pt x="266" y="1"/>
                  </a:moveTo>
                  <a:lnTo>
                    <a:pt x="266" y="1"/>
                  </a:lnTo>
                  <a:lnTo>
                    <a:pt x="1" y="213"/>
                  </a:lnTo>
                  <a:lnTo>
                    <a:pt x="1" y="213"/>
                  </a:lnTo>
                  <a:lnTo>
                    <a:pt x="266" y="1"/>
                  </a:lnTo>
                  <a:lnTo>
                    <a:pt x="266"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1183100" y="2316725"/>
              <a:ext cx="9300" cy="9325"/>
            </a:xfrm>
            <a:custGeom>
              <a:rect b="b" l="l" r="r" t="t"/>
              <a:pathLst>
                <a:path extrusionOk="0" h="373" w="372">
                  <a:moveTo>
                    <a:pt x="372" y="1"/>
                  </a:moveTo>
                  <a:lnTo>
                    <a:pt x="372" y="1"/>
                  </a:lnTo>
                  <a:lnTo>
                    <a:pt x="1" y="372"/>
                  </a:lnTo>
                  <a:lnTo>
                    <a:pt x="1" y="372"/>
                  </a:lnTo>
                  <a:lnTo>
                    <a:pt x="372" y="1"/>
                  </a:lnTo>
                  <a:lnTo>
                    <a:pt x="37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1146000" y="2349875"/>
              <a:ext cx="7975" cy="6650"/>
            </a:xfrm>
            <a:custGeom>
              <a:rect b="b" l="l" r="r" t="t"/>
              <a:pathLst>
                <a:path extrusionOk="0" h="266" w="319">
                  <a:moveTo>
                    <a:pt x="318" y="0"/>
                  </a:moveTo>
                  <a:lnTo>
                    <a:pt x="318" y="0"/>
                  </a:lnTo>
                  <a:lnTo>
                    <a:pt x="0" y="265"/>
                  </a:lnTo>
                  <a:lnTo>
                    <a:pt x="0" y="265"/>
                  </a:lnTo>
                  <a:lnTo>
                    <a:pt x="318" y="0"/>
                  </a:lnTo>
                  <a:lnTo>
                    <a:pt x="31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1074425" y="2401550"/>
              <a:ext cx="9300" cy="5325"/>
            </a:xfrm>
            <a:custGeom>
              <a:rect b="b" l="l" r="r" t="t"/>
              <a:pathLst>
                <a:path extrusionOk="0" h="213" w="372">
                  <a:moveTo>
                    <a:pt x="371" y="1"/>
                  </a:moveTo>
                  <a:lnTo>
                    <a:pt x="371" y="1"/>
                  </a:lnTo>
                  <a:lnTo>
                    <a:pt x="0" y="213"/>
                  </a:lnTo>
                  <a:lnTo>
                    <a:pt x="0" y="213"/>
                  </a:lnTo>
                  <a:lnTo>
                    <a:pt x="371" y="1"/>
                  </a:lnTo>
                  <a:lnTo>
                    <a:pt x="37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1164550" y="2333975"/>
              <a:ext cx="9300" cy="7975"/>
            </a:xfrm>
            <a:custGeom>
              <a:rect b="b" l="l" r="r" t="t"/>
              <a:pathLst>
                <a:path extrusionOk="0" h="319" w="372">
                  <a:moveTo>
                    <a:pt x="371" y="0"/>
                  </a:moveTo>
                  <a:lnTo>
                    <a:pt x="371" y="0"/>
                  </a:lnTo>
                  <a:lnTo>
                    <a:pt x="0" y="318"/>
                  </a:lnTo>
                  <a:lnTo>
                    <a:pt x="0" y="318"/>
                  </a:lnTo>
                  <a:lnTo>
                    <a:pt x="371" y="0"/>
                  </a:lnTo>
                  <a:lnTo>
                    <a:pt x="37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1098275" y="2386975"/>
              <a:ext cx="6650" cy="4000"/>
            </a:xfrm>
            <a:custGeom>
              <a:rect b="b" l="l" r="r" t="t"/>
              <a:pathLst>
                <a:path extrusionOk="0" h="160" w="266">
                  <a:moveTo>
                    <a:pt x="266" y="1"/>
                  </a:moveTo>
                  <a:lnTo>
                    <a:pt x="266" y="1"/>
                  </a:lnTo>
                  <a:lnTo>
                    <a:pt x="1" y="160"/>
                  </a:lnTo>
                  <a:lnTo>
                    <a:pt x="1" y="160"/>
                  </a:lnTo>
                  <a:lnTo>
                    <a:pt x="266" y="1"/>
                  </a:lnTo>
                  <a:lnTo>
                    <a:pt x="266"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1051900" y="2416150"/>
              <a:ext cx="9300" cy="5325"/>
            </a:xfrm>
            <a:custGeom>
              <a:rect b="b" l="l" r="r" t="t"/>
              <a:pathLst>
                <a:path extrusionOk="0" h="213" w="372">
                  <a:moveTo>
                    <a:pt x="371" y="0"/>
                  </a:moveTo>
                  <a:lnTo>
                    <a:pt x="371" y="0"/>
                  </a:lnTo>
                  <a:lnTo>
                    <a:pt x="0" y="212"/>
                  </a:lnTo>
                  <a:lnTo>
                    <a:pt x="0" y="212"/>
                  </a:lnTo>
                  <a:lnTo>
                    <a:pt x="371" y="0"/>
                  </a:lnTo>
                  <a:lnTo>
                    <a:pt x="37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977675" y="2455900"/>
              <a:ext cx="10625" cy="5325"/>
            </a:xfrm>
            <a:custGeom>
              <a:rect b="b" l="l" r="r" t="t"/>
              <a:pathLst>
                <a:path extrusionOk="0" h="213" w="425">
                  <a:moveTo>
                    <a:pt x="424" y="1"/>
                  </a:moveTo>
                  <a:lnTo>
                    <a:pt x="424" y="1"/>
                  </a:lnTo>
                  <a:lnTo>
                    <a:pt x="0" y="213"/>
                  </a:lnTo>
                  <a:lnTo>
                    <a:pt x="0" y="213"/>
                  </a:lnTo>
                  <a:lnTo>
                    <a:pt x="424" y="1"/>
                  </a:lnTo>
                  <a:lnTo>
                    <a:pt x="42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951150" y="2467825"/>
              <a:ext cx="10650" cy="5325"/>
            </a:xfrm>
            <a:custGeom>
              <a:rect b="b" l="l" r="r" t="t"/>
              <a:pathLst>
                <a:path extrusionOk="0" h="213" w="426">
                  <a:moveTo>
                    <a:pt x="425" y="1"/>
                  </a:moveTo>
                  <a:lnTo>
                    <a:pt x="425" y="1"/>
                  </a:lnTo>
                  <a:lnTo>
                    <a:pt x="1" y="213"/>
                  </a:lnTo>
                  <a:lnTo>
                    <a:pt x="1" y="213"/>
                  </a:lnTo>
                  <a:lnTo>
                    <a:pt x="425" y="1"/>
                  </a:lnTo>
                  <a:lnTo>
                    <a:pt x="42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1026700" y="2429400"/>
              <a:ext cx="10625" cy="5325"/>
            </a:xfrm>
            <a:custGeom>
              <a:rect b="b" l="l" r="r" t="t"/>
              <a:pathLst>
                <a:path extrusionOk="0" h="213" w="425">
                  <a:moveTo>
                    <a:pt x="425" y="0"/>
                  </a:moveTo>
                  <a:lnTo>
                    <a:pt x="425" y="0"/>
                  </a:lnTo>
                  <a:lnTo>
                    <a:pt x="1" y="212"/>
                  </a:lnTo>
                  <a:lnTo>
                    <a:pt x="1" y="212"/>
                  </a:lnTo>
                  <a:lnTo>
                    <a:pt x="425" y="0"/>
                  </a:lnTo>
                  <a:lnTo>
                    <a:pt x="425"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1002850" y="2442650"/>
              <a:ext cx="10625" cy="5325"/>
            </a:xfrm>
            <a:custGeom>
              <a:rect b="b" l="l" r="r" t="t"/>
              <a:pathLst>
                <a:path extrusionOk="0" h="213" w="425">
                  <a:moveTo>
                    <a:pt x="425" y="0"/>
                  </a:moveTo>
                  <a:lnTo>
                    <a:pt x="425" y="0"/>
                  </a:lnTo>
                  <a:lnTo>
                    <a:pt x="1" y="212"/>
                  </a:lnTo>
                  <a:lnTo>
                    <a:pt x="1" y="212"/>
                  </a:lnTo>
                  <a:lnTo>
                    <a:pt x="425" y="0"/>
                  </a:lnTo>
                  <a:lnTo>
                    <a:pt x="425"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1311675" y="2168300"/>
              <a:ext cx="9300" cy="11950"/>
            </a:xfrm>
            <a:custGeom>
              <a:rect b="b" l="l" r="r" t="t"/>
              <a:pathLst>
                <a:path extrusionOk="0" h="478" w="372">
                  <a:moveTo>
                    <a:pt x="371" y="0"/>
                  </a:moveTo>
                  <a:lnTo>
                    <a:pt x="371" y="0"/>
                  </a:lnTo>
                  <a:lnTo>
                    <a:pt x="0" y="477"/>
                  </a:lnTo>
                  <a:lnTo>
                    <a:pt x="0" y="477"/>
                  </a:lnTo>
                  <a:lnTo>
                    <a:pt x="371" y="0"/>
                  </a:lnTo>
                  <a:lnTo>
                    <a:pt x="37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1299725" y="2185525"/>
              <a:ext cx="7975" cy="11950"/>
            </a:xfrm>
            <a:custGeom>
              <a:rect b="b" l="l" r="r" t="t"/>
              <a:pathLst>
                <a:path extrusionOk="0" h="478" w="319">
                  <a:moveTo>
                    <a:pt x="319" y="0"/>
                  </a:moveTo>
                  <a:lnTo>
                    <a:pt x="319" y="0"/>
                  </a:lnTo>
                  <a:lnTo>
                    <a:pt x="1" y="478"/>
                  </a:lnTo>
                  <a:lnTo>
                    <a:pt x="1" y="478"/>
                  </a:lnTo>
                  <a:lnTo>
                    <a:pt x="319" y="0"/>
                  </a:lnTo>
                  <a:lnTo>
                    <a:pt x="319"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924650" y="2479750"/>
              <a:ext cx="9300" cy="4000"/>
            </a:xfrm>
            <a:custGeom>
              <a:rect b="b" l="l" r="r" t="t"/>
              <a:pathLst>
                <a:path extrusionOk="0" h="160" w="372">
                  <a:moveTo>
                    <a:pt x="372" y="1"/>
                  </a:moveTo>
                  <a:lnTo>
                    <a:pt x="372" y="1"/>
                  </a:lnTo>
                  <a:lnTo>
                    <a:pt x="1" y="160"/>
                  </a:lnTo>
                  <a:lnTo>
                    <a:pt x="1" y="160"/>
                  </a:lnTo>
                  <a:lnTo>
                    <a:pt x="372" y="1"/>
                  </a:lnTo>
                  <a:lnTo>
                    <a:pt x="37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1323600" y="2149750"/>
              <a:ext cx="7975" cy="13275"/>
            </a:xfrm>
            <a:custGeom>
              <a:rect b="b" l="l" r="r" t="t"/>
              <a:pathLst>
                <a:path extrusionOk="0" h="531" w="319">
                  <a:moveTo>
                    <a:pt x="318" y="0"/>
                  </a:moveTo>
                  <a:lnTo>
                    <a:pt x="318" y="0"/>
                  </a:lnTo>
                  <a:lnTo>
                    <a:pt x="0" y="530"/>
                  </a:lnTo>
                  <a:lnTo>
                    <a:pt x="0" y="530"/>
                  </a:lnTo>
                  <a:lnTo>
                    <a:pt x="318" y="0"/>
                  </a:lnTo>
                  <a:lnTo>
                    <a:pt x="31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1346125" y="2112625"/>
              <a:ext cx="7975" cy="14600"/>
            </a:xfrm>
            <a:custGeom>
              <a:rect b="b" l="l" r="r" t="t"/>
              <a:pathLst>
                <a:path extrusionOk="0" h="584" w="319">
                  <a:moveTo>
                    <a:pt x="318" y="1"/>
                  </a:moveTo>
                  <a:lnTo>
                    <a:pt x="318" y="1"/>
                  </a:lnTo>
                  <a:lnTo>
                    <a:pt x="0" y="584"/>
                  </a:lnTo>
                  <a:lnTo>
                    <a:pt x="0" y="584"/>
                  </a:lnTo>
                  <a:lnTo>
                    <a:pt x="318" y="1"/>
                  </a:lnTo>
                  <a:lnTo>
                    <a:pt x="31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1201650" y="2300825"/>
              <a:ext cx="7975" cy="7975"/>
            </a:xfrm>
            <a:custGeom>
              <a:rect b="b" l="l" r="r" t="t"/>
              <a:pathLst>
                <a:path extrusionOk="0" h="319" w="319">
                  <a:moveTo>
                    <a:pt x="319" y="1"/>
                  </a:moveTo>
                  <a:lnTo>
                    <a:pt x="319" y="1"/>
                  </a:lnTo>
                  <a:lnTo>
                    <a:pt x="1" y="319"/>
                  </a:lnTo>
                  <a:lnTo>
                    <a:pt x="1" y="319"/>
                  </a:lnTo>
                  <a:lnTo>
                    <a:pt x="319" y="1"/>
                  </a:lnTo>
                  <a:lnTo>
                    <a:pt x="319"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1286475" y="2202750"/>
              <a:ext cx="9300" cy="13275"/>
            </a:xfrm>
            <a:custGeom>
              <a:rect b="b" l="l" r="r" t="t"/>
              <a:pathLst>
                <a:path extrusionOk="0" h="531" w="372">
                  <a:moveTo>
                    <a:pt x="372" y="1"/>
                  </a:moveTo>
                  <a:lnTo>
                    <a:pt x="372" y="1"/>
                  </a:lnTo>
                  <a:lnTo>
                    <a:pt x="1" y="531"/>
                  </a:lnTo>
                  <a:lnTo>
                    <a:pt x="1" y="531"/>
                  </a:lnTo>
                  <a:lnTo>
                    <a:pt x="372" y="1"/>
                  </a:lnTo>
                  <a:lnTo>
                    <a:pt x="37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1335525" y="2131175"/>
              <a:ext cx="7975" cy="13300"/>
            </a:xfrm>
            <a:custGeom>
              <a:rect b="b" l="l" r="r" t="t"/>
              <a:pathLst>
                <a:path extrusionOk="0" h="532" w="319">
                  <a:moveTo>
                    <a:pt x="318" y="1"/>
                  </a:moveTo>
                  <a:lnTo>
                    <a:pt x="318" y="1"/>
                  </a:lnTo>
                  <a:lnTo>
                    <a:pt x="0" y="531"/>
                  </a:lnTo>
                  <a:lnTo>
                    <a:pt x="0" y="531"/>
                  </a:lnTo>
                  <a:lnTo>
                    <a:pt x="318" y="1"/>
                  </a:lnTo>
                  <a:lnTo>
                    <a:pt x="31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1234800" y="2266375"/>
              <a:ext cx="7975" cy="9300"/>
            </a:xfrm>
            <a:custGeom>
              <a:rect b="b" l="l" r="r" t="t"/>
              <a:pathLst>
                <a:path extrusionOk="0" h="372" w="319">
                  <a:moveTo>
                    <a:pt x="318" y="0"/>
                  </a:moveTo>
                  <a:lnTo>
                    <a:pt x="318" y="0"/>
                  </a:lnTo>
                  <a:lnTo>
                    <a:pt x="0" y="371"/>
                  </a:lnTo>
                  <a:lnTo>
                    <a:pt x="0" y="371"/>
                  </a:lnTo>
                  <a:lnTo>
                    <a:pt x="318" y="0"/>
                  </a:lnTo>
                  <a:lnTo>
                    <a:pt x="31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1259975" y="2218650"/>
              <a:ext cx="23875" cy="27875"/>
            </a:xfrm>
            <a:custGeom>
              <a:rect b="b" l="l" r="r" t="t"/>
              <a:pathLst>
                <a:path extrusionOk="0" h="1115" w="955">
                  <a:moveTo>
                    <a:pt x="955" y="1"/>
                  </a:moveTo>
                  <a:lnTo>
                    <a:pt x="955" y="1"/>
                  </a:lnTo>
                  <a:lnTo>
                    <a:pt x="0" y="1114"/>
                  </a:lnTo>
                  <a:lnTo>
                    <a:pt x="0" y="1114"/>
                  </a:lnTo>
                  <a:lnTo>
                    <a:pt x="955" y="1"/>
                  </a:lnTo>
                  <a:lnTo>
                    <a:pt x="95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1249375" y="2249150"/>
              <a:ext cx="9300" cy="10625"/>
            </a:xfrm>
            <a:custGeom>
              <a:rect b="b" l="l" r="r" t="t"/>
              <a:pathLst>
                <a:path extrusionOk="0" h="425" w="372">
                  <a:moveTo>
                    <a:pt x="371" y="0"/>
                  </a:moveTo>
                  <a:lnTo>
                    <a:pt x="371" y="0"/>
                  </a:lnTo>
                  <a:lnTo>
                    <a:pt x="0" y="424"/>
                  </a:lnTo>
                  <a:lnTo>
                    <a:pt x="0" y="424"/>
                  </a:lnTo>
                  <a:lnTo>
                    <a:pt x="371" y="0"/>
                  </a:lnTo>
                  <a:lnTo>
                    <a:pt x="37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549575" y="2266375"/>
              <a:ext cx="9300" cy="9300"/>
            </a:xfrm>
            <a:custGeom>
              <a:rect b="b" l="l" r="r" t="t"/>
              <a:pathLst>
                <a:path extrusionOk="0" h="372" w="372">
                  <a:moveTo>
                    <a:pt x="372" y="371"/>
                  </a:moveTo>
                  <a:lnTo>
                    <a:pt x="372" y="371"/>
                  </a:lnTo>
                  <a:lnTo>
                    <a:pt x="0" y="0"/>
                  </a:lnTo>
                  <a:lnTo>
                    <a:pt x="0" y="0"/>
                  </a:lnTo>
                  <a:lnTo>
                    <a:pt x="372" y="371"/>
                  </a:lnTo>
                  <a:lnTo>
                    <a:pt x="372" y="37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533675" y="2249150"/>
              <a:ext cx="9300" cy="10625"/>
            </a:xfrm>
            <a:custGeom>
              <a:rect b="b" l="l" r="r" t="t"/>
              <a:pathLst>
                <a:path extrusionOk="0" h="425" w="372">
                  <a:moveTo>
                    <a:pt x="371" y="424"/>
                  </a:moveTo>
                  <a:lnTo>
                    <a:pt x="371" y="424"/>
                  </a:lnTo>
                  <a:lnTo>
                    <a:pt x="0" y="0"/>
                  </a:lnTo>
                  <a:lnTo>
                    <a:pt x="0" y="0"/>
                  </a:lnTo>
                  <a:lnTo>
                    <a:pt x="371" y="424"/>
                  </a:lnTo>
                  <a:lnTo>
                    <a:pt x="371" y="424"/>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509825" y="2218650"/>
              <a:ext cx="22550" cy="27875"/>
            </a:xfrm>
            <a:custGeom>
              <a:rect b="b" l="l" r="r" t="t"/>
              <a:pathLst>
                <a:path extrusionOk="0" h="1115" w="902">
                  <a:moveTo>
                    <a:pt x="901" y="1114"/>
                  </a:moveTo>
                  <a:lnTo>
                    <a:pt x="901" y="1114"/>
                  </a:lnTo>
                  <a:lnTo>
                    <a:pt x="0" y="1"/>
                  </a:lnTo>
                  <a:lnTo>
                    <a:pt x="0" y="1"/>
                  </a:lnTo>
                  <a:lnTo>
                    <a:pt x="901" y="1114"/>
                  </a:lnTo>
                  <a:lnTo>
                    <a:pt x="901" y="1114"/>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859700" y="2479750"/>
              <a:ext cx="9325" cy="4000"/>
            </a:xfrm>
            <a:custGeom>
              <a:rect b="b" l="l" r="r" t="t"/>
              <a:pathLst>
                <a:path extrusionOk="0" h="160" w="373">
                  <a:moveTo>
                    <a:pt x="372" y="160"/>
                  </a:moveTo>
                  <a:lnTo>
                    <a:pt x="372" y="160"/>
                  </a:lnTo>
                  <a:lnTo>
                    <a:pt x="1" y="1"/>
                  </a:lnTo>
                  <a:lnTo>
                    <a:pt x="1" y="1"/>
                  </a:lnTo>
                  <a:lnTo>
                    <a:pt x="372" y="160"/>
                  </a:lnTo>
                  <a:lnTo>
                    <a:pt x="372" y="16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599950" y="2316725"/>
              <a:ext cx="9300" cy="9325"/>
            </a:xfrm>
            <a:custGeom>
              <a:rect b="b" l="l" r="r" t="t"/>
              <a:pathLst>
                <a:path extrusionOk="0" h="373" w="372">
                  <a:moveTo>
                    <a:pt x="371" y="372"/>
                  </a:moveTo>
                  <a:lnTo>
                    <a:pt x="371" y="372"/>
                  </a:lnTo>
                  <a:lnTo>
                    <a:pt x="0" y="1"/>
                  </a:lnTo>
                  <a:lnTo>
                    <a:pt x="0" y="1"/>
                  </a:lnTo>
                  <a:lnTo>
                    <a:pt x="371" y="372"/>
                  </a:lnTo>
                  <a:lnTo>
                    <a:pt x="371" y="37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582700" y="2300825"/>
              <a:ext cx="9300" cy="7975"/>
            </a:xfrm>
            <a:custGeom>
              <a:rect b="b" l="l" r="r" t="t"/>
              <a:pathLst>
                <a:path extrusionOk="0" h="319" w="372">
                  <a:moveTo>
                    <a:pt x="372" y="319"/>
                  </a:moveTo>
                  <a:lnTo>
                    <a:pt x="372" y="319"/>
                  </a:lnTo>
                  <a:lnTo>
                    <a:pt x="1" y="1"/>
                  </a:lnTo>
                  <a:lnTo>
                    <a:pt x="1" y="1"/>
                  </a:lnTo>
                  <a:lnTo>
                    <a:pt x="372" y="319"/>
                  </a:lnTo>
                  <a:lnTo>
                    <a:pt x="372" y="319"/>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565475" y="2283600"/>
              <a:ext cx="9300" cy="9300"/>
            </a:xfrm>
            <a:custGeom>
              <a:rect b="b" l="l" r="r" t="t"/>
              <a:pathLst>
                <a:path extrusionOk="0" h="372" w="372">
                  <a:moveTo>
                    <a:pt x="372" y="372"/>
                  </a:moveTo>
                  <a:lnTo>
                    <a:pt x="372" y="372"/>
                  </a:lnTo>
                  <a:lnTo>
                    <a:pt x="1" y="1"/>
                  </a:lnTo>
                  <a:lnTo>
                    <a:pt x="1" y="1"/>
                  </a:lnTo>
                  <a:lnTo>
                    <a:pt x="372" y="372"/>
                  </a:lnTo>
                  <a:lnTo>
                    <a:pt x="372" y="37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1069125" y="1530800"/>
              <a:ext cx="320750" cy="25"/>
            </a:xfrm>
            <a:custGeom>
              <a:rect b="b" l="l" r="r" t="t"/>
              <a:pathLst>
                <a:path extrusionOk="0" h="1" w="12830">
                  <a:moveTo>
                    <a:pt x="53" y="0"/>
                  </a:moveTo>
                  <a:lnTo>
                    <a:pt x="12830" y="0"/>
                  </a:lnTo>
                  <a:lnTo>
                    <a:pt x="12830" y="0"/>
                  </a:lnTo>
                  <a:lnTo>
                    <a:pt x="12671" y="0"/>
                  </a:lnTo>
                  <a:lnTo>
                    <a:pt x="0" y="0"/>
                  </a:lnTo>
                  <a:lnTo>
                    <a:pt x="0" y="0"/>
                  </a:lnTo>
                  <a:lnTo>
                    <a:pt x="53" y="0"/>
                  </a:lnTo>
                  <a:lnTo>
                    <a:pt x="5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1014775" y="1530800"/>
              <a:ext cx="6650" cy="25"/>
            </a:xfrm>
            <a:custGeom>
              <a:rect b="b" l="l" r="r" t="t"/>
              <a:pathLst>
                <a:path extrusionOk="0" h="1" w="266">
                  <a:moveTo>
                    <a:pt x="1" y="0"/>
                  </a:moveTo>
                  <a:lnTo>
                    <a:pt x="1" y="0"/>
                  </a:lnTo>
                  <a:lnTo>
                    <a:pt x="54" y="0"/>
                  </a:lnTo>
                  <a:lnTo>
                    <a:pt x="266" y="0"/>
                  </a:lnTo>
                  <a:lnTo>
                    <a:pt x="266" y="0"/>
                  </a:lnTo>
                  <a:lnTo>
                    <a:pt x="213" y="0"/>
                  </a:lnTo>
                  <a:lnTo>
                    <a:pt x="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985625" y="1530800"/>
              <a:ext cx="13275" cy="25"/>
            </a:xfrm>
            <a:custGeom>
              <a:rect b="b" l="l" r="r" t="t"/>
              <a:pathLst>
                <a:path extrusionOk="0" h="1" w="531">
                  <a:moveTo>
                    <a:pt x="0" y="0"/>
                  </a:moveTo>
                  <a:lnTo>
                    <a:pt x="0" y="0"/>
                  </a:lnTo>
                  <a:lnTo>
                    <a:pt x="53" y="0"/>
                  </a:lnTo>
                  <a:lnTo>
                    <a:pt x="531" y="0"/>
                  </a:lnTo>
                  <a:lnTo>
                    <a:pt x="531" y="0"/>
                  </a:lnTo>
                  <a:lnTo>
                    <a:pt x="424" y="0"/>
                  </a:lnTo>
                  <a:lnTo>
                    <a:pt x="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1042625" y="1530800"/>
              <a:ext cx="4000" cy="25"/>
            </a:xfrm>
            <a:custGeom>
              <a:rect b="b" l="l" r="r" t="t"/>
              <a:pathLst>
                <a:path extrusionOk="0" h="1" w="160">
                  <a:moveTo>
                    <a:pt x="0" y="0"/>
                  </a:moveTo>
                  <a:lnTo>
                    <a:pt x="0" y="0"/>
                  </a:lnTo>
                  <a:lnTo>
                    <a:pt x="53" y="0"/>
                  </a:lnTo>
                  <a:lnTo>
                    <a:pt x="159" y="0"/>
                  </a:lnTo>
                  <a:lnTo>
                    <a:pt x="159" y="0"/>
                  </a:lnTo>
                  <a:lnTo>
                    <a:pt x="106" y="0"/>
                  </a:lnTo>
                  <a:lnTo>
                    <a:pt x="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973700" y="1562600"/>
              <a:ext cx="512925" cy="5325"/>
            </a:xfrm>
            <a:custGeom>
              <a:rect b="b" l="l" r="r" t="t"/>
              <a:pathLst>
                <a:path extrusionOk="0" h="213" w="20517">
                  <a:moveTo>
                    <a:pt x="0" y="1"/>
                  </a:moveTo>
                  <a:lnTo>
                    <a:pt x="583" y="213"/>
                  </a:lnTo>
                  <a:lnTo>
                    <a:pt x="20517" y="213"/>
                  </a:lnTo>
                  <a:lnTo>
                    <a:pt x="20517" y="107"/>
                  </a:lnTo>
                  <a:lnTo>
                    <a:pt x="2035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731150" y="2416150"/>
              <a:ext cx="10625" cy="5325"/>
            </a:xfrm>
            <a:custGeom>
              <a:rect b="b" l="l" r="r" t="t"/>
              <a:pathLst>
                <a:path extrusionOk="0" h="213" w="425">
                  <a:moveTo>
                    <a:pt x="425" y="212"/>
                  </a:moveTo>
                  <a:lnTo>
                    <a:pt x="425" y="212"/>
                  </a:lnTo>
                  <a:lnTo>
                    <a:pt x="1" y="0"/>
                  </a:lnTo>
                  <a:lnTo>
                    <a:pt x="1" y="0"/>
                  </a:lnTo>
                  <a:lnTo>
                    <a:pt x="425" y="212"/>
                  </a:lnTo>
                  <a:lnTo>
                    <a:pt x="425" y="21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755000" y="2429400"/>
              <a:ext cx="10625" cy="5325"/>
            </a:xfrm>
            <a:custGeom>
              <a:rect b="b" l="l" r="r" t="t"/>
              <a:pathLst>
                <a:path extrusionOk="0" h="213" w="425">
                  <a:moveTo>
                    <a:pt x="425" y="212"/>
                  </a:moveTo>
                  <a:lnTo>
                    <a:pt x="425" y="212"/>
                  </a:lnTo>
                  <a:lnTo>
                    <a:pt x="1" y="0"/>
                  </a:lnTo>
                  <a:lnTo>
                    <a:pt x="1" y="0"/>
                  </a:lnTo>
                  <a:lnTo>
                    <a:pt x="425" y="212"/>
                  </a:lnTo>
                  <a:lnTo>
                    <a:pt x="425" y="21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830550" y="2467825"/>
              <a:ext cx="10625" cy="5325"/>
            </a:xfrm>
            <a:custGeom>
              <a:rect b="b" l="l" r="r" t="t"/>
              <a:pathLst>
                <a:path extrusionOk="0" h="213" w="425">
                  <a:moveTo>
                    <a:pt x="425" y="213"/>
                  </a:moveTo>
                  <a:lnTo>
                    <a:pt x="425" y="213"/>
                  </a:lnTo>
                  <a:lnTo>
                    <a:pt x="1" y="1"/>
                  </a:lnTo>
                  <a:lnTo>
                    <a:pt x="1" y="1"/>
                  </a:lnTo>
                  <a:lnTo>
                    <a:pt x="425" y="213"/>
                  </a:lnTo>
                  <a:lnTo>
                    <a:pt x="425" y="213"/>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778875" y="2442650"/>
              <a:ext cx="10625" cy="5325"/>
            </a:xfrm>
            <a:custGeom>
              <a:rect b="b" l="l" r="r" t="t"/>
              <a:pathLst>
                <a:path extrusionOk="0" h="213" w="425">
                  <a:moveTo>
                    <a:pt x="424" y="212"/>
                  </a:moveTo>
                  <a:lnTo>
                    <a:pt x="424" y="212"/>
                  </a:lnTo>
                  <a:lnTo>
                    <a:pt x="0" y="0"/>
                  </a:lnTo>
                  <a:lnTo>
                    <a:pt x="0" y="0"/>
                  </a:lnTo>
                  <a:lnTo>
                    <a:pt x="424" y="212"/>
                  </a:lnTo>
                  <a:lnTo>
                    <a:pt x="424" y="212"/>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708625" y="2401550"/>
              <a:ext cx="9300" cy="5325"/>
            </a:xfrm>
            <a:custGeom>
              <a:rect b="b" l="l" r="r" t="t"/>
              <a:pathLst>
                <a:path extrusionOk="0" h="213" w="372">
                  <a:moveTo>
                    <a:pt x="371" y="213"/>
                  </a:moveTo>
                  <a:lnTo>
                    <a:pt x="371" y="213"/>
                  </a:lnTo>
                  <a:lnTo>
                    <a:pt x="0" y="1"/>
                  </a:lnTo>
                  <a:lnTo>
                    <a:pt x="0" y="1"/>
                  </a:lnTo>
                  <a:lnTo>
                    <a:pt x="371" y="213"/>
                  </a:lnTo>
                  <a:lnTo>
                    <a:pt x="371" y="213"/>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638375" y="2349875"/>
              <a:ext cx="9300" cy="6650"/>
            </a:xfrm>
            <a:custGeom>
              <a:rect b="b" l="l" r="r" t="t"/>
              <a:pathLst>
                <a:path extrusionOk="0" h="266" w="372">
                  <a:moveTo>
                    <a:pt x="372" y="265"/>
                  </a:moveTo>
                  <a:lnTo>
                    <a:pt x="372" y="265"/>
                  </a:lnTo>
                  <a:lnTo>
                    <a:pt x="0" y="0"/>
                  </a:lnTo>
                  <a:lnTo>
                    <a:pt x="0" y="0"/>
                  </a:lnTo>
                  <a:lnTo>
                    <a:pt x="372" y="265"/>
                  </a:lnTo>
                  <a:lnTo>
                    <a:pt x="372" y="265"/>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903450" y="1662000"/>
              <a:ext cx="92800" cy="13275"/>
            </a:xfrm>
            <a:custGeom>
              <a:rect b="b" l="l" r="r" t="t"/>
              <a:pathLst>
                <a:path extrusionOk="0" h="531" w="3712">
                  <a:moveTo>
                    <a:pt x="106" y="1"/>
                  </a:moveTo>
                  <a:lnTo>
                    <a:pt x="0" y="531"/>
                  </a:lnTo>
                  <a:lnTo>
                    <a:pt x="3446" y="531"/>
                  </a:lnTo>
                  <a:lnTo>
                    <a:pt x="3605" y="372"/>
                  </a:lnTo>
                  <a:lnTo>
                    <a:pt x="3711" y="213"/>
                  </a:lnTo>
                  <a:lnTo>
                    <a:pt x="3711" y="213"/>
                  </a:lnTo>
                  <a:lnTo>
                    <a:pt x="3446" y="372"/>
                  </a:lnTo>
                  <a:lnTo>
                    <a:pt x="3128" y="425"/>
                  </a:lnTo>
                  <a:lnTo>
                    <a:pt x="2810" y="425"/>
                  </a:lnTo>
                  <a:lnTo>
                    <a:pt x="2598" y="372"/>
                  </a:lnTo>
                  <a:lnTo>
                    <a:pt x="2545" y="372"/>
                  </a:lnTo>
                  <a:lnTo>
                    <a:pt x="2598" y="319"/>
                  </a:lnTo>
                  <a:lnTo>
                    <a:pt x="2863" y="160"/>
                  </a:lnTo>
                  <a:lnTo>
                    <a:pt x="2969" y="107"/>
                  </a:lnTo>
                  <a:lnTo>
                    <a:pt x="3075" y="1"/>
                  </a:lnTo>
                  <a:lnTo>
                    <a:pt x="2757" y="1"/>
                  </a:lnTo>
                  <a:lnTo>
                    <a:pt x="2333" y="107"/>
                  </a:lnTo>
                  <a:lnTo>
                    <a:pt x="2015" y="319"/>
                  </a:lnTo>
                  <a:lnTo>
                    <a:pt x="1962" y="266"/>
                  </a:lnTo>
                  <a:lnTo>
                    <a:pt x="2121" y="1"/>
                  </a:lnTo>
                  <a:lnTo>
                    <a:pt x="1856" y="1"/>
                  </a:lnTo>
                  <a:lnTo>
                    <a:pt x="1485" y="160"/>
                  </a:lnTo>
                  <a:lnTo>
                    <a:pt x="1273" y="213"/>
                  </a:lnTo>
                  <a:lnTo>
                    <a:pt x="1220" y="160"/>
                  </a:lnTo>
                  <a:lnTo>
                    <a:pt x="1273" y="1"/>
                  </a:lnTo>
                  <a:lnTo>
                    <a:pt x="849" y="1"/>
                  </a:lnTo>
                  <a:lnTo>
                    <a:pt x="743" y="54"/>
                  </a:lnTo>
                  <a:lnTo>
                    <a:pt x="690" y="54"/>
                  </a:lnTo>
                  <a:lnTo>
                    <a:pt x="69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687425" y="2386975"/>
              <a:ext cx="6650" cy="4000"/>
            </a:xfrm>
            <a:custGeom>
              <a:rect b="b" l="l" r="r" t="t"/>
              <a:pathLst>
                <a:path extrusionOk="0" h="160" w="266">
                  <a:moveTo>
                    <a:pt x="265" y="160"/>
                  </a:moveTo>
                  <a:lnTo>
                    <a:pt x="265" y="160"/>
                  </a:lnTo>
                  <a:lnTo>
                    <a:pt x="0" y="1"/>
                  </a:lnTo>
                  <a:lnTo>
                    <a:pt x="0" y="1"/>
                  </a:lnTo>
                  <a:lnTo>
                    <a:pt x="265" y="160"/>
                  </a:lnTo>
                  <a:lnTo>
                    <a:pt x="265" y="16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618500" y="2333975"/>
              <a:ext cx="9300" cy="7975"/>
            </a:xfrm>
            <a:custGeom>
              <a:rect b="b" l="l" r="r" t="t"/>
              <a:pathLst>
                <a:path extrusionOk="0" h="319" w="372">
                  <a:moveTo>
                    <a:pt x="371" y="318"/>
                  </a:moveTo>
                  <a:lnTo>
                    <a:pt x="371" y="318"/>
                  </a:lnTo>
                  <a:lnTo>
                    <a:pt x="0" y="0"/>
                  </a:lnTo>
                  <a:lnTo>
                    <a:pt x="0" y="0"/>
                  </a:lnTo>
                  <a:lnTo>
                    <a:pt x="371" y="318"/>
                  </a:lnTo>
                  <a:lnTo>
                    <a:pt x="371" y="318"/>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659575" y="2367100"/>
              <a:ext cx="7975" cy="5325"/>
            </a:xfrm>
            <a:custGeom>
              <a:rect b="b" l="l" r="r" t="t"/>
              <a:pathLst>
                <a:path extrusionOk="0" h="213" w="319">
                  <a:moveTo>
                    <a:pt x="319" y="213"/>
                  </a:moveTo>
                  <a:lnTo>
                    <a:pt x="319" y="213"/>
                  </a:lnTo>
                  <a:lnTo>
                    <a:pt x="1" y="1"/>
                  </a:lnTo>
                  <a:lnTo>
                    <a:pt x="1" y="1"/>
                  </a:lnTo>
                  <a:lnTo>
                    <a:pt x="319" y="213"/>
                  </a:lnTo>
                  <a:lnTo>
                    <a:pt x="319" y="213"/>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804050" y="2455900"/>
              <a:ext cx="10625" cy="5325"/>
            </a:xfrm>
            <a:custGeom>
              <a:rect b="b" l="l" r="r" t="t"/>
              <a:pathLst>
                <a:path extrusionOk="0" h="213" w="425">
                  <a:moveTo>
                    <a:pt x="424" y="213"/>
                  </a:moveTo>
                  <a:lnTo>
                    <a:pt x="424" y="213"/>
                  </a:lnTo>
                  <a:lnTo>
                    <a:pt x="0" y="1"/>
                  </a:lnTo>
                  <a:lnTo>
                    <a:pt x="0" y="1"/>
                  </a:lnTo>
                  <a:lnTo>
                    <a:pt x="424" y="213"/>
                  </a:lnTo>
                  <a:lnTo>
                    <a:pt x="424" y="213"/>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438250" y="2112625"/>
              <a:ext cx="9300" cy="14600"/>
            </a:xfrm>
            <a:custGeom>
              <a:rect b="b" l="l" r="r" t="t"/>
              <a:pathLst>
                <a:path extrusionOk="0" h="584" w="372">
                  <a:moveTo>
                    <a:pt x="371" y="584"/>
                  </a:moveTo>
                  <a:lnTo>
                    <a:pt x="371" y="584"/>
                  </a:lnTo>
                  <a:lnTo>
                    <a:pt x="0" y="1"/>
                  </a:lnTo>
                  <a:lnTo>
                    <a:pt x="0" y="1"/>
                  </a:lnTo>
                  <a:lnTo>
                    <a:pt x="371" y="584"/>
                  </a:lnTo>
                  <a:lnTo>
                    <a:pt x="371" y="584"/>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728500" y="1673925"/>
              <a:ext cx="2675" cy="1350"/>
            </a:xfrm>
            <a:custGeom>
              <a:rect b="b" l="l" r="r" t="t"/>
              <a:pathLst>
                <a:path extrusionOk="0" h="54" w="107">
                  <a:moveTo>
                    <a:pt x="0" y="1"/>
                  </a:moveTo>
                  <a:lnTo>
                    <a:pt x="0" y="54"/>
                  </a:lnTo>
                  <a:lnTo>
                    <a:pt x="107" y="54"/>
                  </a:lnTo>
                  <a:lnTo>
                    <a:pt x="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650300" y="1760075"/>
              <a:ext cx="22550" cy="22550"/>
            </a:xfrm>
            <a:custGeom>
              <a:rect b="b" l="l" r="r" t="t"/>
              <a:pathLst>
                <a:path extrusionOk="0" h="902" w="902">
                  <a:moveTo>
                    <a:pt x="1" y="1"/>
                  </a:moveTo>
                  <a:lnTo>
                    <a:pt x="107" y="213"/>
                  </a:lnTo>
                  <a:lnTo>
                    <a:pt x="107" y="425"/>
                  </a:lnTo>
                  <a:lnTo>
                    <a:pt x="107" y="902"/>
                  </a:lnTo>
                  <a:lnTo>
                    <a:pt x="531" y="902"/>
                  </a:lnTo>
                  <a:lnTo>
                    <a:pt x="690" y="478"/>
                  </a:lnTo>
                  <a:lnTo>
                    <a:pt x="902" y="1"/>
                  </a:lnTo>
                  <a:lnTo>
                    <a:pt x="531" y="1"/>
                  </a:lnTo>
                  <a:lnTo>
                    <a:pt x="425" y="372"/>
                  </a:lnTo>
                  <a:lnTo>
                    <a:pt x="372" y="372"/>
                  </a:lnTo>
                  <a:lnTo>
                    <a:pt x="213" y="160"/>
                  </a:lnTo>
                  <a:lnTo>
                    <a:pt x="107"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851750" y="1628875"/>
              <a:ext cx="38475" cy="10625"/>
            </a:xfrm>
            <a:custGeom>
              <a:rect b="b" l="l" r="r" t="t"/>
              <a:pathLst>
                <a:path extrusionOk="0" h="425" w="1539">
                  <a:moveTo>
                    <a:pt x="1" y="0"/>
                  </a:moveTo>
                  <a:lnTo>
                    <a:pt x="1" y="106"/>
                  </a:lnTo>
                  <a:lnTo>
                    <a:pt x="54" y="265"/>
                  </a:lnTo>
                  <a:lnTo>
                    <a:pt x="160" y="424"/>
                  </a:lnTo>
                  <a:lnTo>
                    <a:pt x="1432" y="424"/>
                  </a:lnTo>
                  <a:lnTo>
                    <a:pt x="1538" y="0"/>
                  </a:lnTo>
                  <a:lnTo>
                    <a:pt x="372" y="0"/>
                  </a:lnTo>
                  <a:lnTo>
                    <a:pt x="372" y="106"/>
                  </a:lnTo>
                  <a:lnTo>
                    <a:pt x="266" y="106"/>
                  </a:lnTo>
                  <a:lnTo>
                    <a:pt x="107"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664875" y="1744175"/>
              <a:ext cx="4000" cy="2675"/>
            </a:xfrm>
            <a:custGeom>
              <a:rect b="b" l="l" r="r" t="t"/>
              <a:pathLst>
                <a:path extrusionOk="0" h="107" w="160">
                  <a:moveTo>
                    <a:pt x="1" y="1"/>
                  </a:moveTo>
                  <a:lnTo>
                    <a:pt x="1" y="107"/>
                  </a:lnTo>
                  <a:lnTo>
                    <a:pt x="160" y="107"/>
                  </a:lnTo>
                  <a:lnTo>
                    <a:pt x="54" y="54"/>
                  </a:lnTo>
                  <a:lnTo>
                    <a:pt x="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908750" y="1628875"/>
              <a:ext cx="55700" cy="10625"/>
            </a:xfrm>
            <a:custGeom>
              <a:rect b="b" l="l" r="r" t="t"/>
              <a:pathLst>
                <a:path extrusionOk="0" h="425" w="2228">
                  <a:moveTo>
                    <a:pt x="54" y="0"/>
                  </a:moveTo>
                  <a:lnTo>
                    <a:pt x="1" y="424"/>
                  </a:lnTo>
                  <a:lnTo>
                    <a:pt x="1432" y="424"/>
                  </a:lnTo>
                  <a:lnTo>
                    <a:pt x="1803" y="371"/>
                  </a:lnTo>
                  <a:lnTo>
                    <a:pt x="2174" y="371"/>
                  </a:lnTo>
                  <a:lnTo>
                    <a:pt x="2227" y="0"/>
                  </a:lnTo>
                  <a:lnTo>
                    <a:pt x="2015" y="0"/>
                  </a:lnTo>
                  <a:lnTo>
                    <a:pt x="1962" y="106"/>
                  </a:lnTo>
                  <a:lnTo>
                    <a:pt x="1909" y="106"/>
                  </a:lnTo>
                  <a:lnTo>
                    <a:pt x="1909" y="53"/>
                  </a:lnTo>
                  <a:lnTo>
                    <a:pt x="1909"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793450" y="1636825"/>
              <a:ext cx="17250" cy="2675"/>
            </a:xfrm>
            <a:custGeom>
              <a:rect b="b" l="l" r="r" t="t"/>
              <a:pathLst>
                <a:path extrusionOk="0" h="107" w="690">
                  <a:moveTo>
                    <a:pt x="0" y="0"/>
                  </a:moveTo>
                  <a:lnTo>
                    <a:pt x="0" y="53"/>
                  </a:lnTo>
                  <a:lnTo>
                    <a:pt x="53" y="106"/>
                  </a:lnTo>
                  <a:lnTo>
                    <a:pt x="689" y="106"/>
                  </a:lnTo>
                  <a:lnTo>
                    <a:pt x="318" y="53"/>
                  </a:lnTo>
                  <a:lnTo>
                    <a:pt x="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684775" y="1760075"/>
              <a:ext cx="46400" cy="22550"/>
            </a:xfrm>
            <a:custGeom>
              <a:rect b="b" l="l" r="r" t="t"/>
              <a:pathLst>
                <a:path extrusionOk="0" h="902" w="1856">
                  <a:moveTo>
                    <a:pt x="265" y="1"/>
                  </a:moveTo>
                  <a:lnTo>
                    <a:pt x="212" y="372"/>
                  </a:lnTo>
                  <a:lnTo>
                    <a:pt x="212" y="531"/>
                  </a:lnTo>
                  <a:lnTo>
                    <a:pt x="212" y="584"/>
                  </a:lnTo>
                  <a:lnTo>
                    <a:pt x="159" y="584"/>
                  </a:lnTo>
                  <a:lnTo>
                    <a:pt x="53" y="531"/>
                  </a:lnTo>
                  <a:lnTo>
                    <a:pt x="0" y="478"/>
                  </a:lnTo>
                  <a:lnTo>
                    <a:pt x="0" y="584"/>
                  </a:lnTo>
                  <a:lnTo>
                    <a:pt x="53" y="743"/>
                  </a:lnTo>
                  <a:lnTo>
                    <a:pt x="159" y="902"/>
                  </a:lnTo>
                  <a:lnTo>
                    <a:pt x="1325" y="902"/>
                  </a:lnTo>
                  <a:lnTo>
                    <a:pt x="1856" y="160"/>
                  </a:lnTo>
                  <a:lnTo>
                    <a:pt x="1749"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1063825" y="1726950"/>
              <a:ext cx="25200" cy="19900"/>
            </a:xfrm>
            <a:custGeom>
              <a:rect b="b" l="l" r="r" t="t"/>
              <a:pathLst>
                <a:path extrusionOk="0" h="796" w="1008">
                  <a:moveTo>
                    <a:pt x="0" y="0"/>
                  </a:moveTo>
                  <a:lnTo>
                    <a:pt x="265" y="424"/>
                  </a:lnTo>
                  <a:lnTo>
                    <a:pt x="424" y="796"/>
                  </a:lnTo>
                  <a:lnTo>
                    <a:pt x="1008" y="796"/>
                  </a:lnTo>
                  <a:lnTo>
                    <a:pt x="1008" y="424"/>
                  </a:lnTo>
                  <a:lnTo>
                    <a:pt x="955" y="0"/>
                  </a:lnTo>
                  <a:lnTo>
                    <a:pt x="795" y="0"/>
                  </a:lnTo>
                  <a:lnTo>
                    <a:pt x="742" y="212"/>
                  </a:lnTo>
                  <a:lnTo>
                    <a:pt x="742" y="424"/>
                  </a:lnTo>
                  <a:lnTo>
                    <a:pt x="742" y="477"/>
                  </a:lnTo>
                  <a:lnTo>
                    <a:pt x="689" y="477"/>
                  </a:lnTo>
                  <a:lnTo>
                    <a:pt x="583" y="265"/>
                  </a:lnTo>
                  <a:lnTo>
                    <a:pt x="477"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810675" y="1530800"/>
              <a:ext cx="5325" cy="25"/>
            </a:xfrm>
            <a:custGeom>
              <a:rect b="b" l="l" r="r" t="t"/>
              <a:pathLst>
                <a:path extrusionOk="0" h="1" w="213">
                  <a:moveTo>
                    <a:pt x="53" y="0"/>
                  </a:moveTo>
                  <a:lnTo>
                    <a:pt x="53" y="0"/>
                  </a:lnTo>
                  <a:lnTo>
                    <a:pt x="0" y="0"/>
                  </a:lnTo>
                  <a:lnTo>
                    <a:pt x="159" y="0"/>
                  </a:lnTo>
                  <a:lnTo>
                    <a:pt x="159" y="0"/>
                  </a:lnTo>
                  <a:lnTo>
                    <a:pt x="212" y="0"/>
                  </a:lnTo>
                  <a:lnTo>
                    <a:pt x="5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472700" y="2168300"/>
              <a:ext cx="7975" cy="11950"/>
            </a:xfrm>
            <a:custGeom>
              <a:rect b="b" l="l" r="r" t="t"/>
              <a:pathLst>
                <a:path extrusionOk="0" h="478" w="319">
                  <a:moveTo>
                    <a:pt x="319" y="477"/>
                  </a:moveTo>
                  <a:lnTo>
                    <a:pt x="319" y="477"/>
                  </a:lnTo>
                  <a:lnTo>
                    <a:pt x="1" y="0"/>
                  </a:lnTo>
                  <a:lnTo>
                    <a:pt x="1" y="0"/>
                  </a:lnTo>
                  <a:lnTo>
                    <a:pt x="319" y="477"/>
                  </a:lnTo>
                  <a:lnTo>
                    <a:pt x="319" y="477"/>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1022725" y="1726950"/>
              <a:ext cx="31850" cy="19900"/>
            </a:xfrm>
            <a:custGeom>
              <a:rect b="b" l="l" r="r" t="t"/>
              <a:pathLst>
                <a:path extrusionOk="0" h="796" w="1274">
                  <a:moveTo>
                    <a:pt x="1" y="0"/>
                  </a:moveTo>
                  <a:lnTo>
                    <a:pt x="478" y="371"/>
                  </a:lnTo>
                  <a:lnTo>
                    <a:pt x="955" y="796"/>
                  </a:lnTo>
                  <a:lnTo>
                    <a:pt x="1220" y="796"/>
                  </a:lnTo>
                  <a:lnTo>
                    <a:pt x="1273" y="584"/>
                  </a:lnTo>
                  <a:lnTo>
                    <a:pt x="1273" y="477"/>
                  </a:lnTo>
                  <a:lnTo>
                    <a:pt x="1220" y="371"/>
                  </a:lnTo>
                  <a:lnTo>
                    <a:pt x="1167" y="477"/>
                  </a:lnTo>
                  <a:lnTo>
                    <a:pt x="1114" y="531"/>
                  </a:lnTo>
                  <a:lnTo>
                    <a:pt x="1061" y="584"/>
                  </a:lnTo>
                  <a:lnTo>
                    <a:pt x="1061" y="584"/>
                  </a:lnTo>
                  <a:lnTo>
                    <a:pt x="1114" y="424"/>
                  </a:lnTo>
                  <a:lnTo>
                    <a:pt x="1167" y="265"/>
                  </a:lnTo>
                  <a:lnTo>
                    <a:pt x="1114" y="106"/>
                  </a:lnTo>
                  <a:lnTo>
                    <a:pt x="1008" y="212"/>
                  </a:lnTo>
                  <a:lnTo>
                    <a:pt x="955" y="212"/>
                  </a:lnTo>
                  <a:lnTo>
                    <a:pt x="955" y="159"/>
                  </a:lnTo>
                  <a:lnTo>
                    <a:pt x="902"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448850" y="2131175"/>
              <a:ext cx="7975" cy="13300"/>
            </a:xfrm>
            <a:custGeom>
              <a:rect b="b" l="l" r="r" t="t"/>
              <a:pathLst>
                <a:path extrusionOk="0" h="532" w="319">
                  <a:moveTo>
                    <a:pt x="318" y="531"/>
                  </a:moveTo>
                  <a:lnTo>
                    <a:pt x="318" y="531"/>
                  </a:lnTo>
                  <a:lnTo>
                    <a:pt x="0" y="1"/>
                  </a:lnTo>
                  <a:lnTo>
                    <a:pt x="0" y="1"/>
                  </a:lnTo>
                  <a:lnTo>
                    <a:pt x="318" y="531"/>
                  </a:lnTo>
                  <a:lnTo>
                    <a:pt x="318" y="53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460775" y="2149750"/>
              <a:ext cx="7975" cy="13275"/>
            </a:xfrm>
            <a:custGeom>
              <a:rect b="b" l="l" r="r" t="t"/>
              <a:pathLst>
                <a:path extrusionOk="0" h="531" w="319">
                  <a:moveTo>
                    <a:pt x="319" y="530"/>
                  </a:moveTo>
                  <a:lnTo>
                    <a:pt x="319" y="530"/>
                  </a:lnTo>
                  <a:lnTo>
                    <a:pt x="0" y="0"/>
                  </a:lnTo>
                  <a:lnTo>
                    <a:pt x="0" y="0"/>
                  </a:lnTo>
                  <a:lnTo>
                    <a:pt x="319" y="530"/>
                  </a:lnTo>
                  <a:lnTo>
                    <a:pt x="319" y="53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846450" y="1662000"/>
              <a:ext cx="37150" cy="13275"/>
            </a:xfrm>
            <a:custGeom>
              <a:rect b="b" l="l" r="r" t="t"/>
              <a:pathLst>
                <a:path extrusionOk="0" h="531" w="1486">
                  <a:moveTo>
                    <a:pt x="1" y="1"/>
                  </a:moveTo>
                  <a:lnTo>
                    <a:pt x="213" y="160"/>
                  </a:lnTo>
                  <a:lnTo>
                    <a:pt x="213" y="266"/>
                  </a:lnTo>
                  <a:lnTo>
                    <a:pt x="213" y="531"/>
                  </a:lnTo>
                  <a:lnTo>
                    <a:pt x="1379" y="531"/>
                  </a:lnTo>
                  <a:lnTo>
                    <a:pt x="1379" y="478"/>
                  </a:lnTo>
                  <a:lnTo>
                    <a:pt x="1485"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911400" y="1530800"/>
              <a:ext cx="18575" cy="25"/>
            </a:xfrm>
            <a:custGeom>
              <a:rect b="b" l="l" r="r" t="t"/>
              <a:pathLst>
                <a:path extrusionOk="0" h="1" w="743">
                  <a:moveTo>
                    <a:pt x="690" y="0"/>
                  </a:moveTo>
                  <a:lnTo>
                    <a:pt x="690" y="0"/>
                  </a:lnTo>
                  <a:lnTo>
                    <a:pt x="743" y="0"/>
                  </a:lnTo>
                  <a:lnTo>
                    <a:pt x="1" y="0"/>
                  </a:lnTo>
                  <a:lnTo>
                    <a:pt x="1" y="0"/>
                  </a:lnTo>
                  <a:lnTo>
                    <a:pt x="1" y="0"/>
                  </a:lnTo>
                  <a:lnTo>
                    <a:pt x="69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796100" y="1530800"/>
              <a:ext cx="1350" cy="25"/>
            </a:xfrm>
            <a:custGeom>
              <a:rect b="b" l="l" r="r" t="t"/>
              <a:pathLst>
                <a:path extrusionOk="0" h="1" w="54">
                  <a:moveTo>
                    <a:pt x="0" y="0"/>
                  </a:moveTo>
                  <a:lnTo>
                    <a:pt x="0" y="0"/>
                  </a:lnTo>
                  <a:lnTo>
                    <a:pt x="0" y="0"/>
                  </a:lnTo>
                  <a:lnTo>
                    <a:pt x="0" y="0"/>
                  </a:lnTo>
                  <a:lnTo>
                    <a:pt x="0" y="0"/>
                  </a:lnTo>
                  <a:lnTo>
                    <a:pt x="0" y="0"/>
                  </a:lnTo>
                  <a:lnTo>
                    <a:pt x="53" y="0"/>
                  </a:lnTo>
                  <a:lnTo>
                    <a:pt x="53" y="0"/>
                  </a:lnTo>
                  <a:lnTo>
                    <a:pt x="0" y="0"/>
                  </a:lnTo>
                  <a:lnTo>
                    <a:pt x="0"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863700" y="1566575"/>
              <a:ext cx="1350" cy="1350"/>
            </a:xfrm>
            <a:custGeom>
              <a:rect b="b" l="l" r="r" t="t"/>
              <a:pathLst>
                <a:path extrusionOk="0" h="54" w="54">
                  <a:moveTo>
                    <a:pt x="0" y="1"/>
                  </a:moveTo>
                  <a:lnTo>
                    <a:pt x="0" y="54"/>
                  </a:lnTo>
                  <a:lnTo>
                    <a:pt x="53" y="54"/>
                  </a:lnTo>
                  <a:lnTo>
                    <a:pt x="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1058525" y="1746825"/>
              <a:ext cx="1350" cy="25"/>
            </a:xfrm>
            <a:custGeom>
              <a:rect b="b" l="l" r="r" t="t"/>
              <a:pathLst>
                <a:path extrusionOk="0" h="1" w="54">
                  <a:moveTo>
                    <a:pt x="0" y="1"/>
                  </a:moveTo>
                  <a:lnTo>
                    <a:pt x="53" y="1"/>
                  </a:lnTo>
                  <a:lnTo>
                    <a:pt x="53" y="1"/>
                  </a:lnTo>
                  <a:lnTo>
                    <a:pt x="53" y="1"/>
                  </a:lnTo>
                  <a:lnTo>
                    <a:pt x="53" y="1"/>
                  </a:lnTo>
                  <a:lnTo>
                    <a:pt x="0" y="1"/>
                  </a:lnTo>
                  <a:lnTo>
                    <a:pt x="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808025" y="1628875"/>
              <a:ext cx="19900" cy="10625"/>
            </a:xfrm>
            <a:custGeom>
              <a:rect b="b" l="l" r="r" t="t"/>
              <a:pathLst>
                <a:path extrusionOk="0" h="425" w="796">
                  <a:moveTo>
                    <a:pt x="371" y="0"/>
                  </a:moveTo>
                  <a:lnTo>
                    <a:pt x="531" y="106"/>
                  </a:lnTo>
                  <a:lnTo>
                    <a:pt x="584" y="159"/>
                  </a:lnTo>
                  <a:lnTo>
                    <a:pt x="531" y="212"/>
                  </a:lnTo>
                  <a:lnTo>
                    <a:pt x="318" y="159"/>
                  </a:lnTo>
                  <a:lnTo>
                    <a:pt x="0" y="106"/>
                  </a:lnTo>
                  <a:lnTo>
                    <a:pt x="212" y="265"/>
                  </a:lnTo>
                  <a:lnTo>
                    <a:pt x="425" y="424"/>
                  </a:lnTo>
                  <a:lnTo>
                    <a:pt x="743" y="424"/>
                  </a:lnTo>
                  <a:lnTo>
                    <a:pt x="79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810675" y="1693800"/>
              <a:ext cx="22550" cy="5350"/>
            </a:xfrm>
            <a:custGeom>
              <a:rect b="b" l="l" r="r" t="t"/>
              <a:pathLst>
                <a:path extrusionOk="0" h="214" w="902">
                  <a:moveTo>
                    <a:pt x="0" y="1"/>
                  </a:moveTo>
                  <a:lnTo>
                    <a:pt x="319" y="213"/>
                  </a:lnTo>
                  <a:lnTo>
                    <a:pt x="902"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886225" y="1530800"/>
              <a:ext cx="9300" cy="25"/>
            </a:xfrm>
            <a:custGeom>
              <a:rect b="b" l="l" r="r" t="t"/>
              <a:pathLst>
                <a:path extrusionOk="0" h="1" w="372">
                  <a:moveTo>
                    <a:pt x="318" y="0"/>
                  </a:moveTo>
                  <a:lnTo>
                    <a:pt x="318" y="0"/>
                  </a:lnTo>
                  <a:lnTo>
                    <a:pt x="371" y="0"/>
                  </a:lnTo>
                  <a:lnTo>
                    <a:pt x="0" y="0"/>
                  </a:lnTo>
                  <a:lnTo>
                    <a:pt x="0" y="0"/>
                  </a:lnTo>
                  <a:lnTo>
                    <a:pt x="106" y="0"/>
                  </a:lnTo>
                  <a:lnTo>
                    <a:pt x="31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1057200" y="1760075"/>
              <a:ext cx="2675" cy="1350"/>
            </a:xfrm>
            <a:custGeom>
              <a:rect b="b" l="l" r="r" t="t"/>
              <a:pathLst>
                <a:path extrusionOk="0" h="54" w="107">
                  <a:moveTo>
                    <a:pt x="0" y="1"/>
                  </a:moveTo>
                  <a:lnTo>
                    <a:pt x="53" y="54"/>
                  </a:lnTo>
                  <a:lnTo>
                    <a:pt x="106"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753675" y="1562600"/>
              <a:ext cx="51725" cy="5325"/>
            </a:xfrm>
            <a:custGeom>
              <a:rect b="b" l="l" r="r" t="t"/>
              <a:pathLst>
                <a:path extrusionOk="0" h="213" w="2069">
                  <a:moveTo>
                    <a:pt x="107" y="1"/>
                  </a:moveTo>
                  <a:lnTo>
                    <a:pt x="1" y="213"/>
                  </a:lnTo>
                  <a:lnTo>
                    <a:pt x="1856" y="213"/>
                  </a:lnTo>
                  <a:lnTo>
                    <a:pt x="2068"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971050" y="1636825"/>
              <a:ext cx="1350" cy="2675"/>
            </a:xfrm>
            <a:custGeom>
              <a:rect b="b" l="l" r="r" t="t"/>
              <a:pathLst>
                <a:path extrusionOk="0" h="107" w="54">
                  <a:moveTo>
                    <a:pt x="53" y="0"/>
                  </a:moveTo>
                  <a:lnTo>
                    <a:pt x="0" y="106"/>
                  </a:lnTo>
                  <a:lnTo>
                    <a:pt x="53" y="106"/>
                  </a:lnTo>
                  <a:lnTo>
                    <a:pt x="5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594625" y="1744175"/>
              <a:ext cx="5350" cy="2675"/>
            </a:xfrm>
            <a:custGeom>
              <a:rect b="b" l="l" r="r" t="t"/>
              <a:pathLst>
                <a:path extrusionOk="0" h="107" w="214">
                  <a:moveTo>
                    <a:pt x="1" y="1"/>
                  </a:moveTo>
                  <a:lnTo>
                    <a:pt x="1" y="54"/>
                  </a:lnTo>
                  <a:lnTo>
                    <a:pt x="54" y="107"/>
                  </a:lnTo>
                  <a:lnTo>
                    <a:pt x="213" y="107"/>
                  </a:lnTo>
                  <a:lnTo>
                    <a:pt x="54" y="54"/>
                  </a:lnTo>
                  <a:lnTo>
                    <a:pt x="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675475" y="1732250"/>
              <a:ext cx="14625" cy="14600"/>
            </a:xfrm>
            <a:custGeom>
              <a:rect b="b" l="l" r="r" t="t"/>
              <a:pathLst>
                <a:path extrusionOk="0" h="584" w="585">
                  <a:moveTo>
                    <a:pt x="478" y="0"/>
                  </a:moveTo>
                  <a:lnTo>
                    <a:pt x="213" y="265"/>
                  </a:lnTo>
                  <a:lnTo>
                    <a:pt x="1" y="584"/>
                  </a:lnTo>
                  <a:lnTo>
                    <a:pt x="160" y="584"/>
                  </a:lnTo>
                  <a:lnTo>
                    <a:pt x="372" y="319"/>
                  </a:lnTo>
                  <a:lnTo>
                    <a:pt x="584"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755000" y="1734900"/>
              <a:ext cx="4000" cy="4000"/>
            </a:xfrm>
            <a:custGeom>
              <a:rect b="b" l="l" r="r" t="t"/>
              <a:pathLst>
                <a:path extrusionOk="0" h="160" w="160">
                  <a:moveTo>
                    <a:pt x="54" y="0"/>
                  </a:moveTo>
                  <a:lnTo>
                    <a:pt x="54" y="53"/>
                  </a:lnTo>
                  <a:lnTo>
                    <a:pt x="1" y="159"/>
                  </a:lnTo>
                  <a:lnTo>
                    <a:pt x="1" y="159"/>
                  </a:lnTo>
                  <a:lnTo>
                    <a:pt x="160" y="53"/>
                  </a:lnTo>
                  <a:lnTo>
                    <a:pt x="54"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695375" y="1732250"/>
              <a:ext cx="21225" cy="14600"/>
            </a:xfrm>
            <a:custGeom>
              <a:rect b="b" l="l" r="r" t="t"/>
              <a:pathLst>
                <a:path extrusionOk="0" h="584" w="849">
                  <a:moveTo>
                    <a:pt x="265" y="0"/>
                  </a:moveTo>
                  <a:lnTo>
                    <a:pt x="159" y="159"/>
                  </a:lnTo>
                  <a:lnTo>
                    <a:pt x="106" y="372"/>
                  </a:lnTo>
                  <a:lnTo>
                    <a:pt x="0" y="584"/>
                  </a:lnTo>
                  <a:lnTo>
                    <a:pt x="848" y="584"/>
                  </a:lnTo>
                  <a:lnTo>
                    <a:pt x="265"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890200" y="1566575"/>
              <a:ext cx="2675" cy="1350"/>
            </a:xfrm>
            <a:custGeom>
              <a:rect b="b" l="l" r="r" t="t"/>
              <a:pathLst>
                <a:path extrusionOk="0" h="54" w="107">
                  <a:moveTo>
                    <a:pt x="106" y="1"/>
                  </a:moveTo>
                  <a:lnTo>
                    <a:pt x="0" y="54"/>
                  </a:lnTo>
                  <a:lnTo>
                    <a:pt x="106" y="54"/>
                  </a:lnTo>
                  <a:lnTo>
                    <a:pt x="106"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680775" y="1793225"/>
              <a:ext cx="31850" cy="26525"/>
            </a:xfrm>
            <a:custGeom>
              <a:rect b="b" l="l" r="r" t="t"/>
              <a:pathLst>
                <a:path extrusionOk="0" h="1061" w="1274">
                  <a:moveTo>
                    <a:pt x="266" y="0"/>
                  </a:moveTo>
                  <a:lnTo>
                    <a:pt x="372" y="106"/>
                  </a:lnTo>
                  <a:lnTo>
                    <a:pt x="372" y="212"/>
                  </a:lnTo>
                  <a:lnTo>
                    <a:pt x="319" y="212"/>
                  </a:lnTo>
                  <a:lnTo>
                    <a:pt x="213" y="265"/>
                  </a:lnTo>
                  <a:lnTo>
                    <a:pt x="107" y="212"/>
                  </a:lnTo>
                  <a:lnTo>
                    <a:pt x="1" y="159"/>
                  </a:lnTo>
                  <a:lnTo>
                    <a:pt x="1" y="265"/>
                  </a:lnTo>
                  <a:lnTo>
                    <a:pt x="54" y="318"/>
                  </a:lnTo>
                  <a:lnTo>
                    <a:pt x="213" y="424"/>
                  </a:lnTo>
                  <a:lnTo>
                    <a:pt x="319" y="530"/>
                  </a:lnTo>
                  <a:lnTo>
                    <a:pt x="319" y="583"/>
                  </a:lnTo>
                  <a:lnTo>
                    <a:pt x="266" y="636"/>
                  </a:lnTo>
                  <a:lnTo>
                    <a:pt x="160" y="689"/>
                  </a:lnTo>
                  <a:lnTo>
                    <a:pt x="54" y="742"/>
                  </a:lnTo>
                  <a:lnTo>
                    <a:pt x="54" y="795"/>
                  </a:lnTo>
                  <a:lnTo>
                    <a:pt x="266" y="848"/>
                  </a:lnTo>
                  <a:lnTo>
                    <a:pt x="425" y="901"/>
                  </a:lnTo>
                  <a:lnTo>
                    <a:pt x="584" y="954"/>
                  </a:lnTo>
                  <a:lnTo>
                    <a:pt x="372" y="1060"/>
                  </a:lnTo>
                  <a:lnTo>
                    <a:pt x="743" y="1060"/>
                  </a:lnTo>
                  <a:lnTo>
                    <a:pt x="1008" y="530"/>
                  </a:lnTo>
                  <a:lnTo>
                    <a:pt x="127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484625" y="2185525"/>
              <a:ext cx="9300" cy="11950"/>
            </a:xfrm>
            <a:custGeom>
              <a:rect b="b" l="l" r="r" t="t"/>
              <a:pathLst>
                <a:path extrusionOk="0" h="478" w="372">
                  <a:moveTo>
                    <a:pt x="372" y="478"/>
                  </a:moveTo>
                  <a:lnTo>
                    <a:pt x="372" y="478"/>
                  </a:lnTo>
                  <a:lnTo>
                    <a:pt x="1" y="0"/>
                  </a:lnTo>
                  <a:lnTo>
                    <a:pt x="1" y="0"/>
                  </a:lnTo>
                  <a:lnTo>
                    <a:pt x="372" y="478"/>
                  </a:lnTo>
                  <a:lnTo>
                    <a:pt x="372" y="478"/>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688750" y="1826350"/>
              <a:ext cx="9300" cy="4000"/>
            </a:xfrm>
            <a:custGeom>
              <a:rect b="b" l="l" r="r" t="t"/>
              <a:pathLst>
                <a:path extrusionOk="0" h="160" w="372">
                  <a:moveTo>
                    <a:pt x="212" y="0"/>
                  </a:moveTo>
                  <a:lnTo>
                    <a:pt x="0" y="53"/>
                  </a:lnTo>
                  <a:lnTo>
                    <a:pt x="318" y="160"/>
                  </a:lnTo>
                  <a:lnTo>
                    <a:pt x="371"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980325" y="1701775"/>
              <a:ext cx="1350" cy="1350"/>
            </a:xfrm>
            <a:custGeom>
              <a:rect b="b" l="l" r="r" t="t"/>
              <a:pathLst>
                <a:path extrusionOk="0" h="54" w="54">
                  <a:moveTo>
                    <a:pt x="53" y="0"/>
                  </a:moveTo>
                  <a:lnTo>
                    <a:pt x="0" y="53"/>
                  </a:lnTo>
                  <a:lnTo>
                    <a:pt x="53" y="53"/>
                  </a:lnTo>
                  <a:lnTo>
                    <a:pt x="53"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1005500" y="1704425"/>
              <a:ext cx="13275" cy="6650"/>
            </a:xfrm>
            <a:custGeom>
              <a:rect b="b" l="l" r="r" t="t"/>
              <a:pathLst>
                <a:path extrusionOk="0" h="266" w="531">
                  <a:moveTo>
                    <a:pt x="1" y="106"/>
                  </a:moveTo>
                  <a:lnTo>
                    <a:pt x="1" y="265"/>
                  </a:lnTo>
                  <a:lnTo>
                    <a:pt x="107" y="265"/>
                  </a:lnTo>
                  <a:lnTo>
                    <a:pt x="54" y="159"/>
                  </a:lnTo>
                  <a:lnTo>
                    <a:pt x="1" y="106"/>
                  </a:lnTo>
                  <a:close/>
                  <a:moveTo>
                    <a:pt x="478" y="0"/>
                  </a:moveTo>
                  <a:lnTo>
                    <a:pt x="319" y="106"/>
                  </a:lnTo>
                  <a:lnTo>
                    <a:pt x="213" y="212"/>
                  </a:lnTo>
                  <a:lnTo>
                    <a:pt x="107" y="265"/>
                  </a:lnTo>
                  <a:lnTo>
                    <a:pt x="372" y="265"/>
                  </a:lnTo>
                  <a:lnTo>
                    <a:pt x="531" y="53"/>
                  </a:lnTo>
                  <a:lnTo>
                    <a:pt x="478"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683425" y="1781275"/>
              <a:ext cx="1375" cy="1350"/>
            </a:xfrm>
            <a:custGeom>
              <a:rect b="b" l="l" r="r" t="t"/>
              <a:pathLst>
                <a:path extrusionOk="0" h="54" w="55">
                  <a:moveTo>
                    <a:pt x="1" y="1"/>
                  </a:moveTo>
                  <a:lnTo>
                    <a:pt x="1" y="54"/>
                  </a:lnTo>
                  <a:lnTo>
                    <a:pt x="54" y="54"/>
                  </a:lnTo>
                  <a:lnTo>
                    <a:pt x="1"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1032000" y="1709725"/>
              <a:ext cx="2675" cy="1350"/>
            </a:xfrm>
            <a:custGeom>
              <a:rect b="b" l="l" r="r" t="t"/>
              <a:pathLst>
                <a:path extrusionOk="0" h="54" w="107">
                  <a:moveTo>
                    <a:pt x="54" y="0"/>
                  </a:moveTo>
                  <a:lnTo>
                    <a:pt x="1" y="53"/>
                  </a:lnTo>
                  <a:lnTo>
                    <a:pt x="54" y="53"/>
                  </a:lnTo>
                  <a:lnTo>
                    <a:pt x="54" y="0"/>
                  </a:lnTo>
                  <a:close/>
                  <a:moveTo>
                    <a:pt x="107" y="0"/>
                  </a:moveTo>
                  <a:lnTo>
                    <a:pt x="54" y="53"/>
                  </a:lnTo>
                  <a:lnTo>
                    <a:pt x="107" y="53"/>
                  </a:lnTo>
                  <a:lnTo>
                    <a:pt x="107"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1037300" y="1700450"/>
              <a:ext cx="17275" cy="10625"/>
            </a:xfrm>
            <a:custGeom>
              <a:rect b="b" l="l" r="r" t="t"/>
              <a:pathLst>
                <a:path extrusionOk="0" h="425" w="691">
                  <a:moveTo>
                    <a:pt x="54" y="0"/>
                  </a:moveTo>
                  <a:lnTo>
                    <a:pt x="1" y="53"/>
                  </a:lnTo>
                  <a:lnTo>
                    <a:pt x="266" y="212"/>
                  </a:lnTo>
                  <a:lnTo>
                    <a:pt x="531" y="424"/>
                  </a:lnTo>
                  <a:lnTo>
                    <a:pt x="690" y="424"/>
                  </a:lnTo>
                  <a:lnTo>
                    <a:pt x="372" y="159"/>
                  </a:lnTo>
                  <a:lnTo>
                    <a:pt x="54"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497875" y="2202750"/>
              <a:ext cx="9325" cy="13275"/>
            </a:xfrm>
            <a:custGeom>
              <a:rect b="b" l="l" r="r" t="t"/>
              <a:pathLst>
                <a:path extrusionOk="0" h="531" w="373">
                  <a:moveTo>
                    <a:pt x="372" y="531"/>
                  </a:moveTo>
                  <a:lnTo>
                    <a:pt x="372" y="531"/>
                  </a:lnTo>
                  <a:lnTo>
                    <a:pt x="1" y="1"/>
                  </a:lnTo>
                  <a:lnTo>
                    <a:pt x="1" y="1"/>
                  </a:lnTo>
                  <a:lnTo>
                    <a:pt x="372" y="531"/>
                  </a:lnTo>
                  <a:lnTo>
                    <a:pt x="372" y="53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1055875" y="1704425"/>
              <a:ext cx="4000" cy="6650"/>
            </a:xfrm>
            <a:custGeom>
              <a:rect b="b" l="l" r="r" t="t"/>
              <a:pathLst>
                <a:path extrusionOk="0" h="266" w="160">
                  <a:moveTo>
                    <a:pt x="106" y="0"/>
                  </a:moveTo>
                  <a:lnTo>
                    <a:pt x="53" y="106"/>
                  </a:lnTo>
                  <a:lnTo>
                    <a:pt x="0" y="265"/>
                  </a:lnTo>
                  <a:lnTo>
                    <a:pt x="159" y="265"/>
                  </a:lnTo>
                  <a:lnTo>
                    <a:pt x="106" y="106"/>
                  </a:lnTo>
                  <a:lnTo>
                    <a:pt x="10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1000200" y="1599700"/>
              <a:ext cx="4000" cy="4000"/>
            </a:xfrm>
            <a:custGeom>
              <a:rect b="b" l="l" r="r" t="t"/>
              <a:pathLst>
                <a:path extrusionOk="0" h="160" w="160">
                  <a:moveTo>
                    <a:pt x="54" y="1"/>
                  </a:moveTo>
                  <a:lnTo>
                    <a:pt x="1" y="160"/>
                  </a:lnTo>
                  <a:lnTo>
                    <a:pt x="160" y="160"/>
                  </a:lnTo>
                  <a:lnTo>
                    <a:pt x="54"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798750" y="1598375"/>
              <a:ext cx="2675" cy="5325"/>
            </a:xfrm>
            <a:custGeom>
              <a:rect b="b" l="l" r="r" t="t"/>
              <a:pathLst>
                <a:path extrusionOk="0" h="213" w="107">
                  <a:moveTo>
                    <a:pt x="0" y="1"/>
                  </a:moveTo>
                  <a:lnTo>
                    <a:pt x="0" y="213"/>
                  </a:lnTo>
                  <a:lnTo>
                    <a:pt x="106" y="213"/>
                  </a:lnTo>
                  <a:lnTo>
                    <a:pt x="0" y="1"/>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1092975" y="1734900"/>
              <a:ext cx="6650" cy="11950"/>
            </a:xfrm>
            <a:custGeom>
              <a:rect b="b" l="l" r="r" t="t"/>
              <a:pathLst>
                <a:path extrusionOk="0" h="478" w="266">
                  <a:moveTo>
                    <a:pt x="266" y="0"/>
                  </a:moveTo>
                  <a:lnTo>
                    <a:pt x="213" y="106"/>
                  </a:lnTo>
                  <a:lnTo>
                    <a:pt x="160" y="213"/>
                  </a:lnTo>
                  <a:lnTo>
                    <a:pt x="1" y="478"/>
                  </a:lnTo>
                  <a:lnTo>
                    <a:pt x="213" y="478"/>
                  </a:lnTo>
                  <a:lnTo>
                    <a:pt x="213" y="213"/>
                  </a:lnTo>
                  <a:lnTo>
                    <a:pt x="266" y="0"/>
                  </a:lnTo>
                  <a:close/>
                </a:path>
              </a:pathLst>
            </a:custGeom>
            <a:solidFill>
              <a:srgbClr val="F4D0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773550" y="1726950"/>
              <a:ext cx="62325" cy="19900"/>
            </a:xfrm>
            <a:custGeom>
              <a:rect b="b" l="l" r="r" t="t"/>
              <a:pathLst>
                <a:path extrusionOk="0" h="796" w="2493">
                  <a:moveTo>
                    <a:pt x="1" y="0"/>
                  </a:moveTo>
                  <a:lnTo>
                    <a:pt x="425" y="371"/>
                  </a:lnTo>
                  <a:lnTo>
                    <a:pt x="584" y="584"/>
                  </a:lnTo>
                  <a:lnTo>
                    <a:pt x="690" y="796"/>
                  </a:lnTo>
                  <a:lnTo>
                    <a:pt x="2493" y="796"/>
                  </a:lnTo>
                  <a:lnTo>
                    <a:pt x="2334" y="637"/>
                  </a:lnTo>
                  <a:lnTo>
                    <a:pt x="2175" y="531"/>
                  </a:lnTo>
                  <a:lnTo>
                    <a:pt x="2016" y="424"/>
                  </a:lnTo>
                  <a:lnTo>
                    <a:pt x="2016" y="0"/>
                  </a:lnTo>
                  <a:lnTo>
                    <a:pt x="1750" y="371"/>
                  </a:lnTo>
                  <a:lnTo>
                    <a:pt x="1750" y="0"/>
                  </a:lnTo>
                  <a:lnTo>
                    <a:pt x="1591" y="0"/>
                  </a:lnTo>
                  <a:lnTo>
                    <a:pt x="1432" y="212"/>
                  </a:lnTo>
                  <a:lnTo>
                    <a:pt x="1379"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900800" y="1693800"/>
              <a:ext cx="49050" cy="17275"/>
            </a:xfrm>
            <a:custGeom>
              <a:rect b="b" l="l" r="r" t="t"/>
              <a:pathLst>
                <a:path extrusionOk="0" h="691" w="1962">
                  <a:moveTo>
                    <a:pt x="53" y="1"/>
                  </a:moveTo>
                  <a:lnTo>
                    <a:pt x="0" y="690"/>
                  </a:lnTo>
                  <a:lnTo>
                    <a:pt x="1220" y="690"/>
                  </a:lnTo>
                  <a:lnTo>
                    <a:pt x="1432" y="425"/>
                  </a:lnTo>
                  <a:lnTo>
                    <a:pt x="1644" y="213"/>
                  </a:lnTo>
                  <a:lnTo>
                    <a:pt x="1962"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899475" y="1826350"/>
              <a:ext cx="64975" cy="29175"/>
            </a:xfrm>
            <a:custGeom>
              <a:rect b="b" l="l" r="r" t="t"/>
              <a:pathLst>
                <a:path extrusionOk="0" h="1167" w="2599">
                  <a:moveTo>
                    <a:pt x="0" y="0"/>
                  </a:moveTo>
                  <a:lnTo>
                    <a:pt x="106" y="1167"/>
                  </a:lnTo>
                  <a:lnTo>
                    <a:pt x="2280" y="1167"/>
                  </a:lnTo>
                  <a:lnTo>
                    <a:pt x="2333" y="1061"/>
                  </a:lnTo>
                  <a:lnTo>
                    <a:pt x="2386" y="690"/>
                  </a:lnTo>
                  <a:lnTo>
                    <a:pt x="2598"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717900" y="1764050"/>
              <a:ext cx="29175" cy="18575"/>
            </a:xfrm>
            <a:custGeom>
              <a:rect b="b" l="l" r="r" t="t"/>
              <a:pathLst>
                <a:path extrusionOk="0" h="743" w="1167">
                  <a:moveTo>
                    <a:pt x="531" y="1"/>
                  </a:moveTo>
                  <a:lnTo>
                    <a:pt x="0" y="743"/>
                  </a:lnTo>
                  <a:lnTo>
                    <a:pt x="1167" y="743"/>
                  </a:lnTo>
                  <a:lnTo>
                    <a:pt x="53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747050" y="1742850"/>
              <a:ext cx="7975" cy="4000"/>
            </a:xfrm>
            <a:custGeom>
              <a:rect b="b" l="l" r="r" t="t"/>
              <a:pathLst>
                <a:path extrusionOk="0" h="160" w="319">
                  <a:moveTo>
                    <a:pt x="160" y="1"/>
                  </a:moveTo>
                  <a:lnTo>
                    <a:pt x="1" y="160"/>
                  </a:lnTo>
                  <a:lnTo>
                    <a:pt x="319" y="160"/>
                  </a:lnTo>
                  <a:lnTo>
                    <a:pt x="160"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699350" y="1793225"/>
              <a:ext cx="71575" cy="26525"/>
            </a:xfrm>
            <a:custGeom>
              <a:rect b="b" l="l" r="r" t="t"/>
              <a:pathLst>
                <a:path extrusionOk="0" h="1061" w="2863">
                  <a:moveTo>
                    <a:pt x="530" y="0"/>
                  </a:moveTo>
                  <a:lnTo>
                    <a:pt x="265" y="530"/>
                  </a:lnTo>
                  <a:lnTo>
                    <a:pt x="0" y="1060"/>
                  </a:lnTo>
                  <a:lnTo>
                    <a:pt x="2863" y="1060"/>
                  </a:lnTo>
                  <a:lnTo>
                    <a:pt x="2174"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902125" y="1858150"/>
              <a:ext cx="54375" cy="33175"/>
            </a:xfrm>
            <a:custGeom>
              <a:rect b="b" l="l" r="r" t="t"/>
              <a:pathLst>
                <a:path extrusionOk="0" h="1327" w="2175">
                  <a:moveTo>
                    <a:pt x="0" y="1"/>
                  </a:moveTo>
                  <a:lnTo>
                    <a:pt x="159" y="1326"/>
                  </a:lnTo>
                  <a:lnTo>
                    <a:pt x="1962" y="1326"/>
                  </a:lnTo>
                  <a:lnTo>
                    <a:pt x="2015" y="1008"/>
                  </a:lnTo>
                  <a:lnTo>
                    <a:pt x="2121" y="213"/>
                  </a:lnTo>
                  <a:lnTo>
                    <a:pt x="2174"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755000" y="1736225"/>
              <a:ext cx="7975" cy="10625"/>
            </a:xfrm>
            <a:custGeom>
              <a:rect b="b" l="l" r="r" t="t"/>
              <a:pathLst>
                <a:path extrusionOk="0" h="425" w="319">
                  <a:moveTo>
                    <a:pt x="160" y="0"/>
                  </a:moveTo>
                  <a:lnTo>
                    <a:pt x="1" y="106"/>
                  </a:lnTo>
                  <a:lnTo>
                    <a:pt x="107" y="425"/>
                  </a:lnTo>
                  <a:lnTo>
                    <a:pt x="319" y="425"/>
                  </a:lnTo>
                  <a:lnTo>
                    <a:pt x="266" y="213"/>
                  </a:lnTo>
                  <a:lnTo>
                    <a:pt x="16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973700" y="1726950"/>
              <a:ext cx="31825" cy="19900"/>
            </a:xfrm>
            <a:custGeom>
              <a:rect b="b" l="l" r="r" t="t"/>
              <a:pathLst>
                <a:path extrusionOk="0" h="796" w="1273">
                  <a:moveTo>
                    <a:pt x="53" y="477"/>
                  </a:moveTo>
                  <a:lnTo>
                    <a:pt x="0" y="796"/>
                  </a:lnTo>
                  <a:lnTo>
                    <a:pt x="212" y="796"/>
                  </a:lnTo>
                  <a:lnTo>
                    <a:pt x="159" y="743"/>
                  </a:lnTo>
                  <a:lnTo>
                    <a:pt x="53" y="637"/>
                  </a:lnTo>
                  <a:lnTo>
                    <a:pt x="53" y="477"/>
                  </a:lnTo>
                  <a:close/>
                  <a:moveTo>
                    <a:pt x="265" y="0"/>
                  </a:moveTo>
                  <a:lnTo>
                    <a:pt x="265" y="212"/>
                  </a:lnTo>
                  <a:lnTo>
                    <a:pt x="318" y="424"/>
                  </a:lnTo>
                  <a:lnTo>
                    <a:pt x="265" y="796"/>
                  </a:lnTo>
                  <a:lnTo>
                    <a:pt x="795" y="796"/>
                  </a:lnTo>
                  <a:lnTo>
                    <a:pt x="1273" y="0"/>
                  </a:lnTo>
                  <a:lnTo>
                    <a:pt x="742" y="0"/>
                  </a:lnTo>
                  <a:lnTo>
                    <a:pt x="742" y="53"/>
                  </a:lnTo>
                  <a:lnTo>
                    <a:pt x="689" y="53"/>
                  </a:lnTo>
                  <a:lnTo>
                    <a:pt x="689" y="0"/>
                  </a:lnTo>
                  <a:lnTo>
                    <a:pt x="530" y="0"/>
                  </a:lnTo>
                  <a:lnTo>
                    <a:pt x="530" y="371"/>
                  </a:lnTo>
                  <a:lnTo>
                    <a:pt x="477" y="371"/>
                  </a:lnTo>
                  <a:lnTo>
                    <a:pt x="371" y="212"/>
                  </a:lnTo>
                  <a:lnTo>
                    <a:pt x="265"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932600" y="1726950"/>
              <a:ext cx="35825" cy="19900"/>
            </a:xfrm>
            <a:custGeom>
              <a:rect b="b" l="l" r="r" t="t"/>
              <a:pathLst>
                <a:path extrusionOk="0" h="796" w="1433">
                  <a:moveTo>
                    <a:pt x="372" y="0"/>
                  </a:moveTo>
                  <a:lnTo>
                    <a:pt x="478" y="265"/>
                  </a:lnTo>
                  <a:lnTo>
                    <a:pt x="213" y="53"/>
                  </a:lnTo>
                  <a:lnTo>
                    <a:pt x="266" y="371"/>
                  </a:lnTo>
                  <a:lnTo>
                    <a:pt x="160" y="477"/>
                  </a:lnTo>
                  <a:lnTo>
                    <a:pt x="54" y="637"/>
                  </a:lnTo>
                  <a:lnTo>
                    <a:pt x="1" y="796"/>
                  </a:lnTo>
                  <a:lnTo>
                    <a:pt x="1379" y="796"/>
                  </a:lnTo>
                  <a:lnTo>
                    <a:pt x="1326" y="584"/>
                  </a:lnTo>
                  <a:lnTo>
                    <a:pt x="1326" y="424"/>
                  </a:lnTo>
                  <a:lnTo>
                    <a:pt x="1432" y="0"/>
                  </a:lnTo>
                  <a:lnTo>
                    <a:pt x="637" y="0"/>
                  </a:lnTo>
                  <a:lnTo>
                    <a:pt x="637" y="106"/>
                  </a:lnTo>
                  <a:lnTo>
                    <a:pt x="584"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899475" y="1760075"/>
              <a:ext cx="88825" cy="22550"/>
            </a:xfrm>
            <a:custGeom>
              <a:rect b="b" l="l" r="r" t="t"/>
              <a:pathLst>
                <a:path extrusionOk="0" h="902" w="3553">
                  <a:moveTo>
                    <a:pt x="0" y="1"/>
                  </a:moveTo>
                  <a:lnTo>
                    <a:pt x="0" y="902"/>
                  </a:lnTo>
                  <a:lnTo>
                    <a:pt x="3128" y="902"/>
                  </a:lnTo>
                  <a:lnTo>
                    <a:pt x="3393" y="319"/>
                  </a:lnTo>
                  <a:lnTo>
                    <a:pt x="3552"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798750" y="1826350"/>
              <a:ext cx="68950" cy="29175"/>
            </a:xfrm>
            <a:custGeom>
              <a:rect b="b" l="l" r="r" t="t"/>
              <a:pathLst>
                <a:path extrusionOk="0" h="1167" w="2758">
                  <a:moveTo>
                    <a:pt x="0" y="0"/>
                  </a:moveTo>
                  <a:lnTo>
                    <a:pt x="689" y="1167"/>
                  </a:lnTo>
                  <a:lnTo>
                    <a:pt x="2757" y="1167"/>
                  </a:lnTo>
                  <a:lnTo>
                    <a:pt x="2757"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748375" y="1760075"/>
              <a:ext cx="123300" cy="22550"/>
            </a:xfrm>
            <a:custGeom>
              <a:rect b="b" l="l" r="r" t="t"/>
              <a:pathLst>
                <a:path extrusionOk="0" h="902" w="4932">
                  <a:moveTo>
                    <a:pt x="1" y="1"/>
                  </a:moveTo>
                  <a:lnTo>
                    <a:pt x="796" y="902"/>
                  </a:lnTo>
                  <a:lnTo>
                    <a:pt x="4825" y="902"/>
                  </a:lnTo>
                  <a:lnTo>
                    <a:pt x="4931" y="1"/>
                  </a:lnTo>
                  <a:lnTo>
                    <a:pt x="1856" y="1"/>
                  </a:lnTo>
                  <a:lnTo>
                    <a:pt x="1856" y="213"/>
                  </a:lnTo>
                  <a:lnTo>
                    <a:pt x="1803" y="478"/>
                  </a:lnTo>
                  <a:lnTo>
                    <a:pt x="1750" y="478"/>
                  </a:lnTo>
                  <a:lnTo>
                    <a:pt x="1750" y="319"/>
                  </a:lnTo>
                  <a:lnTo>
                    <a:pt x="1697" y="160"/>
                  </a:lnTo>
                  <a:lnTo>
                    <a:pt x="1644" y="478"/>
                  </a:lnTo>
                  <a:lnTo>
                    <a:pt x="1538" y="478"/>
                  </a:lnTo>
                  <a:lnTo>
                    <a:pt x="1432" y="1"/>
                  </a:lnTo>
                  <a:lnTo>
                    <a:pt x="1326" y="1"/>
                  </a:lnTo>
                  <a:lnTo>
                    <a:pt x="1220" y="213"/>
                  </a:lnTo>
                  <a:lnTo>
                    <a:pt x="1167" y="266"/>
                  </a:lnTo>
                  <a:lnTo>
                    <a:pt x="106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899475" y="1726950"/>
              <a:ext cx="26525" cy="19900"/>
            </a:xfrm>
            <a:custGeom>
              <a:rect b="b" l="l" r="r" t="t"/>
              <a:pathLst>
                <a:path extrusionOk="0" h="796" w="1061">
                  <a:moveTo>
                    <a:pt x="53" y="0"/>
                  </a:moveTo>
                  <a:lnTo>
                    <a:pt x="0" y="796"/>
                  </a:lnTo>
                  <a:lnTo>
                    <a:pt x="1061" y="796"/>
                  </a:lnTo>
                  <a:lnTo>
                    <a:pt x="1008" y="637"/>
                  </a:lnTo>
                  <a:lnTo>
                    <a:pt x="955" y="424"/>
                  </a:lnTo>
                  <a:lnTo>
                    <a:pt x="1008"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842475" y="1726950"/>
              <a:ext cx="31850" cy="19900"/>
            </a:xfrm>
            <a:custGeom>
              <a:rect b="b" l="l" r="r" t="t"/>
              <a:pathLst>
                <a:path extrusionOk="0" h="796" w="1274">
                  <a:moveTo>
                    <a:pt x="1" y="0"/>
                  </a:moveTo>
                  <a:lnTo>
                    <a:pt x="107" y="424"/>
                  </a:lnTo>
                  <a:lnTo>
                    <a:pt x="107" y="637"/>
                  </a:lnTo>
                  <a:lnTo>
                    <a:pt x="107" y="796"/>
                  </a:lnTo>
                  <a:lnTo>
                    <a:pt x="1167" y="796"/>
                  </a:lnTo>
                  <a:lnTo>
                    <a:pt x="127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899475" y="1793225"/>
              <a:ext cx="74250" cy="26525"/>
            </a:xfrm>
            <a:custGeom>
              <a:rect b="b" l="l" r="r" t="t"/>
              <a:pathLst>
                <a:path extrusionOk="0" h="1061" w="2970">
                  <a:moveTo>
                    <a:pt x="0" y="0"/>
                  </a:moveTo>
                  <a:lnTo>
                    <a:pt x="0" y="1060"/>
                  </a:lnTo>
                  <a:lnTo>
                    <a:pt x="2651" y="1060"/>
                  </a:lnTo>
                  <a:lnTo>
                    <a:pt x="2969"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818625" y="1693800"/>
              <a:ext cx="59675" cy="17275"/>
            </a:xfrm>
            <a:custGeom>
              <a:rect b="b" l="l" r="r" t="t"/>
              <a:pathLst>
                <a:path extrusionOk="0" h="691" w="2387">
                  <a:moveTo>
                    <a:pt x="584" y="1"/>
                  </a:moveTo>
                  <a:lnTo>
                    <a:pt x="1" y="213"/>
                  </a:lnTo>
                  <a:lnTo>
                    <a:pt x="266" y="425"/>
                  </a:lnTo>
                  <a:lnTo>
                    <a:pt x="531" y="690"/>
                  </a:lnTo>
                  <a:lnTo>
                    <a:pt x="2280" y="690"/>
                  </a:lnTo>
                  <a:lnTo>
                    <a:pt x="2386"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1012125" y="1726950"/>
              <a:ext cx="34500" cy="19900"/>
            </a:xfrm>
            <a:custGeom>
              <a:rect b="b" l="l" r="r" t="t"/>
              <a:pathLst>
                <a:path extrusionOk="0" h="796" w="1380">
                  <a:moveTo>
                    <a:pt x="425" y="0"/>
                  </a:moveTo>
                  <a:lnTo>
                    <a:pt x="1" y="796"/>
                  </a:lnTo>
                  <a:lnTo>
                    <a:pt x="1379" y="796"/>
                  </a:lnTo>
                  <a:lnTo>
                    <a:pt x="902" y="371"/>
                  </a:lnTo>
                  <a:lnTo>
                    <a:pt x="425"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776225" y="1793225"/>
              <a:ext cx="92800" cy="26525"/>
            </a:xfrm>
            <a:custGeom>
              <a:rect b="b" l="l" r="r" t="t"/>
              <a:pathLst>
                <a:path extrusionOk="0" h="1061" w="3712">
                  <a:moveTo>
                    <a:pt x="0" y="0"/>
                  </a:moveTo>
                  <a:lnTo>
                    <a:pt x="742" y="1060"/>
                  </a:lnTo>
                  <a:lnTo>
                    <a:pt x="3658" y="1060"/>
                  </a:lnTo>
                  <a:lnTo>
                    <a:pt x="371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979000" y="1826350"/>
              <a:ext cx="124600" cy="29175"/>
            </a:xfrm>
            <a:custGeom>
              <a:rect b="b" l="l" r="r" t="t"/>
              <a:pathLst>
                <a:path extrusionOk="0" h="1167" w="4984">
                  <a:moveTo>
                    <a:pt x="265" y="0"/>
                  </a:moveTo>
                  <a:lnTo>
                    <a:pt x="53" y="849"/>
                  </a:lnTo>
                  <a:lnTo>
                    <a:pt x="0" y="1167"/>
                  </a:lnTo>
                  <a:lnTo>
                    <a:pt x="4984" y="1167"/>
                  </a:lnTo>
                  <a:lnTo>
                    <a:pt x="4825" y="584"/>
                  </a:lnTo>
                  <a:lnTo>
                    <a:pt x="4666"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975025" y="1858150"/>
              <a:ext cx="131225" cy="33175"/>
            </a:xfrm>
            <a:custGeom>
              <a:rect b="b" l="l" r="r" t="t"/>
              <a:pathLst>
                <a:path extrusionOk="0" h="1327" w="5249">
                  <a:moveTo>
                    <a:pt x="159" y="1"/>
                  </a:moveTo>
                  <a:lnTo>
                    <a:pt x="106" y="319"/>
                  </a:lnTo>
                  <a:lnTo>
                    <a:pt x="53" y="1114"/>
                  </a:lnTo>
                  <a:lnTo>
                    <a:pt x="0" y="1326"/>
                  </a:lnTo>
                  <a:lnTo>
                    <a:pt x="5249" y="1326"/>
                  </a:lnTo>
                  <a:lnTo>
                    <a:pt x="5249" y="690"/>
                  </a:lnTo>
                  <a:lnTo>
                    <a:pt x="5143"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997550" y="1760075"/>
              <a:ext cx="63650" cy="22550"/>
            </a:xfrm>
            <a:custGeom>
              <a:rect b="b" l="l" r="r" t="t"/>
              <a:pathLst>
                <a:path extrusionOk="0" h="902" w="2546">
                  <a:moveTo>
                    <a:pt x="372" y="1"/>
                  </a:moveTo>
                  <a:lnTo>
                    <a:pt x="107" y="584"/>
                  </a:lnTo>
                  <a:lnTo>
                    <a:pt x="1" y="902"/>
                  </a:lnTo>
                  <a:lnTo>
                    <a:pt x="2227" y="902"/>
                  </a:lnTo>
                  <a:lnTo>
                    <a:pt x="2280" y="690"/>
                  </a:lnTo>
                  <a:lnTo>
                    <a:pt x="2280" y="637"/>
                  </a:lnTo>
                  <a:lnTo>
                    <a:pt x="2492" y="478"/>
                  </a:lnTo>
                  <a:lnTo>
                    <a:pt x="2227" y="425"/>
                  </a:lnTo>
                  <a:lnTo>
                    <a:pt x="2333" y="372"/>
                  </a:lnTo>
                  <a:lnTo>
                    <a:pt x="2439" y="319"/>
                  </a:lnTo>
                  <a:lnTo>
                    <a:pt x="2545" y="319"/>
                  </a:lnTo>
                  <a:lnTo>
                    <a:pt x="2439" y="266"/>
                  </a:lnTo>
                  <a:lnTo>
                    <a:pt x="2333" y="213"/>
                  </a:lnTo>
                  <a:lnTo>
                    <a:pt x="2227" y="213"/>
                  </a:lnTo>
                  <a:lnTo>
                    <a:pt x="2280" y="160"/>
                  </a:lnTo>
                  <a:lnTo>
                    <a:pt x="2439" y="54"/>
                  </a:lnTo>
                  <a:lnTo>
                    <a:pt x="2386"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686100" y="1891300"/>
              <a:ext cx="132550" cy="57000"/>
            </a:xfrm>
            <a:custGeom>
              <a:rect b="b" l="l" r="r" t="t"/>
              <a:pathLst>
                <a:path extrusionOk="0" h="2280" w="5302">
                  <a:moveTo>
                    <a:pt x="0" y="0"/>
                  </a:moveTo>
                  <a:lnTo>
                    <a:pt x="0" y="159"/>
                  </a:lnTo>
                  <a:lnTo>
                    <a:pt x="0" y="742"/>
                  </a:lnTo>
                  <a:lnTo>
                    <a:pt x="53" y="1326"/>
                  </a:lnTo>
                  <a:lnTo>
                    <a:pt x="371" y="1326"/>
                  </a:lnTo>
                  <a:lnTo>
                    <a:pt x="689" y="1379"/>
                  </a:lnTo>
                  <a:lnTo>
                    <a:pt x="1378" y="1591"/>
                  </a:lnTo>
                  <a:lnTo>
                    <a:pt x="2068" y="1856"/>
                  </a:lnTo>
                  <a:lnTo>
                    <a:pt x="2704" y="2227"/>
                  </a:lnTo>
                  <a:lnTo>
                    <a:pt x="2916" y="2280"/>
                  </a:lnTo>
                  <a:lnTo>
                    <a:pt x="3128" y="2280"/>
                  </a:lnTo>
                  <a:lnTo>
                    <a:pt x="3446" y="2227"/>
                  </a:lnTo>
                  <a:lnTo>
                    <a:pt x="3764" y="2174"/>
                  </a:lnTo>
                  <a:lnTo>
                    <a:pt x="4506" y="1909"/>
                  </a:lnTo>
                  <a:lnTo>
                    <a:pt x="5302" y="1644"/>
                  </a:lnTo>
                  <a:lnTo>
                    <a:pt x="5089" y="795"/>
                  </a:lnTo>
                  <a:lnTo>
                    <a:pt x="4824"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967075" y="1704425"/>
              <a:ext cx="6650" cy="6650"/>
            </a:xfrm>
            <a:custGeom>
              <a:rect b="b" l="l" r="r" t="t"/>
              <a:pathLst>
                <a:path extrusionOk="0" h="266" w="266">
                  <a:moveTo>
                    <a:pt x="265" y="0"/>
                  </a:moveTo>
                  <a:lnTo>
                    <a:pt x="159" y="53"/>
                  </a:lnTo>
                  <a:lnTo>
                    <a:pt x="106" y="106"/>
                  </a:lnTo>
                  <a:lnTo>
                    <a:pt x="0" y="265"/>
                  </a:lnTo>
                  <a:lnTo>
                    <a:pt x="212" y="265"/>
                  </a:lnTo>
                  <a:lnTo>
                    <a:pt x="212" y="159"/>
                  </a:lnTo>
                  <a:lnTo>
                    <a:pt x="265"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1065150" y="1775975"/>
              <a:ext cx="9300" cy="6650"/>
            </a:xfrm>
            <a:custGeom>
              <a:rect b="b" l="l" r="r" t="t"/>
              <a:pathLst>
                <a:path extrusionOk="0" h="266" w="372">
                  <a:moveTo>
                    <a:pt x="212" y="1"/>
                  </a:moveTo>
                  <a:lnTo>
                    <a:pt x="0" y="266"/>
                  </a:lnTo>
                  <a:lnTo>
                    <a:pt x="371" y="266"/>
                  </a:lnTo>
                  <a:lnTo>
                    <a:pt x="212"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957800" y="1708400"/>
              <a:ext cx="1350" cy="2675"/>
            </a:xfrm>
            <a:custGeom>
              <a:rect b="b" l="l" r="r" t="t"/>
              <a:pathLst>
                <a:path extrusionOk="0" h="107" w="54">
                  <a:moveTo>
                    <a:pt x="53" y="0"/>
                  </a:moveTo>
                  <a:lnTo>
                    <a:pt x="0" y="106"/>
                  </a:lnTo>
                  <a:lnTo>
                    <a:pt x="53" y="106"/>
                  </a:lnTo>
                  <a:lnTo>
                    <a:pt x="5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690075" y="1826350"/>
              <a:ext cx="100750" cy="29175"/>
            </a:xfrm>
            <a:custGeom>
              <a:rect b="b" l="l" r="r" t="t"/>
              <a:pathLst>
                <a:path extrusionOk="0" h="1167" w="4030">
                  <a:moveTo>
                    <a:pt x="318" y="0"/>
                  </a:moveTo>
                  <a:lnTo>
                    <a:pt x="265" y="160"/>
                  </a:lnTo>
                  <a:lnTo>
                    <a:pt x="318" y="160"/>
                  </a:lnTo>
                  <a:lnTo>
                    <a:pt x="424" y="425"/>
                  </a:lnTo>
                  <a:lnTo>
                    <a:pt x="583" y="637"/>
                  </a:lnTo>
                  <a:lnTo>
                    <a:pt x="848" y="849"/>
                  </a:lnTo>
                  <a:lnTo>
                    <a:pt x="636" y="902"/>
                  </a:lnTo>
                  <a:lnTo>
                    <a:pt x="477" y="902"/>
                  </a:lnTo>
                  <a:lnTo>
                    <a:pt x="265" y="849"/>
                  </a:lnTo>
                  <a:lnTo>
                    <a:pt x="53" y="796"/>
                  </a:lnTo>
                  <a:lnTo>
                    <a:pt x="0" y="1167"/>
                  </a:lnTo>
                  <a:lnTo>
                    <a:pt x="4029" y="1167"/>
                  </a:lnTo>
                  <a:lnTo>
                    <a:pt x="339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833200" y="1891300"/>
              <a:ext cx="38475" cy="33150"/>
            </a:xfrm>
            <a:custGeom>
              <a:rect b="b" l="l" r="r" t="t"/>
              <a:pathLst>
                <a:path extrusionOk="0" h="1326" w="1539">
                  <a:moveTo>
                    <a:pt x="1" y="0"/>
                  </a:moveTo>
                  <a:lnTo>
                    <a:pt x="213" y="636"/>
                  </a:lnTo>
                  <a:lnTo>
                    <a:pt x="425" y="1326"/>
                  </a:lnTo>
                  <a:lnTo>
                    <a:pt x="1008" y="1167"/>
                  </a:lnTo>
                  <a:lnTo>
                    <a:pt x="1538" y="1060"/>
                  </a:lnTo>
                  <a:lnTo>
                    <a:pt x="1485" y="530"/>
                  </a:lnTo>
                  <a:lnTo>
                    <a:pt x="1432"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975025" y="1891300"/>
              <a:ext cx="132550" cy="57000"/>
            </a:xfrm>
            <a:custGeom>
              <a:rect b="b" l="l" r="r" t="t"/>
              <a:pathLst>
                <a:path extrusionOk="0" h="2280" w="5302">
                  <a:moveTo>
                    <a:pt x="0" y="0"/>
                  </a:moveTo>
                  <a:lnTo>
                    <a:pt x="0" y="636"/>
                  </a:lnTo>
                  <a:lnTo>
                    <a:pt x="0" y="1273"/>
                  </a:lnTo>
                  <a:lnTo>
                    <a:pt x="53" y="1697"/>
                  </a:lnTo>
                  <a:lnTo>
                    <a:pt x="848" y="1962"/>
                  </a:lnTo>
                  <a:lnTo>
                    <a:pt x="1538" y="2174"/>
                  </a:lnTo>
                  <a:lnTo>
                    <a:pt x="1856" y="2227"/>
                  </a:lnTo>
                  <a:lnTo>
                    <a:pt x="2121" y="2280"/>
                  </a:lnTo>
                  <a:lnTo>
                    <a:pt x="2386" y="2280"/>
                  </a:lnTo>
                  <a:lnTo>
                    <a:pt x="2545" y="2227"/>
                  </a:lnTo>
                  <a:lnTo>
                    <a:pt x="3181" y="1856"/>
                  </a:lnTo>
                  <a:lnTo>
                    <a:pt x="3870" y="1591"/>
                  </a:lnTo>
                  <a:lnTo>
                    <a:pt x="4560" y="1379"/>
                  </a:lnTo>
                  <a:lnTo>
                    <a:pt x="4878" y="1326"/>
                  </a:lnTo>
                  <a:lnTo>
                    <a:pt x="5196" y="1326"/>
                  </a:lnTo>
                  <a:lnTo>
                    <a:pt x="5249" y="742"/>
                  </a:lnTo>
                  <a:lnTo>
                    <a:pt x="5302" y="159"/>
                  </a:lnTo>
                  <a:lnTo>
                    <a:pt x="5249"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769575" y="1741525"/>
              <a:ext cx="1350" cy="5325"/>
            </a:xfrm>
            <a:custGeom>
              <a:rect b="b" l="l" r="r" t="t"/>
              <a:pathLst>
                <a:path extrusionOk="0" h="213" w="54">
                  <a:moveTo>
                    <a:pt x="54" y="1"/>
                  </a:moveTo>
                  <a:lnTo>
                    <a:pt x="1" y="107"/>
                  </a:lnTo>
                  <a:lnTo>
                    <a:pt x="1" y="213"/>
                  </a:lnTo>
                  <a:lnTo>
                    <a:pt x="54" y="213"/>
                  </a:lnTo>
                  <a:lnTo>
                    <a:pt x="54"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986950" y="1793225"/>
              <a:ext cx="106050" cy="26525"/>
            </a:xfrm>
            <a:custGeom>
              <a:rect b="b" l="l" r="r" t="t"/>
              <a:pathLst>
                <a:path extrusionOk="0" h="1061" w="4242">
                  <a:moveTo>
                    <a:pt x="265" y="0"/>
                  </a:moveTo>
                  <a:lnTo>
                    <a:pt x="0" y="1060"/>
                  </a:lnTo>
                  <a:lnTo>
                    <a:pt x="4242" y="1060"/>
                  </a:lnTo>
                  <a:lnTo>
                    <a:pt x="3977" y="530"/>
                  </a:lnTo>
                  <a:lnTo>
                    <a:pt x="371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686100" y="1858150"/>
              <a:ext cx="120625" cy="33175"/>
            </a:xfrm>
            <a:custGeom>
              <a:rect b="b" l="l" r="r" t="t"/>
              <a:pathLst>
                <a:path extrusionOk="0" h="1327" w="4825">
                  <a:moveTo>
                    <a:pt x="106" y="1"/>
                  </a:moveTo>
                  <a:lnTo>
                    <a:pt x="0" y="690"/>
                  </a:lnTo>
                  <a:lnTo>
                    <a:pt x="0" y="1326"/>
                  </a:lnTo>
                  <a:lnTo>
                    <a:pt x="4824" y="1326"/>
                  </a:lnTo>
                  <a:lnTo>
                    <a:pt x="4559" y="690"/>
                  </a:lnTo>
                  <a:lnTo>
                    <a:pt x="424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818625" y="1858150"/>
              <a:ext cx="50400" cy="33175"/>
            </a:xfrm>
            <a:custGeom>
              <a:rect b="b" l="l" r="r" t="t"/>
              <a:pathLst>
                <a:path extrusionOk="0" h="1327" w="2016">
                  <a:moveTo>
                    <a:pt x="1" y="1"/>
                  </a:moveTo>
                  <a:lnTo>
                    <a:pt x="266" y="690"/>
                  </a:lnTo>
                  <a:lnTo>
                    <a:pt x="584" y="1326"/>
                  </a:lnTo>
                  <a:lnTo>
                    <a:pt x="2015" y="1326"/>
                  </a:lnTo>
                  <a:lnTo>
                    <a:pt x="1962"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906100" y="1891300"/>
              <a:ext cx="45075" cy="33150"/>
            </a:xfrm>
            <a:custGeom>
              <a:rect b="b" l="l" r="r" t="t"/>
              <a:pathLst>
                <a:path extrusionOk="0" h="1326" w="1803">
                  <a:moveTo>
                    <a:pt x="0" y="0"/>
                  </a:moveTo>
                  <a:lnTo>
                    <a:pt x="0" y="371"/>
                  </a:lnTo>
                  <a:lnTo>
                    <a:pt x="107" y="1060"/>
                  </a:lnTo>
                  <a:lnTo>
                    <a:pt x="531" y="1060"/>
                  </a:lnTo>
                  <a:lnTo>
                    <a:pt x="902" y="1114"/>
                  </a:lnTo>
                  <a:lnTo>
                    <a:pt x="1750" y="1326"/>
                  </a:lnTo>
                  <a:lnTo>
                    <a:pt x="1750" y="1273"/>
                  </a:lnTo>
                  <a:lnTo>
                    <a:pt x="1750" y="636"/>
                  </a:lnTo>
                  <a:lnTo>
                    <a:pt x="180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973700" y="1703100"/>
              <a:ext cx="7975" cy="7975"/>
            </a:xfrm>
            <a:custGeom>
              <a:rect b="b" l="l" r="r" t="t"/>
              <a:pathLst>
                <a:path extrusionOk="0" h="319" w="319">
                  <a:moveTo>
                    <a:pt x="265" y="0"/>
                  </a:moveTo>
                  <a:lnTo>
                    <a:pt x="159" y="53"/>
                  </a:lnTo>
                  <a:lnTo>
                    <a:pt x="106" y="159"/>
                  </a:lnTo>
                  <a:lnTo>
                    <a:pt x="0" y="318"/>
                  </a:lnTo>
                  <a:lnTo>
                    <a:pt x="212" y="318"/>
                  </a:lnTo>
                  <a:lnTo>
                    <a:pt x="318" y="212"/>
                  </a:lnTo>
                  <a:lnTo>
                    <a:pt x="318" y="106"/>
                  </a:lnTo>
                  <a:lnTo>
                    <a:pt x="318"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996225" y="1711050"/>
              <a:ext cx="1350" cy="25"/>
            </a:xfrm>
            <a:custGeom>
              <a:rect b="b" l="l" r="r" t="t"/>
              <a:pathLst>
                <a:path extrusionOk="0" h="1" w="54">
                  <a:moveTo>
                    <a:pt x="0" y="0"/>
                  </a:moveTo>
                  <a:lnTo>
                    <a:pt x="0" y="0"/>
                  </a:lnTo>
                  <a:lnTo>
                    <a:pt x="54" y="0"/>
                  </a:lnTo>
                  <a:lnTo>
                    <a:pt x="54" y="0"/>
                  </a:lnTo>
                  <a:lnTo>
                    <a:pt x="54" y="0"/>
                  </a:lnTo>
                  <a:lnTo>
                    <a:pt x="0" y="0"/>
                  </a:lnTo>
                  <a:lnTo>
                    <a:pt x="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686100" y="1891300"/>
              <a:ext cx="120625" cy="25"/>
            </a:xfrm>
            <a:custGeom>
              <a:rect b="b" l="l" r="r" t="t"/>
              <a:pathLst>
                <a:path extrusionOk="0" h="1" w="4825">
                  <a:moveTo>
                    <a:pt x="4824" y="0"/>
                  </a:moveTo>
                  <a:lnTo>
                    <a:pt x="0" y="0"/>
                  </a:lnTo>
                  <a:lnTo>
                    <a:pt x="0" y="0"/>
                  </a:lnTo>
                  <a:lnTo>
                    <a:pt x="0" y="0"/>
                  </a:lnTo>
                  <a:lnTo>
                    <a:pt x="4824" y="0"/>
                  </a:lnTo>
                  <a:lnTo>
                    <a:pt x="4824" y="0"/>
                  </a:lnTo>
                  <a:lnTo>
                    <a:pt x="4824" y="0"/>
                  </a:lnTo>
                  <a:lnTo>
                    <a:pt x="4824"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833200" y="1891300"/>
              <a:ext cx="35825" cy="25"/>
            </a:xfrm>
            <a:custGeom>
              <a:rect b="b" l="l" r="r" t="t"/>
              <a:pathLst>
                <a:path extrusionOk="0" h="1" w="1433">
                  <a:moveTo>
                    <a:pt x="1" y="0"/>
                  </a:moveTo>
                  <a:lnTo>
                    <a:pt x="1" y="0"/>
                  </a:lnTo>
                  <a:lnTo>
                    <a:pt x="1" y="0"/>
                  </a:lnTo>
                  <a:lnTo>
                    <a:pt x="1432" y="0"/>
                  </a:lnTo>
                  <a:lnTo>
                    <a:pt x="1432" y="0"/>
                  </a:lnTo>
                  <a:lnTo>
                    <a:pt x="1432" y="0"/>
                  </a:lnTo>
                  <a:lnTo>
                    <a:pt x="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975025" y="1891300"/>
              <a:ext cx="131225" cy="25"/>
            </a:xfrm>
            <a:custGeom>
              <a:rect b="b" l="l" r="r" t="t"/>
              <a:pathLst>
                <a:path extrusionOk="0" h="1" w="5249">
                  <a:moveTo>
                    <a:pt x="0" y="0"/>
                  </a:moveTo>
                  <a:lnTo>
                    <a:pt x="0" y="0"/>
                  </a:lnTo>
                  <a:lnTo>
                    <a:pt x="0" y="0"/>
                  </a:lnTo>
                  <a:lnTo>
                    <a:pt x="5249" y="0"/>
                  </a:lnTo>
                  <a:lnTo>
                    <a:pt x="5249" y="0"/>
                  </a:lnTo>
                  <a:lnTo>
                    <a:pt x="5249" y="0"/>
                  </a:lnTo>
                  <a:lnTo>
                    <a:pt x="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906100" y="1891300"/>
              <a:ext cx="45075" cy="25"/>
            </a:xfrm>
            <a:custGeom>
              <a:rect b="b" l="l" r="r" t="t"/>
              <a:pathLst>
                <a:path extrusionOk="0" h="1" w="1803">
                  <a:moveTo>
                    <a:pt x="1803" y="0"/>
                  </a:moveTo>
                  <a:lnTo>
                    <a:pt x="0" y="0"/>
                  </a:lnTo>
                  <a:lnTo>
                    <a:pt x="0" y="0"/>
                  </a:lnTo>
                  <a:lnTo>
                    <a:pt x="0" y="0"/>
                  </a:lnTo>
                  <a:lnTo>
                    <a:pt x="1803" y="0"/>
                  </a:lnTo>
                  <a:lnTo>
                    <a:pt x="1803" y="0"/>
                  </a:lnTo>
                  <a:lnTo>
                    <a:pt x="1803" y="0"/>
                  </a:lnTo>
                  <a:lnTo>
                    <a:pt x="180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688750" y="1855500"/>
              <a:ext cx="103400" cy="2675"/>
            </a:xfrm>
            <a:custGeom>
              <a:rect b="b" l="l" r="r" t="t"/>
              <a:pathLst>
                <a:path extrusionOk="0" h="107" w="4136">
                  <a:moveTo>
                    <a:pt x="53" y="1"/>
                  </a:moveTo>
                  <a:lnTo>
                    <a:pt x="0" y="107"/>
                  </a:lnTo>
                  <a:lnTo>
                    <a:pt x="4135" y="107"/>
                  </a:lnTo>
                  <a:lnTo>
                    <a:pt x="4082"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979000" y="1855500"/>
              <a:ext cx="124600" cy="2675"/>
            </a:xfrm>
            <a:custGeom>
              <a:rect b="b" l="l" r="r" t="t"/>
              <a:pathLst>
                <a:path extrusionOk="0" h="107" w="4984">
                  <a:moveTo>
                    <a:pt x="0" y="1"/>
                  </a:moveTo>
                  <a:lnTo>
                    <a:pt x="0" y="54"/>
                  </a:lnTo>
                  <a:lnTo>
                    <a:pt x="0" y="107"/>
                  </a:lnTo>
                  <a:lnTo>
                    <a:pt x="4984" y="107"/>
                  </a:lnTo>
                  <a:lnTo>
                    <a:pt x="4984"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815975" y="1855500"/>
              <a:ext cx="51725" cy="2675"/>
            </a:xfrm>
            <a:custGeom>
              <a:rect b="b" l="l" r="r" t="t"/>
              <a:pathLst>
                <a:path extrusionOk="0" h="107" w="2069">
                  <a:moveTo>
                    <a:pt x="0" y="1"/>
                  </a:moveTo>
                  <a:lnTo>
                    <a:pt x="107" y="107"/>
                  </a:lnTo>
                  <a:lnTo>
                    <a:pt x="2068" y="107"/>
                  </a:lnTo>
                  <a:lnTo>
                    <a:pt x="2068"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902125" y="1855500"/>
              <a:ext cx="54375" cy="2675"/>
            </a:xfrm>
            <a:custGeom>
              <a:rect b="b" l="l" r="r" t="t"/>
              <a:pathLst>
                <a:path extrusionOk="0" h="107" w="2175">
                  <a:moveTo>
                    <a:pt x="0" y="1"/>
                  </a:moveTo>
                  <a:lnTo>
                    <a:pt x="0" y="107"/>
                  </a:lnTo>
                  <a:lnTo>
                    <a:pt x="2174" y="107"/>
                  </a:lnTo>
                  <a:lnTo>
                    <a:pt x="2174"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899475" y="1819725"/>
              <a:ext cx="66300" cy="6650"/>
            </a:xfrm>
            <a:custGeom>
              <a:rect b="b" l="l" r="r" t="t"/>
              <a:pathLst>
                <a:path extrusionOk="0" h="266" w="2652">
                  <a:moveTo>
                    <a:pt x="0" y="0"/>
                  </a:moveTo>
                  <a:lnTo>
                    <a:pt x="0" y="265"/>
                  </a:lnTo>
                  <a:lnTo>
                    <a:pt x="2598" y="265"/>
                  </a:lnTo>
                  <a:lnTo>
                    <a:pt x="265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794775" y="1819725"/>
              <a:ext cx="72925" cy="6650"/>
            </a:xfrm>
            <a:custGeom>
              <a:rect b="b" l="l" r="r" t="t"/>
              <a:pathLst>
                <a:path extrusionOk="0" h="266" w="2917">
                  <a:moveTo>
                    <a:pt x="0" y="0"/>
                  </a:moveTo>
                  <a:lnTo>
                    <a:pt x="159" y="265"/>
                  </a:lnTo>
                  <a:lnTo>
                    <a:pt x="2916" y="265"/>
                  </a:lnTo>
                  <a:lnTo>
                    <a:pt x="2916"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985625" y="1819725"/>
              <a:ext cx="110025" cy="6650"/>
            </a:xfrm>
            <a:custGeom>
              <a:rect b="b" l="l" r="r" t="t"/>
              <a:pathLst>
                <a:path extrusionOk="0" h="266" w="4401">
                  <a:moveTo>
                    <a:pt x="53" y="0"/>
                  </a:moveTo>
                  <a:lnTo>
                    <a:pt x="0" y="265"/>
                  </a:lnTo>
                  <a:lnTo>
                    <a:pt x="4401" y="265"/>
                  </a:lnTo>
                  <a:lnTo>
                    <a:pt x="4295"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698025" y="1819725"/>
              <a:ext cx="76900" cy="6650"/>
            </a:xfrm>
            <a:custGeom>
              <a:rect b="b" l="l" r="r" t="t"/>
              <a:pathLst>
                <a:path extrusionOk="0" h="266" w="3076">
                  <a:moveTo>
                    <a:pt x="53" y="0"/>
                  </a:moveTo>
                  <a:lnTo>
                    <a:pt x="0" y="265"/>
                  </a:lnTo>
                  <a:lnTo>
                    <a:pt x="3075" y="265"/>
                  </a:lnTo>
                  <a:lnTo>
                    <a:pt x="2916"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768250" y="1782600"/>
              <a:ext cx="100775" cy="10650"/>
            </a:xfrm>
            <a:custGeom>
              <a:rect b="b" l="l" r="r" t="t"/>
              <a:pathLst>
                <a:path extrusionOk="0" h="426" w="4031">
                  <a:moveTo>
                    <a:pt x="1" y="1"/>
                  </a:moveTo>
                  <a:lnTo>
                    <a:pt x="319" y="425"/>
                  </a:lnTo>
                  <a:lnTo>
                    <a:pt x="4030" y="425"/>
                  </a:lnTo>
                  <a:lnTo>
                    <a:pt x="4030" y="213"/>
                  </a:lnTo>
                  <a:lnTo>
                    <a:pt x="4030"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898150" y="1782600"/>
              <a:ext cx="79550" cy="10650"/>
            </a:xfrm>
            <a:custGeom>
              <a:rect b="b" l="l" r="r" t="t"/>
              <a:pathLst>
                <a:path extrusionOk="0" h="426" w="3182">
                  <a:moveTo>
                    <a:pt x="53" y="1"/>
                  </a:moveTo>
                  <a:lnTo>
                    <a:pt x="0" y="266"/>
                  </a:lnTo>
                  <a:lnTo>
                    <a:pt x="53" y="425"/>
                  </a:lnTo>
                  <a:lnTo>
                    <a:pt x="3022" y="425"/>
                  </a:lnTo>
                  <a:lnTo>
                    <a:pt x="318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712600" y="1782600"/>
              <a:ext cx="41100" cy="10650"/>
            </a:xfrm>
            <a:custGeom>
              <a:rect b="b" l="l" r="r" t="t"/>
              <a:pathLst>
                <a:path extrusionOk="0" h="426" w="1644">
                  <a:moveTo>
                    <a:pt x="212" y="1"/>
                  </a:moveTo>
                  <a:lnTo>
                    <a:pt x="0" y="425"/>
                  </a:lnTo>
                  <a:lnTo>
                    <a:pt x="1644" y="425"/>
                  </a:lnTo>
                  <a:lnTo>
                    <a:pt x="1379"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993575" y="1782600"/>
              <a:ext cx="86175" cy="10650"/>
            </a:xfrm>
            <a:custGeom>
              <a:rect b="b" l="l" r="r" t="t"/>
              <a:pathLst>
                <a:path extrusionOk="0" h="426" w="3447">
                  <a:moveTo>
                    <a:pt x="160" y="1"/>
                  </a:moveTo>
                  <a:lnTo>
                    <a:pt x="0" y="425"/>
                  </a:lnTo>
                  <a:lnTo>
                    <a:pt x="3446" y="425"/>
                  </a:lnTo>
                  <a:lnTo>
                    <a:pt x="3234" y="1"/>
                  </a:lnTo>
                  <a:lnTo>
                    <a:pt x="2863" y="1"/>
                  </a:lnTo>
                  <a:lnTo>
                    <a:pt x="2704" y="160"/>
                  </a:lnTo>
                  <a:lnTo>
                    <a:pt x="2545" y="266"/>
                  </a:lnTo>
                  <a:lnTo>
                    <a:pt x="2386" y="319"/>
                  </a:lnTo>
                  <a:lnTo>
                    <a:pt x="2174" y="319"/>
                  </a:lnTo>
                  <a:lnTo>
                    <a:pt x="2280" y="213"/>
                  </a:lnTo>
                  <a:lnTo>
                    <a:pt x="2386"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899475" y="1746825"/>
              <a:ext cx="94125" cy="13275"/>
            </a:xfrm>
            <a:custGeom>
              <a:rect b="b" l="l" r="r" t="t"/>
              <a:pathLst>
                <a:path extrusionOk="0" h="531" w="3765">
                  <a:moveTo>
                    <a:pt x="0" y="1"/>
                  </a:moveTo>
                  <a:lnTo>
                    <a:pt x="0" y="531"/>
                  </a:lnTo>
                  <a:lnTo>
                    <a:pt x="3552" y="531"/>
                  </a:lnTo>
                  <a:lnTo>
                    <a:pt x="3764" y="1"/>
                  </a:lnTo>
                  <a:lnTo>
                    <a:pt x="2969" y="1"/>
                  </a:lnTo>
                  <a:lnTo>
                    <a:pt x="3022" y="266"/>
                  </a:lnTo>
                  <a:lnTo>
                    <a:pt x="2969" y="266"/>
                  </a:lnTo>
                  <a:lnTo>
                    <a:pt x="2863" y="54"/>
                  </a:lnTo>
                  <a:lnTo>
                    <a:pt x="2863" y="319"/>
                  </a:lnTo>
                  <a:lnTo>
                    <a:pt x="2810" y="319"/>
                  </a:lnTo>
                  <a:lnTo>
                    <a:pt x="2704" y="1"/>
                  </a:lnTo>
                  <a:lnTo>
                    <a:pt x="1326" y="1"/>
                  </a:lnTo>
                  <a:lnTo>
                    <a:pt x="1273" y="319"/>
                  </a:lnTo>
                  <a:lnTo>
                    <a:pt x="1167" y="160"/>
                  </a:lnTo>
                  <a:lnTo>
                    <a:pt x="106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1006825" y="1746825"/>
              <a:ext cx="50400" cy="13275"/>
            </a:xfrm>
            <a:custGeom>
              <a:rect b="b" l="l" r="r" t="t"/>
              <a:pathLst>
                <a:path extrusionOk="0" h="531" w="2016">
                  <a:moveTo>
                    <a:pt x="213" y="1"/>
                  </a:moveTo>
                  <a:lnTo>
                    <a:pt x="1" y="531"/>
                  </a:lnTo>
                  <a:lnTo>
                    <a:pt x="2015" y="531"/>
                  </a:lnTo>
                  <a:lnTo>
                    <a:pt x="159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781525" y="1754775"/>
              <a:ext cx="2675" cy="5325"/>
            </a:xfrm>
            <a:custGeom>
              <a:rect b="b" l="l" r="r" t="t"/>
              <a:pathLst>
                <a:path extrusionOk="0" h="213" w="107">
                  <a:moveTo>
                    <a:pt x="0" y="1"/>
                  </a:moveTo>
                  <a:lnTo>
                    <a:pt x="0" y="213"/>
                  </a:lnTo>
                  <a:lnTo>
                    <a:pt x="106" y="213"/>
                  </a:lnTo>
                  <a:lnTo>
                    <a:pt x="0"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790800" y="1746825"/>
              <a:ext cx="80875" cy="13275"/>
            </a:xfrm>
            <a:custGeom>
              <a:rect b="b" l="l" r="r" t="t"/>
              <a:pathLst>
                <a:path extrusionOk="0" h="531" w="3235">
                  <a:moveTo>
                    <a:pt x="0" y="1"/>
                  </a:moveTo>
                  <a:lnTo>
                    <a:pt x="106" y="266"/>
                  </a:lnTo>
                  <a:lnTo>
                    <a:pt x="159" y="531"/>
                  </a:lnTo>
                  <a:lnTo>
                    <a:pt x="3234" y="531"/>
                  </a:lnTo>
                  <a:lnTo>
                    <a:pt x="3234" y="1"/>
                  </a:lnTo>
                  <a:lnTo>
                    <a:pt x="2174" y="1"/>
                  </a:lnTo>
                  <a:lnTo>
                    <a:pt x="2121" y="213"/>
                  </a:lnTo>
                  <a:lnTo>
                    <a:pt x="2015" y="372"/>
                  </a:lnTo>
                  <a:lnTo>
                    <a:pt x="1962" y="213"/>
                  </a:lnTo>
                  <a:lnTo>
                    <a:pt x="1803"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741750" y="1746825"/>
              <a:ext cx="33175" cy="13275"/>
            </a:xfrm>
            <a:custGeom>
              <a:rect b="b" l="l" r="r" t="t"/>
              <a:pathLst>
                <a:path extrusionOk="0" h="531" w="1327">
                  <a:moveTo>
                    <a:pt x="213" y="1"/>
                  </a:moveTo>
                  <a:lnTo>
                    <a:pt x="1" y="266"/>
                  </a:lnTo>
                  <a:lnTo>
                    <a:pt x="266" y="531"/>
                  </a:lnTo>
                  <a:lnTo>
                    <a:pt x="1326" y="531"/>
                  </a:lnTo>
                  <a:lnTo>
                    <a:pt x="1167" y="1"/>
                  </a:lnTo>
                  <a:lnTo>
                    <a:pt x="1114" y="1"/>
                  </a:lnTo>
                  <a:lnTo>
                    <a:pt x="1061" y="213"/>
                  </a:lnTo>
                  <a:lnTo>
                    <a:pt x="1008" y="372"/>
                  </a:lnTo>
                  <a:lnTo>
                    <a:pt x="955" y="372"/>
                  </a:lnTo>
                  <a:lnTo>
                    <a:pt x="849" y="1"/>
                  </a:lnTo>
                  <a:lnTo>
                    <a:pt x="637" y="1"/>
                  </a:lnTo>
                  <a:lnTo>
                    <a:pt x="637" y="54"/>
                  </a:lnTo>
                  <a:lnTo>
                    <a:pt x="531"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813325" y="1722975"/>
              <a:ext cx="5325" cy="4000"/>
            </a:xfrm>
            <a:custGeom>
              <a:rect b="b" l="l" r="r" t="t"/>
              <a:pathLst>
                <a:path extrusionOk="0" h="160" w="213">
                  <a:moveTo>
                    <a:pt x="213" y="0"/>
                  </a:moveTo>
                  <a:lnTo>
                    <a:pt x="53" y="53"/>
                  </a:lnTo>
                  <a:lnTo>
                    <a:pt x="0" y="159"/>
                  </a:lnTo>
                  <a:lnTo>
                    <a:pt x="159" y="159"/>
                  </a:lnTo>
                  <a:lnTo>
                    <a:pt x="21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947175" y="1711050"/>
              <a:ext cx="31850" cy="15925"/>
            </a:xfrm>
            <a:custGeom>
              <a:rect b="b" l="l" r="r" t="t"/>
              <a:pathLst>
                <a:path extrusionOk="0" h="637" w="1274">
                  <a:moveTo>
                    <a:pt x="425" y="0"/>
                  </a:moveTo>
                  <a:lnTo>
                    <a:pt x="372" y="106"/>
                  </a:lnTo>
                  <a:lnTo>
                    <a:pt x="319" y="265"/>
                  </a:lnTo>
                  <a:lnTo>
                    <a:pt x="319" y="318"/>
                  </a:lnTo>
                  <a:lnTo>
                    <a:pt x="266" y="371"/>
                  </a:lnTo>
                  <a:lnTo>
                    <a:pt x="213" y="318"/>
                  </a:lnTo>
                  <a:lnTo>
                    <a:pt x="107" y="265"/>
                  </a:lnTo>
                  <a:lnTo>
                    <a:pt x="1" y="212"/>
                  </a:lnTo>
                  <a:lnTo>
                    <a:pt x="54" y="477"/>
                  </a:lnTo>
                  <a:lnTo>
                    <a:pt x="54" y="636"/>
                  </a:lnTo>
                  <a:lnTo>
                    <a:pt x="849" y="636"/>
                  </a:lnTo>
                  <a:lnTo>
                    <a:pt x="1008" y="318"/>
                  </a:lnTo>
                  <a:lnTo>
                    <a:pt x="1273" y="0"/>
                  </a:lnTo>
                  <a:lnTo>
                    <a:pt x="1061" y="0"/>
                  </a:lnTo>
                  <a:lnTo>
                    <a:pt x="1008" y="53"/>
                  </a:lnTo>
                  <a:lnTo>
                    <a:pt x="1008" y="0"/>
                  </a:lnTo>
                  <a:lnTo>
                    <a:pt x="796" y="0"/>
                  </a:lnTo>
                  <a:lnTo>
                    <a:pt x="690" y="159"/>
                  </a:lnTo>
                  <a:lnTo>
                    <a:pt x="637" y="265"/>
                  </a:lnTo>
                  <a:lnTo>
                    <a:pt x="584" y="212"/>
                  </a:lnTo>
                  <a:lnTo>
                    <a:pt x="531" y="159"/>
                  </a:lnTo>
                  <a:lnTo>
                    <a:pt x="478"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900800" y="1711050"/>
              <a:ext cx="30500" cy="15925"/>
            </a:xfrm>
            <a:custGeom>
              <a:rect b="b" l="l" r="r" t="t"/>
              <a:pathLst>
                <a:path extrusionOk="0" h="637" w="1220">
                  <a:moveTo>
                    <a:pt x="0" y="0"/>
                  </a:moveTo>
                  <a:lnTo>
                    <a:pt x="0" y="636"/>
                  </a:lnTo>
                  <a:lnTo>
                    <a:pt x="955" y="636"/>
                  </a:lnTo>
                  <a:lnTo>
                    <a:pt x="1061" y="318"/>
                  </a:lnTo>
                  <a:lnTo>
                    <a:pt x="122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940550" y="1724300"/>
              <a:ext cx="6650" cy="2675"/>
            </a:xfrm>
            <a:custGeom>
              <a:rect b="b" l="l" r="r" t="t"/>
              <a:pathLst>
                <a:path extrusionOk="0" h="107" w="266">
                  <a:moveTo>
                    <a:pt x="1" y="0"/>
                  </a:moveTo>
                  <a:lnTo>
                    <a:pt x="54" y="106"/>
                  </a:lnTo>
                  <a:lnTo>
                    <a:pt x="266" y="106"/>
                  </a:lnTo>
                  <a:lnTo>
                    <a:pt x="160" y="53"/>
                  </a:lnTo>
                  <a:lnTo>
                    <a:pt x="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823925" y="1726950"/>
              <a:ext cx="25" cy="25"/>
            </a:xfrm>
            <a:custGeom>
              <a:rect b="b" l="l" r="r" t="t"/>
              <a:pathLst>
                <a:path extrusionOk="0" h="1" w="1">
                  <a:moveTo>
                    <a:pt x="1" y="0"/>
                  </a:moveTo>
                  <a:lnTo>
                    <a:pt x="1" y="0"/>
                  </a:lnTo>
                  <a:lnTo>
                    <a:pt x="1" y="0"/>
                  </a:lnTo>
                  <a:lnTo>
                    <a:pt x="1" y="0"/>
                  </a:lnTo>
                  <a:lnTo>
                    <a:pt x="1" y="0"/>
                  </a:lnTo>
                  <a:lnTo>
                    <a:pt x="1" y="0"/>
                  </a:lnTo>
                  <a:lnTo>
                    <a:pt x="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986950" y="1717675"/>
              <a:ext cx="4000" cy="9300"/>
            </a:xfrm>
            <a:custGeom>
              <a:rect b="b" l="l" r="r" t="t"/>
              <a:pathLst>
                <a:path extrusionOk="0" h="372" w="160">
                  <a:moveTo>
                    <a:pt x="53" y="0"/>
                  </a:moveTo>
                  <a:lnTo>
                    <a:pt x="0" y="159"/>
                  </a:lnTo>
                  <a:lnTo>
                    <a:pt x="0" y="371"/>
                  </a:lnTo>
                  <a:lnTo>
                    <a:pt x="159" y="371"/>
                  </a:lnTo>
                  <a:lnTo>
                    <a:pt x="159" y="159"/>
                  </a:lnTo>
                  <a:lnTo>
                    <a:pt x="106" y="53"/>
                  </a:lnTo>
                  <a:lnTo>
                    <a:pt x="5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1022725" y="1726950"/>
              <a:ext cx="25" cy="25"/>
            </a:xfrm>
            <a:custGeom>
              <a:rect b="b" l="l" r="r" t="t"/>
              <a:pathLst>
                <a:path extrusionOk="0" h="1" w="1">
                  <a:moveTo>
                    <a:pt x="1" y="0"/>
                  </a:moveTo>
                  <a:lnTo>
                    <a:pt x="1" y="0"/>
                  </a:lnTo>
                  <a:lnTo>
                    <a:pt x="1" y="0"/>
                  </a:lnTo>
                  <a:lnTo>
                    <a:pt x="1" y="0"/>
                  </a:lnTo>
                  <a:lnTo>
                    <a:pt x="1" y="0"/>
                  </a:lnTo>
                  <a:lnTo>
                    <a:pt x="1"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979000" y="1726950"/>
              <a:ext cx="1350" cy="25"/>
            </a:xfrm>
            <a:custGeom>
              <a:rect b="b" l="l" r="r" t="t"/>
              <a:pathLst>
                <a:path extrusionOk="0" h="1" w="54">
                  <a:moveTo>
                    <a:pt x="0" y="0"/>
                  </a:moveTo>
                  <a:lnTo>
                    <a:pt x="0" y="0"/>
                  </a:lnTo>
                  <a:lnTo>
                    <a:pt x="53" y="0"/>
                  </a:lnTo>
                  <a:lnTo>
                    <a:pt x="53" y="0"/>
                  </a:lnTo>
                  <a:lnTo>
                    <a:pt x="53" y="0"/>
                  </a:lnTo>
                  <a:lnTo>
                    <a:pt x="0" y="0"/>
                  </a:lnTo>
                  <a:lnTo>
                    <a:pt x="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772225" y="1712375"/>
              <a:ext cx="35825" cy="14600"/>
            </a:xfrm>
            <a:custGeom>
              <a:rect b="b" l="l" r="r" t="t"/>
              <a:pathLst>
                <a:path extrusionOk="0" h="584" w="1433">
                  <a:moveTo>
                    <a:pt x="796" y="0"/>
                  </a:moveTo>
                  <a:lnTo>
                    <a:pt x="690" y="53"/>
                  </a:lnTo>
                  <a:lnTo>
                    <a:pt x="690" y="318"/>
                  </a:lnTo>
                  <a:lnTo>
                    <a:pt x="690" y="371"/>
                  </a:lnTo>
                  <a:lnTo>
                    <a:pt x="637" y="424"/>
                  </a:lnTo>
                  <a:lnTo>
                    <a:pt x="531" y="371"/>
                  </a:lnTo>
                  <a:lnTo>
                    <a:pt x="425" y="265"/>
                  </a:lnTo>
                  <a:lnTo>
                    <a:pt x="1" y="530"/>
                  </a:lnTo>
                  <a:lnTo>
                    <a:pt x="54" y="583"/>
                  </a:lnTo>
                  <a:lnTo>
                    <a:pt x="1432" y="583"/>
                  </a:lnTo>
                  <a:lnTo>
                    <a:pt x="1379" y="371"/>
                  </a:lnTo>
                  <a:lnTo>
                    <a:pt x="1432" y="159"/>
                  </a:lnTo>
                  <a:lnTo>
                    <a:pt x="1379" y="159"/>
                  </a:lnTo>
                  <a:lnTo>
                    <a:pt x="1273" y="265"/>
                  </a:lnTo>
                  <a:lnTo>
                    <a:pt x="1167" y="371"/>
                  </a:lnTo>
                  <a:lnTo>
                    <a:pt x="1114" y="477"/>
                  </a:lnTo>
                  <a:lnTo>
                    <a:pt x="1008" y="424"/>
                  </a:lnTo>
                  <a:lnTo>
                    <a:pt x="955" y="318"/>
                  </a:lnTo>
                  <a:lnTo>
                    <a:pt x="902" y="159"/>
                  </a:lnTo>
                  <a:lnTo>
                    <a:pt x="796"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831875" y="1711050"/>
              <a:ext cx="43775" cy="15925"/>
            </a:xfrm>
            <a:custGeom>
              <a:rect b="b" l="l" r="r" t="t"/>
              <a:pathLst>
                <a:path extrusionOk="0" h="637" w="1751">
                  <a:moveTo>
                    <a:pt x="1" y="0"/>
                  </a:moveTo>
                  <a:lnTo>
                    <a:pt x="213" y="318"/>
                  </a:lnTo>
                  <a:lnTo>
                    <a:pt x="425" y="636"/>
                  </a:lnTo>
                  <a:lnTo>
                    <a:pt x="1697" y="636"/>
                  </a:lnTo>
                  <a:lnTo>
                    <a:pt x="1750"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992250" y="1711050"/>
              <a:ext cx="18575" cy="15925"/>
            </a:xfrm>
            <a:custGeom>
              <a:rect b="b" l="l" r="r" t="t"/>
              <a:pathLst>
                <a:path extrusionOk="0" h="637" w="743">
                  <a:moveTo>
                    <a:pt x="213" y="0"/>
                  </a:moveTo>
                  <a:lnTo>
                    <a:pt x="213" y="159"/>
                  </a:lnTo>
                  <a:lnTo>
                    <a:pt x="159" y="318"/>
                  </a:lnTo>
                  <a:lnTo>
                    <a:pt x="0" y="636"/>
                  </a:lnTo>
                  <a:lnTo>
                    <a:pt x="531" y="636"/>
                  </a:lnTo>
                  <a:lnTo>
                    <a:pt x="743" y="265"/>
                  </a:lnTo>
                  <a:lnTo>
                    <a:pt x="425" y="106"/>
                  </a:lnTo>
                  <a:lnTo>
                    <a:pt x="319" y="265"/>
                  </a:lnTo>
                  <a:lnTo>
                    <a:pt x="266" y="106"/>
                  </a:lnTo>
                  <a:lnTo>
                    <a:pt x="213" y="0"/>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902125" y="1684525"/>
              <a:ext cx="51725" cy="9300"/>
            </a:xfrm>
            <a:custGeom>
              <a:rect b="b" l="l" r="r" t="t"/>
              <a:pathLst>
                <a:path extrusionOk="0" h="372" w="2069">
                  <a:moveTo>
                    <a:pt x="53" y="1"/>
                  </a:moveTo>
                  <a:lnTo>
                    <a:pt x="0" y="372"/>
                  </a:lnTo>
                  <a:lnTo>
                    <a:pt x="1909" y="372"/>
                  </a:lnTo>
                  <a:lnTo>
                    <a:pt x="2068" y="319"/>
                  </a:lnTo>
                  <a:lnTo>
                    <a:pt x="1061" y="107"/>
                  </a:lnTo>
                  <a:lnTo>
                    <a:pt x="53"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833200" y="1685850"/>
              <a:ext cx="46425" cy="7975"/>
            </a:xfrm>
            <a:custGeom>
              <a:rect b="b" l="l" r="r" t="t"/>
              <a:pathLst>
                <a:path extrusionOk="0" h="319" w="1857">
                  <a:moveTo>
                    <a:pt x="1856" y="1"/>
                  </a:moveTo>
                  <a:lnTo>
                    <a:pt x="902" y="107"/>
                  </a:lnTo>
                  <a:lnTo>
                    <a:pt x="902" y="160"/>
                  </a:lnTo>
                  <a:lnTo>
                    <a:pt x="796" y="160"/>
                  </a:lnTo>
                  <a:lnTo>
                    <a:pt x="1" y="319"/>
                  </a:lnTo>
                  <a:lnTo>
                    <a:pt x="1803" y="319"/>
                  </a:lnTo>
                  <a:lnTo>
                    <a:pt x="1856" y="1"/>
                  </a:lnTo>
                  <a:close/>
                </a:path>
              </a:pathLst>
            </a:custGeom>
            <a:solidFill>
              <a:srgbClr val="F1E6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328250" y="1799850"/>
              <a:ext cx="278350" cy="95450"/>
            </a:xfrm>
            <a:custGeom>
              <a:rect b="b" l="l" r="r" t="t"/>
              <a:pathLst>
                <a:path extrusionOk="0" h="3818" w="11134">
                  <a:moveTo>
                    <a:pt x="1803" y="0"/>
                  </a:moveTo>
                  <a:lnTo>
                    <a:pt x="1590" y="106"/>
                  </a:lnTo>
                  <a:lnTo>
                    <a:pt x="1378" y="212"/>
                  </a:lnTo>
                  <a:lnTo>
                    <a:pt x="848" y="318"/>
                  </a:lnTo>
                  <a:lnTo>
                    <a:pt x="318" y="477"/>
                  </a:lnTo>
                  <a:lnTo>
                    <a:pt x="159" y="583"/>
                  </a:lnTo>
                  <a:lnTo>
                    <a:pt x="0" y="689"/>
                  </a:lnTo>
                  <a:lnTo>
                    <a:pt x="53" y="795"/>
                  </a:lnTo>
                  <a:lnTo>
                    <a:pt x="106" y="1060"/>
                  </a:lnTo>
                  <a:lnTo>
                    <a:pt x="371" y="2227"/>
                  </a:lnTo>
                  <a:lnTo>
                    <a:pt x="424" y="2333"/>
                  </a:lnTo>
                  <a:lnTo>
                    <a:pt x="636" y="3181"/>
                  </a:lnTo>
                  <a:lnTo>
                    <a:pt x="795" y="3234"/>
                  </a:lnTo>
                  <a:lnTo>
                    <a:pt x="1590" y="3234"/>
                  </a:lnTo>
                  <a:lnTo>
                    <a:pt x="2068" y="3287"/>
                  </a:lnTo>
                  <a:lnTo>
                    <a:pt x="2598" y="3340"/>
                  </a:lnTo>
                  <a:lnTo>
                    <a:pt x="3128" y="3340"/>
                  </a:lnTo>
                  <a:lnTo>
                    <a:pt x="3499" y="3287"/>
                  </a:lnTo>
                  <a:lnTo>
                    <a:pt x="4188" y="3499"/>
                  </a:lnTo>
                  <a:lnTo>
                    <a:pt x="4877" y="3658"/>
                  </a:lnTo>
                  <a:lnTo>
                    <a:pt x="4930" y="3658"/>
                  </a:lnTo>
                  <a:lnTo>
                    <a:pt x="5461" y="3764"/>
                  </a:lnTo>
                  <a:lnTo>
                    <a:pt x="5938" y="3817"/>
                  </a:lnTo>
                  <a:lnTo>
                    <a:pt x="6415" y="3817"/>
                  </a:lnTo>
                  <a:lnTo>
                    <a:pt x="6839" y="3711"/>
                  </a:lnTo>
                  <a:lnTo>
                    <a:pt x="6256" y="3658"/>
                  </a:lnTo>
                  <a:lnTo>
                    <a:pt x="6203" y="3658"/>
                  </a:lnTo>
                  <a:lnTo>
                    <a:pt x="5620" y="3552"/>
                  </a:lnTo>
                  <a:lnTo>
                    <a:pt x="5089" y="3393"/>
                  </a:lnTo>
                  <a:lnTo>
                    <a:pt x="4612" y="3234"/>
                  </a:lnTo>
                  <a:lnTo>
                    <a:pt x="4241" y="3075"/>
                  </a:lnTo>
                  <a:lnTo>
                    <a:pt x="3870" y="2916"/>
                  </a:lnTo>
                  <a:lnTo>
                    <a:pt x="3446" y="2757"/>
                  </a:lnTo>
                  <a:lnTo>
                    <a:pt x="3446" y="2757"/>
                  </a:lnTo>
                  <a:lnTo>
                    <a:pt x="4665" y="2916"/>
                  </a:lnTo>
                  <a:lnTo>
                    <a:pt x="5195" y="3022"/>
                  </a:lnTo>
                  <a:lnTo>
                    <a:pt x="5832" y="3128"/>
                  </a:lnTo>
                  <a:lnTo>
                    <a:pt x="6574" y="3340"/>
                  </a:lnTo>
                  <a:lnTo>
                    <a:pt x="6945" y="3393"/>
                  </a:lnTo>
                  <a:lnTo>
                    <a:pt x="7369" y="3393"/>
                  </a:lnTo>
                  <a:lnTo>
                    <a:pt x="8164" y="3340"/>
                  </a:lnTo>
                  <a:lnTo>
                    <a:pt x="8588" y="3340"/>
                  </a:lnTo>
                  <a:lnTo>
                    <a:pt x="9013" y="3234"/>
                  </a:lnTo>
                  <a:lnTo>
                    <a:pt x="9808" y="3234"/>
                  </a:lnTo>
                  <a:lnTo>
                    <a:pt x="10073" y="3287"/>
                  </a:lnTo>
                  <a:lnTo>
                    <a:pt x="10815" y="3287"/>
                  </a:lnTo>
                  <a:lnTo>
                    <a:pt x="11080" y="3181"/>
                  </a:lnTo>
                  <a:lnTo>
                    <a:pt x="11133" y="3128"/>
                  </a:lnTo>
                  <a:lnTo>
                    <a:pt x="11133" y="3022"/>
                  </a:lnTo>
                  <a:lnTo>
                    <a:pt x="11080" y="2916"/>
                  </a:lnTo>
                  <a:lnTo>
                    <a:pt x="11027" y="2810"/>
                  </a:lnTo>
                  <a:lnTo>
                    <a:pt x="10868" y="2704"/>
                  </a:lnTo>
                  <a:lnTo>
                    <a:pt x="10709" y="2598"/>
                  </a:lnTo>
                  <a:lnTo>
                    <a:pt x="10444" y="2492"/>
                  </a:lnTo>
                  <a:lnTo>
                    <a:pt x="10179" y="2439"/>
                  </a:lnTo>
                  <a:lnTo>
                    <a:pt x="9543" y="2439"/>
                  </a:lnTo>
                  <a:lnTo>
                    <a:pt x="9384" y="2333"/>
                  </a:lnTo>
                  <a:lnTo>
                    <a:pt x="9225" y="2227"/>
                  </a:lnTo>
                  <a:lnTo>
                    <a:pt x="8800" y="1909"/>
                  </a:lnTo>
                  <a:lnTo>
                    <a:pt x="8588" y="1750"/>
                  </a:lnTo>
                  <a:lnTo>
                    <a:pt x="8270" y="1591"/>
                  </a:lnTo>
                  <a:lnTo>
                    <a:pt x="7952" y="1538"/>
                  </a:lnTo>
                  <a:lnTo>
                    <a:pt x="7634" y="1485"/>
                  </a:lnTo>
                  <a:lnTo>
                    <a:pt x="7263" y="1538"/>
                  </a:lnTo>
                  <a:lnTo>
                    <a:pt x="6945" y="1644"/>
                  </a:lnTo>
                  <a:lnTo>
                    <a:pt x="6521" y="1485"/>
                  </a:lnTo>
                  <a:lnTo>
                    <a:pt x="6203" y="1432"/>
                  </a:lnTo>
                  <a:lnTo>
                    <a:pt x="5885" y="1432"/>
                  </a:lnTo>
                  <a:lnTo>
                    <a:pt x="5620" y="1538"/>
                  </a:lnTo>
                  <a:lnTo>
                    <a:pt x="5408" y="1273"/>
                  </a:lnTo>
                  <a:lnTo>
                    <a:pt x="5089" y="1060"/>
                  </a:lnTo>
                  <a:lnTo>
                    <a:pt x="4877" y="901"/>
                  </a:lnTo>
                  <a:lnTo>
                    <a:pt x="4612" y="795"/>
                  </a:lnTo>
                  <a:lnTo>
                    <a:pt x="4082" y="795"/>
                  </a:lnTo>
                  <a:lnTo>
                    <a:pt x="3764" y="848"/>
                  </a:lnTo>
                  <a:lnTo>
                    <a:pt x="3764" y="795"/>
                  </a:lnTo>
                  <a:lnTo>
                    <a:pt x="3552" y="583"/>
                  </a:lnTo>
                  <a:lnTo>
                    <a:pt x="3393" y="530"/>
                  </a:lnTo>
                  <a:lnTo>
                    <a:pt x="3234" y="477"/>
                  </a:lnTo>
                  <a:lnTo>
                    <a:pt x="3022" y="477"/>
                  </a:lnTo>
                  <a:lnTo>
                    <a:pt x="2863" y="530"/>
                  </a:lnTo>
                  <a:lnTo>
                    <a:pt x="2810" y="424"/>
                  </a:lnTo>
                  <a:lnTo>
                    <a:pt x="2598" y="212"/>
                  </a:lnTo>
                  <a:lnTo>
                    <a:pt x="2439" y="106"/>
                  </a:lnTo>
                  <a:lnTo>
                    <a:pt x="2280" y="53"/>
                  </a:lnTo>
                  <a:lnTo>
                    <a:pt x="20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1265275" y="1801175"/>
              <a:ext cx="196175" cy="99425"/>
            </a:xfrm>
            <a:custGeom>
              <a:rect b="b" l="l" r="r" t="t"/>
              <a:pathLst>
                <a:path extrusionOk="0" h="3977" w="7847">
                  <a:moveTo>
                    <a:pt x="6203" y="0"/>
                  </a:moveTo>
                  <a:lnTo>
                    <a:pt x="6044" y="53"/>
                  </a:lnTo>
                  <a:lnTo>
                    <a:pt x="5885" y="212"/>
                  </a:lnTo>
                  <a:lnTo>
                    <a:pt x="5779" y="318"/>
                  </a:lnTo>
                  <a:lnTo>
                    <a:pt x="5620" y="371"/>
                  </a:lnTo>
                  <a:lnTo>
                    <a:pt x="5408" y="371"/>
                  </a:lnTo>
                  <a:lnTo>
                    <a:pt x="5143" y="212"/>
                  </a:lnTo>
                  <a:lnTo>
                    <a:pt x="4825" y="106"/>
                  </a:lnTo>
                  <a:lnTo>
                    <a:pt x="4560" y="106"/>
                  </a:lnTo>
                  <a:lnTo>
                    <a:pt x="4242" y="212"/>
                  </a:lnTo>
                  <a:lnTo>
                    <a:pt x="3924" y="371"/>
                  </a:lnTo>
                  <a:lnTo>
                    <a:pt x="3712" y="530"/>
                  </a:lnTo>
                  <a:lnTo>
                    <a:pt x="3446" y="742"/>
                  </a:lnTo>
                  <a:lnTo>
                    <a:pt x="3287" y="901"/>
                  </a:lnTo>
                  <a:lnTo>
                    <a:pt x="3234" y="1007"/>
                  </a:lnTo>
                  <a:lnTo>
                    <a:pt x="3075" y="1167"/>
                  </a:lnTo>
                  <a:lnTo>
                    <a:pt x="2969" y="1379"/>
                  </a:lnTo>
                  <a:lnTo>
                    <a:pt x="2916" y="1538"/>
                  </a:lnTo>
                  <a:lnTo>
                    <a:pt x="2916" y="1750"/>
                  </a:lnTo>
                  <a:lnTo>
                    <a:pt x="2598" y="1803"/>
                  </a:lnTo>
                  <a:lnTo>
                    <a:pt x="2280" y="1909"/>
                  </a:lnTo>
                  <a:lnTo>
                    <a:pt x="2015" y="2015"/>
                  </a:lnTo>
                  <a:lnTo>
                    <a:pt x="1803" y="2174"/>
                  </a:lnTo>
                  <a:lnTo>
                    <a:pt x="1697" y="2280"/>
                  </a:lnTo>
                  <a:lnTo>
                    <a:pt x="1644" y="2492"/>
                  </a:lnTo>
                  <a:lnTo>
                    <a:pt x="1750" y="2651"/>
                  </a:lnTo>
                  <a:lnTo>
                    <a:pt x="1379" y="2704"/>
                  </a:lnTo>
                  <a:lnTo>
                    <a:pt x="1114" y="2810"/>
                  </a:lnTo>
                  <a:lnTo>
                    <a:pt x="849" y="2916"/>
                  </a:lnTo>
                  <a:lnTo>
                    <a:pt x="425" y="2916"/>
                  </a:lnTo>
                  <a:lnTo>
                    <a:pt x="266" y="2969"/>
                  </a:lnTo>
                  <a:lnTo>
                    <a:pt x="107" y="3075"/>
                  </a:lnTo>
                  <a:lnTo>
                    <a:pt x="1" y="3181"/>
                  </a:lnTo>
                  <a:lnTo>
                    <a:pt x="1" y="3234"/>
                  </a:lnTo>
                  <a:lnTo>
                    <a:pt x="1" y="3287"/>
                  </a:lnTo>
                  <a:lnTo>
                    <a:pt x="425" y="3393"/>
                  </a:lnTo>
                  <a:lnTo>
                    <a:pt x="849" y="3446"/>
                  </a:lnTo>
                  <a:lnTo>
                    <a:pt x="1697" y="3446"/>
                  </a:lnTo>
                  <a:lnTo>
                    <a:pt x="2598" y="3393"/>
                  </a:lnTo>
                  <a:lnTo>
                    <a:pt x="3446" y="3287"/>
                  </a:lnTo>
                  <a:lnTo>
                    <a:pt x="4242" y="3234"/>
                  </a:lnTo>
                  <a:lnTo>
                    <a:pt x="4984" y="3234"/>
                  </a:lnTo>
                  <a:lnTo>
                    <a:pt x="5779" y="3287"/>
                  </a:lnTo>
                  <a:lnTo>
                    <a:pt x="6574" y="3393"/>
                  </a:lnTo>
                  <a:lnTo>
                    <a:pt x="5832" y="3552"/>
                  </a:lnTo>
                  <a:lnTo>
                    <a:pt x="3818" y="3552"/>
                  </a:lnTo>
                  <a:lnTo>
                    <a:pt x="3287" y="3605"/>
                  </a:lnTo>
                  <a:lnTo>
                    <a:pt x="3234" y="3605"/>
                  </a:lnTo>
                  <a:lnTo>
                    <a:pt x="2651" y="3711"/>
                  </a:lnTo>
                  <a:lnTo>
                    <a:pt x="2068" y="3817"/>
                  </a:lnTo>
                  <a:lnTo>
                    <a:pt x="2810" y="3764"/>
                  </a:lnTo>
                  <a:lnTo>
                    <a:pt x="3552" y="3817"/>
                  </a:lnTo>
                  <a:lnTo>
                    <a:pt x="4189" y="3817"/>
                  </a:lnTo>
                  <a:lnTo>
                    <a:pt x="4613" y="3870"/>
                  </a:lnTo>
                  <a:lnTo>
                    <a:pt x="5037" y="3976"/>
                  </a:lnTo>
                  <a:lnTo>
                    <a:pt x="5673" y="3976"/>
                  </a:lnTo>
                  <a:lnTo>
                    <a:pt x="6998" y="3923"/>
                  </a:lnTo>
                  <a:lnTo>
                    <a:pt x="7104" y="3923"/>
                  </a:lnTo>
                  <a:lnTo>
                    <a:pt x="7211" y="3605"/>
                  </a:lnTo>
                  <a:lnTo>
                    <a:pt x="7582" y="2280"/>
                  </a:lnTo>
                  <a:lnTo>
                    <a:pt x="7582" y="2174"/>
                  </a:lnTo>
                  <a:lnTo>
                    <a:pt x="7847" y="1007"/>
                  </a:lnTo>
                  <a:lnTo>
                    <a:pt x="7529" y="1007"/>
                  </a:lnTo>
                  <a:lnTo>
                    <a:pt x="7370" y="1114"/>
                  </a:lnTo>
                  <a:lnTo>
                    <a:pt x="7317" y="1007"/>
                  </a:lnTo>
                  <a:lnTo>
                    <a:pt x="7211" y="742"/>
                  </a:lnTo>
                  <a:lnTo>
                    <a:pt x="7104" y="530"/>
                  </a:lnTo>
                  <a:lnTo>
                    <a:pt x="6998" y="371"/>
                  </a:lnTo>
                  <a:lnTo>
                    <a:pt x="6839" y="265"/>
                  </a:lnTo>
                  <a:lnTo>
                    <a:pt x="6627" y="106"/>
                  </a:lnTo>
                  <a:lnTo>
                    <a:pt x="6415" y="53"/>
                  </a:lnTo>
                  <a:lnTo>
                    <a:pt x="6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460775" y="2007925"/>
              <a:ext cx="852250" cy="153775"/>
            </a:xfrm>
            <a:custGeom>
              <a:rect b="b" l="l" r="r" t="t"/>
              <a:pathLst>
                <a:path extrusionOk="0" h="6151" w="34090">
                  <a:moveTo>
                    <a:pt x="160" y="1"/>
                  </a:moveTo>
                  <a:lnTo>
                    <a:pt x="54" y="54"/>
                  </a:lnTo>
                  <a:lnTo>
                    <a:pt x="0" y="107"/>
                  </a:lnTo>
                  <a:lnTo>
                    <a:pt x="54" y="160"/>
                  </a:lnTo>
                  <a:lnTo>
                    <a:pt x="107" y="213"/>
                  </a:lnTo>
                  <a:lnTo>
                    <a:pt x="425" y="372"/>
                  </a:lnTo>
                  <a:lnTo>
                    <a:pt x="1061" y="584"/>
                  </a:lnTo>
                  <a:lnTo>
                    <a:pt x="1538" y="743"/>
                  </a:lnTo>
                  <a:lnTo>
                    <a:pt x="2121" y="796"/>
                  </a:lnTo>
                  <a:lnTo>
                    <a:pt x="3340" y="902"/>
                  </a:lnTo>
                  <a:lnTo>
                    <a:pt x="5726" y="902"/>
                  </a:lnTo>
                  <a:lnTo>
                    <a:pt x="6680" y="849"/>
                  </a:lnTo>
                  <a:lnTo>
                    <a:pt x="7211" y="849"/>
                  </a:lnTo>
                  <a:lnTo>
                    <a:pt x="7370" y="902"/>
                  </a:lnTo>
                  <a:lnTo>
                    <a:pt x="7370" y="955"/>
                  </a:lnTo>
                  <a:lnTo>
                    <a:pt x="7317" y="955"/>
                  </a:lnTo>
                  <a:lnTo>
                    <a:pt x="7157" y="1061"/>
                  </a:lnTo>
                  <a:lnTo>
                    <a:pt x="6839" y="1220"/>
                  </a:lnTo>
                  <a:lnTo>
                    <a:pt x="6415" y="1326"/>
                  </a:lnTo>
                  <a:lnTo>
                    <a:pt x="5726" y="1379"/>
                  </a:lnTo>
                  <a:lnTo>
                    <a:pt x="4984" y="1485"/>
                  </a:lnTo>
                  <a:lnTo>
                    <a:pt x="4295" y="1591"/>
                  </a:lnTo>
                  <a:lnTo>
                    <a:pt x="3818" y="1697"/>
                  </a:lnTo>
                  <a:lnTo>
                    <a:pt x="3659" y="1750"/>
                  </a:lnTo>
                  <a:lnTo>
                    <a:pt x="3606" y="1856"/>
                  </a:lnTo>
                  <a:lnTo>
                    <a:pt x="3659" y="1962"/>
                  </a:lnTo>
                  <a:lnTo>
                    <a:pt x="3818" y="2068"/>
                  </a:lnTo>
                  <a:lnTo>
                    <a:pt x="4030" y="2174"/>
                  </a:lnTo>
                  <a:lnTo>
                    <a:pt x="4348" y="2227"/>
                  </a:lnTo>
                  <a:lnTo>
                    <a:pt x="5143" y="2333"/>
                  </a:lnTo>
                  <a:lnTo>
                    <a:pt x="6097" y="2439"/>
                  </a:lnTo>
                  <a:lnTo>
                    <a:pt x="10073" y="2439"/>
                  </a:lnTo>
                  <a:lnTo>
                    <a:pt x="10126" y="2492"/>
                  </a:lnTo>
                  <a:lnTo>
                    <a:pt x="10073" y="2545"/>
                  </a:lnTo>
                  <a:lnTo>
                    <a:pt x="9914" y="2651"/>
                  </a:lnTo>
                  <a:lnTo>
                    <a:pt x="9172" y="2863"/>
                  </a:lnTo>
                  <a:lnTo>
                    <a:pt x="8377" y="3022"/>
                  </a:lnTo>
                  <a:lnTo>
                    <a:pt x="7794" y="3128"/>
                  </a:lnTo>
                  <a:lnTo>
                    <a:pt x="7157" y="3340"/>
                  </a:lnTo>
                  <a:lnTo>
                    <a:pt x="6945" y="3446"/>
                  </a:lnTo>
                  <a:lnTo>
                    <a:pt x="6786" y="3552"/>
                  </a:lnTo>
                  <a:lnTo>
                    <a:pt x="6786" y="3606"/>
                  </a:lnTo>
                  <a:lnTo>
                    <a:pt x="6786" y="3659"/>
                  </a:lnTo>
                  <a:lnTo>
                    <a:pt x="6892" y="3818"/>
                  </a:lnTo>
                  <a:lnTo>
                    <a:pt x="7104" y="3977"/>
                  </a:lnTo>
                  <a:lnTo>
                    <a:pt x="7317" y="4083"/>
                  </a:lnTo>
                  <a:lnTo>
                    <a:pt x="7900" y="4295"/>
                  </a:lnTo>
                  <a:lnTo>
                    <a:pt x="8536" y="4401"/>
                  </a:lnTo>
                  <a:lnTo>
                    <a:pt x="9225" y="4454"/>
                  </a:lnTo>
                  <a:lnTo>
                    <a:pt x="9967" y="4454"/>
                  </a:lnTo>
                  <a:lnTo>
                    <a:pt x="10709" y="4401"/>
                  </a:lnTo>
                  <a:lnTo>
                    <a:pt x="12035" y="4348"/>
                  </a:lnTo>
                  <a:lnTo>
                    <a:pt x="13572" y="4295"/>
                  </a:lnTo>
                  <a:lnTo>
                    <a:pt x="13996" y="4295"/>
                  </a:lnTo>
                  <a:lnTo>
                    <a:pt x="14208" y="4348"/>
                  </a:lnTo>
                  <a:lnTo>
                    <a:pt x="14261" y="4348"/>
                  </a:lnTo>
                  <a:lnTo>
                    <a:pt x="14208" y="4401"/>
                  </a:lnTo>
                  <a:lnTo>
                    <a:pt x="14102" y="4454"/>
                  </a:lnTo>
                  <a:lnTo>
                    <a:pt x="13572" y="4666"/>
                  </a:lnTo>
                  <a:lnTo>
                    <a:pt x="12883" y="4931"/>
                  </a:lnTo>
                  <a:lnTo>
                    <a:pt x="12565" y="5090"/>
                  </a:lnTo>
                  <a:lnTo>
                    <a:pt x="12300" y="5249"/>
                  </a:lnTo>
                  <a:lnTo>
                    <a:pt x="12141" y="5408"/>
                  </a:lnTo>
                  <a:lnTo>
                    <a:pt x="12141" y="5461"/>
                  </a:lnTo>
                  <a:lnTo>
                    <a:pt x="12141" y="5567"/>
                  </a:lnTo>
                  <a:lnTo>
                    <a:pt x="12141" y="5620"/>
                  </a:lnTo>
                  <a:lnTo>
                    <a:pt x="12247" y="5726"/>
                  </a:lnTo>
                  <a:lnTo>
                    <a:pt x="12565" y="5885"/>
                  </a:lnTo>
                  <a:lnTo>
                    <a:pt x="13148" y="6044"/>
                  </a:lnTo>
                  <a:lnTo>
                    <a:pt x="14102" y="6150"/>
                  </a:lnTo>
                  <a:lnTo>
                    <a:pt x="15481" y="6150"/>
                  </a:lnTo>
                  <a:lnTo>
                    <a:pt x="17389" y="6097"/>
                  </a:lnTo>
                  <a:lnTo>
                    <a:pt x="19775" y="5885"/>
                  </a:lnTo>
                  <a:lnTo>
                    <a:pt x="21418" y="5726"/>
                  </a:lnTo>
                  <a:lnTo>
                    <a:pt x="22373" y="5514"/>
                  </a:lnTo>
                  <a:lnTo>
                    <a:pt x="22691" y="5408"/>
                  </a:lnTo>
                  <a:lnTo>
                    <a:pt x="22850" y="5355"/>
                  </a:lnTo>
                  <a:lnTo>
                    <a:pt x="22956" y="5196"/>
                  </a:lnTo>
                  <a:lnTo>
                    <a:pt x="23009" y="5090"/>
                  </a:lnTo>
                  <a:lnTo>
                    <a:pt x="23009" y="5037"/>
                  </a:lnTo>
                  <a:lnTo>
                    <a:pt x="22850" y="4931"/>
                  </a:lnTo>
                  <a:lnTo>
                    <a:pt x="22638" y="4878"/>
                  </a:lnTo>
                  <a:lnTo>
                    <a:pt x="21949" y="4825"/>
                  </a:lnTo>
                  <a:lnTo>
                    <a:pt x="21047" y="4772"/>
                  </a:lnTo>
                  <a:lnTo>
                    <a:pt x="19086" y="4825"/>
                  </a:lnTo>
                  <a:lnTo>
                    <a:pt x="17920" y="4825"/>
                  </a:lnTo>
                  <a:lnTo>
                    <a:pt x="17866" y="4772"/>
                  </a:lnTo>
                  <a:lnTo>
                    <a:pt x="17813" y="4719"/>
                  </a:lnTo>
                  <a:lnTo>
                    <a:pt x="17813" y="4666"/>
                  </a:lnTo>
                  <a:lnTo>
                    <a:pt x="17866" y="4613"/>
                  </a:lnTo>
                  <a:lnTo>
                    <a:pt x="18079" y="4507"/>
                  </a:lnTo>
                  <a:lnTo>
                    <a:pt x="18397" y="4401"/>
                  </a:lnTo>
                  <a:lnTo>
                    <a:pt x="19298" y="4242"/>
                  </a:lnTo>
                  <a:lnTo>
                    <a:pt x="20146" y="4136"/>
                  </a:lnTo>
                  <a:lnTo>
                    <a:pt x="21047" y="4030"/>
                  </a:lnTo>
                  <a:lnTo>
                    <a:pt x="22002" y="3977"/>
                  </a:lnTo>
                  <a:lnTo>
                    <a:pt x="23592" y="3977"/>
                  </a:lnTo>
                  <a:lnTo>
                    <a:pt x="24281" y="3924"/>
                  </a:lnTo>
                  <a:lnTo>
                    <a:pt x="24758" y="3818"/>
                  </a:lnTo>
                  <a:lnTo>
                    <a:pt x="24970" y="3765"/>
                  </a:lnTo>
                  <a:lnTo>
                    <a:pt x="25130" y="3659"/>
                  </a:lnTo>
                  <a:lnTo>
                    <a:pt x="25236" y="3499"/>
                  </a:lnTo>
                  <a:lnTo>
                    <a:pt x="25289" y="3340"/>
                  </a:lnTo>
                  <a:lnTo>
                    <a:pt x="25289" y="3234"/>
                  </a:lnTo>
                  <a:lnTo>
                    <a:pt x="25236" y="3181"/>
                  </a:lnTo>
                  <a:lnTo>
                    <a:pt x="25024" y="3022"/>
                  </a:lnTo>
                  <a:lnTo>
                    <a:pt x="24705" y="2916"/>
                  </a:lnTo>
                  <a:lnTo>
                    <a:pt x="24228" y="2810"/>
                  </a:lnTo>
                  <a:lnTo>
                    <a:pt x="23115" y="2757"/>
                  </a:lnTo>
                  <a:lnTo>
                    <a:pt x="18079" y="2757"/>
                  </a:lnTo>
                  <a:lnTo>
                    <a:pt x="16435" y="2651"/>
                  </a:lnTo>
                  <a:lnTo>
                    <a:pt x="15057" y="2545"/>
                  </a:lnTo>
                  <a:lnTo>
                    <a:pt x="14580" y="2439"/>
                  </a:lnTo>
                  <a:lnTo>
                    <a:pt x="14315" y="2333"/>
                  </a:lnTo>
                  <a:lnTo>
                    <a:pt x="14261" y="2280"/>
                  </a:lnTo>
                  <a:lnTo>
                    <a:pt x="14368" y="2174"/>
                  </a:lnTo>
                  <a:lnTo>
                    <a:pt x="14686" y="2068"/>
                  </a:lnTo>
                  <a:lnTo>
                    <a:pt x="15057" y="1962"/>
                  </a:lnTo>
                  <a:lnTo>
                    <a:pt x="15587" y="1909"/>
                  </a:lnTo>
                  <a:lnTo>
                    <a:pt x="16276" y="1856"/>
                  </a:lnTo>
                  <a:lnTo>
                    <a:pt x="18185" y="1803"/>
                  </a:lnTo>
                  <a:lnTo>
                    <a:pt x="21047" y="1909"/>
                  </a:lnTo>
                  <a:lnTo>
                    <a:pt x="22956" y="1856"/>
                  </a:lnTo>
                  <a:lnTo>
                    <a:pt x="25713" y="1856"/>
                  </a:lnTo>
                  <a:lnTo>
                    <a:pt x="26402" y="1909"/>
                  </a:lnTo>
                  <a:lnTo>
                    <a:pt x="28416" y="1909"/>
                  </a:lnTo>
                  <a:lnTo>
                    <a:pt x="29106" y="1856"/>
                  </a:lnTo>
                  <a:lnTo>
                    <a:pt x="29371" y="1803"/>
                  </a:lnTo>
                  <a:lnTo>
                    <a:pt x="29477" y="1750"/>
                  </a:lnTo>
                  <a:lnTo>
                    <a:pt x="29583" y="1644"/>
                  </a:lnTo>
                  <a:lnTo>
                    <a:pt x="29583" y="1591"/>
                  </a:lnTo>
                  <a:lnTo>
                    <a:pt x="29636" y="1538"/>
                  </a:lnTo>
                  <a:lnTo>
                    <a:pt x="29530" y="1379"/>
                  </a:lnTo>
                  <a:lnTo>
                    <a:pt x="29318" y="1326"/>
                  </a:lnTo>
                  <a:lnTo>
                    <a:pt x="29000" y="1220"/>
                  </a:lnTo>
                  <a:lnTo>
                    <a:pt x="28151" y="1114"/>
                  </a:lnTo>
                  <a:lnTo>
                    <a:pt x="27144" y="1061"/>
                  </a:lnTo>
                  <a:lnTo>
                    <a:pt x="24440" y="1061"/>
                  </a:lnTo>
                  <a:lnTo>
                    <a:pt x="24387" y="1008"/>
                  </a:lnTo>
                  <a:lnTo>
                    <a:pt x="24493" y="955"/>
                  </a:lnTo>
                  <a:lnTo>
                    <a:pt x="24758" y="849"/>
                  </a:lnTo>
                  <a:lnTo>
                    <a:pt x="25077" y="796"/>
                  </a:lnTo>
                  <a:lnTo>
                    <a:pt x="25554" y="690"/>
                  </a:lnTo>
                  <a:lnTo>
                    <a:pt x="26137" y="637"/>
                  </a:lnTo>
                  <a:lnTo>
                    <a:pt x="27727" y="637"/>
                  </a:lnTo>
                  <a:lnTo>
                    <a:pt x="28735" y="743"/>
                  </a:lnTo>
                  <a:lnTo>
                    <a:pt x="30961" y="902"/>
                  </a:lnTo>
                  <a:lnTo>
                    <a:pt x="32021" y="1008"/>
                  </a:lnTo>
                  <a:lnTo>
                    <a:pt x="32976" y="1008"/>
                  </a:lnTo>
                  <a:lnTo>
                    <a:pt x="33718" y="955"/>
                  </a:lnTo>
                  <a:lnTo>
                    <a:pt x="33930" y="902"/>
                  </a:lnTo>
                  <a:lnTo>
                    <a:pt x="34089" y="796"/>
                  </a:lnTo>
                  <a:lnTo>
                    <a:pt x="34089" y="743"/>
                  </a:lnTo>
                  <a:lnTo>
                    <a:pt x="34089" y="690"/>
                  </a:lnTo>
                  <a:lnTo>
                    <a:pt x="33983" y="531"/>
                  </a:lnTo>
                  <a:lnTo>
                    <a:pt x="33718" y="319"/>
                  </a:lnTo>
                  <a:lnTo>
                    <a:pt x="33294" y="54"/>
                  </a:lnTo>
                  <a:lnTo>
                    <a:pt x="330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386550" y="2007925"/>
              <a:ext cx="1019250" cy="486425"/>
            </a:xfrm>
            <a:custGeom>
              <a:rect b="b" l="l" r="r" t="t"/>
              <a:pathLst>
                <a:path extrusionOk="0" h="19457" w="40770">
                  <a:moveTo>
                    <a:pt x="1" y="1"/>
                  </a:moveTo>
                  <a:lnTo>
                    <a:pt x="478" y="1008"/>
                  </a:lnTo>
                  <a:lnTo>
                    <a:pt x="955" y="2068"/>
                  </a:lnTo>
                  <a:lnTo>
                    <a:pt x="1485" y="3128"/>
                  </a:lnTo>
                  <a:lnTo>
                    <a:pt x="2068" y="4136"/>
                  </a:lnTo>
                  <a:lnTo>
                    <a:pt x="2068" y="4189"/>
                  </a:lnTo>
                  <a:lnTo>
                    <a:pt x="2439" y="4772"/>
                  </a:lnTo>
                  <a:lnTo>
                    <a:pt x="2492" y="4931"/>
                  </a:lnTo>
                  <a:lnTo>
                    <a:pt x="2810" y="5461"/>
                  </a:lnTo>
                  <a:lnTo>
                    <a:pt x="2969" y="5673"/>
                  </a:lnTo>
                  <a:lnTo>
                    <a:pt x="3288" y="6203"/>
                  </a:lnTo>
                  <a:lnTo>
                    <a:pt x="3447" y="6415"/>
                  </a:lnTo>
                  <a:lnTo>
                    <a:pt x="3765" y="6892"/>
                  </a:lnTo>
                  <a:lnTo>
                    <a:pt x="3924" y="7104"/>
                  </a:lnTo>
                  <a:lnTo>
                    <a:pt x="4295" y="7582"/>
                  </a:lnTo>
                  <a:lnTo>
                    <a:pt x="4454" y="7794"/>
                  </a:lnTo>
                  <a:lnTo>
                    <a:pt x="4825" y="8324"/>
                  </a:lnTo>
                  <a:lnTo>
                    <a:pt x="4931" y="8430"/>
                  </a:lnTo>
                  <a:lnTo>
                    <a:pt x="5832" y="9543"/>
                  </a:lnTo>
                  <a:lnTo>
                    <a:pt x="5885" y="9649"/>
                  </a:lnTo>
                  <a:lnTo>
                    <a:pt x="6256" y="10073"/>
                  </a:lnTo>
                  <a:lnTo>
                    <a:pt x="6521" y="10338"/>
                  </a:lnTo>
                  <a:lnTo>
                    <a:pt x="6893" y="10709"/>
                  </a:lnTo>
                  <a:lnTo>
                    <a:pt x="7158" y="11028"/>
                  </a:lnTo>
                  <a:lnTo>
                    <a:pt x="7529" y="11399"/>
                  </a:lnTo>
                  <a:lnTo>
                    <a:pt x="7847" y="11717"/>
                  </a:lnTo>
                  <a:lnTo>
                    <a:pt x="8218" y="12035"/>
                  </a:lnTo>
                  <a:lnTo>
                    <a:pt x="8536" y="12353"/>
                  </a:lnTo>
                  <a:lnTo>
                    <a:pt x="8907" y="12724"/>
                  </a:lnTo>
                  <a:lnTo>
                    <a:pt x="9278" y="13042"/>
                  </a:lnTo>
                  <a:lnTo>
                    <a:pt x="9649" y="13360"/>
                  </a:lnTo>
                  <a:lnTo>
                    <a:pt x="10073" y="13678"/>
                  </a:lnTo>
                  <a:lnTo>
                    <a:pt x="10445" y="13943"/>
                  </a:lnTo>
                  <a:lnTo>
                    <a:pt x="10922" y="14368"/>
                  </a:lnTo>
                  <a:lnTo>
                    <a:pt x="11240" y="14580"/>
                  </a:lnTo>
                  <a:lnTo>
                    <a:pt x="12035" y="15163"/>
                  </a:lnTo>
                  <a:lnTo>
                    <a:pt x="12300" y="15322"/>
                  </a:lnTo>
                  <a:lnTo>
                    <a:pt x="12883" y="15746"/>
                  </a:lnTo>
                  <a:lnTo>
                    <a:pt x="13254" y="15958"/>
                  </a:lnTo>
                  <a:lnTo>
                    <a:pt x="13785" y="16329"/>
                  </a:lnTo>
                  <a:lnTo>
                    <a:pt x="14209" y="16541"/>
                  </a:lnTo>
                  <a:lnTo>
                    <a:pt x="14739" y="16859"/>
                  </a:lnTo>
                  <a:lnTo>
                    <a:pt x="15163" y="17071"/>
                  </a:lnTo>
                  <a:lnTo>
                    <a:pt x="15693" y="17389"/>
                  </a:lnTo>
                  <a:lnTo>
                    <a:pt x="16117" y="17601"/>
                  </a:lnTo>
                  <a:lnTo>
                    <a:pt x="16700" y="17920"/>
                  </a:lnTo>
                  <a:lnTo>
                    <a:pt x="17124" y="18132"/>
                  </a:lnTo>
                  <a:lnTo>
                    <a:pt x="17761" y="18397"/>
                  </a:lnTo>
                  <a:lnTo>
                    <a:pt x="18185" y="18609"/>
                  </a:lnTo>
                  <a:lnTo>
                    <a:pt x="18927" y="18874"/>
                  </a:lnTo>
                  <a:lnTo>
                    <a:pt x="19298" y="19033"/>
                  </a:lnTo>
                  <a:lnTo>
                    <a:pt x="20358" y="19457"/>
                  </a:lnTo>
                  <a:lnTo>
                    <a:pt x="20411" y="19457"/>
                  </a:lnTo>
                  <a:lnTo>
                    <a:pt x="21525" y="19033"/>
                  </a:lnTo>
                  <a:lnTo>
                    <a:pt x="21896" y="18874"/>
                  </a:lnTo>
                  <a:lnTo>
                    <a:pt x="22585" y="18609"/>
                  </a:lnTo>
                  <a:lnTo>
                    <a:pt x="23009" y="18397"/>
                  </a:lnTo>
                  <a:lnTo>
                    <a:pt x="23645" y="18132"/>
                  </a:lnTo>
                  <a:lnTo>
                    <a:pt x="24069" y="17920"/>
                  </a:lnTo>
                  <a:lnTo>
                    <a:pt x="24653" y="17601"/>
                  </a:lnTo>
                  <a:lnTo>
                    <a:pt x="25077" y="17389"/>
                  </a:lnTo>
                  <a:lnTo>
                    <a:pt x="25607" y="17071"/>
                  </a:lnTo>
                  <a:lnTo>
                    <a:pt x="26031" y="16859"/>
                  </a:lnTo>
                  <a:lnTo>
                    <a:pt x="26614" y="16541"/>
                  </a:lnTo>
                  <a:lnTo>
                    <a:pt x="26985" y="16329"/>
                  </a:lnTo>
                  <a:lnTo>
                    <a:pt x="27515" y="15958"/>
                  </a:lnTo>
                  <a:lnTo>
                    <a:pt x="27886" y="15746"/>
                  </a:lnTo>
                  <a:lnTo>
                    <a:pt x="28470" y="15322"/>
                  </a:lnTo>
                  <a:lnTo>
                    <a:pt x="28735" y="15163"/>
                  </a:lnTo>
                  <a:lnTo>
                    <a:pt x="29583" y="14580"/>
                  </a:lnTo>
                  <a:lnTo>
                    <a:pt x="29848" y="14368"/>
                  </a:lnTo>
                  <a:lnTo>
                    <a:pt x="30378" y="13943"/>
                  </a:lnTo>
                  <a:lnTo>
                    <a:pt x="30696" y="13678"/>
                  </a:lnTo>
                  <a:lnTo>
                    <a:pt x="31120" y="13360"/>
                  </a:lnTo>
                  <a:lnTo>
                    <a:pt x="31491" y="13042"/>
                  </a:lnTo>
                  <a:lnTo>
                    <a:pt x="31863" y="12724"/>
                  </a:lnTo>
                  <a:lnTo>
                    <a:pt x="32234" y="12353"/>
                  </a:lnTo>
                  <a:lnTo>
                    <a:pt x="32605" y="12035"/>
                  </a:lnTo>
                  <a:lnTo>
                    <a:pt x="32923" y="11717"/>
                  </a:lnTo>
                  <a:lnTo>
                    <a:pt x="33241" y="11399"/>
                  </a:lnTo>
                  <a:lnTo>
                    <a:pt x="33612" y="11028"/>
                  </a:lnTo>
                  <a:lnTo>
                    <a:pt x="33930" y="10709"/>
                  </a:lnTo>
                  <a:lnTo>
                    <a:pt x="34248" y="10338"/>
                  </a:lnTo>
                  <a:lnTo>
                    <a:pt x="34513" y="10073"/>
                  </a:lnTo>
                  <a:lnTo>
                    <a:pt x="34884" y="9649"/>
                  </a:lnTo>
                  <a:lnTo>
                    <a:pt x="34937" y="9543"/>
                  </a:lnTo>
                  <a:lnTo>
                    <a:pt x="35892" y="8430"/>
                  </a:lnTo>
                  <a:lnTo>
                    <a:pt x="35998" y="8324"/>
                  </a:lnTo>
                  <a:lnTo>
                    <a:pt x="36369" y="7794"/>
                  </a:lnTo>
                  <a:lnTo>
                    <a:pt x="36528" y="7582"/>
                  </a:lnTo>
                  <a:lnTo>
                    <a:pt x="36846" y="7104"/>
                  </a:lnTo>
                  <a:lnTo>
                    <a:pt x="37005" y="6892"/>
                  </a:lnTo>
                  <a:lnTo>
                    <a:pt x="37376" y="6415"/>
                  </a:lnTo>
                  <a:lnTo>
                    <a:pt x="37482" y="6203"/>
                  </a:lnTo>
                  <a:lnTo>
                    <a:pt x="37800" y="5673"/>
                  </a:lnTo>
                  <a:lnTo>
                    <a:pt x="37959" y="5461"/>
                  </a:lnTo>
                  <a:lnTo>
                    <a:pt x="38277" y="4931"/>
                  </a:lnTo>
                  <a:lnTo>
                    <a:pt x="38383" y="4772"/>
                  </a:lnTo>
                  <a:lnTo>
                    <a:pt x="38701" y="4189"/>
                  </a:lnTo>
                  <a:lnTo>
                    <a:pt x="38755" y="4136"/>
                  </a:lnTo>
                  <a:lnTo>
                    <a:pt x="39285" y="3128"/>
                  </a:lnTo>
                  <a:lnTo>
                    <a:pt x="39815" y="2068"/>
                  </a:lnTo>
                  <a:lnTo>
                    <a:pt x="40292" y="1061"/>
                  </a:lnTo>
                  <a:lnTo>
                    <a:pt x="40769" y="1"/>
                  </a:lnTo>
                  <a:lnTo>
                    <a:pt x="36051" y="1"/>
                  </a:lnTo>
                  <a:lnTo>
                    <a:pt x="36263" y="54"/>
                  </a:lnTo>
                  <a:lnTo>
                    <a:pt x="36687" y="319"/>
                  </a:lnTo>
                  <a:lnTo>
                    <a:pt x="36952" y="531"/>
                  </a:lnTo>
                  <a:lnTo>
                    <a:pt x="37058" y="690"/>
                  </a:lnTo>
                  <a:lnTo>
                    <a:pt x="37058" y="743"/>
                  </a:lnTo>
                  <a:lnTo>
                    <a:pt x="37058" y="796"/>
                  </a:lnTo>
                  <a:lnTo>
                    <a:pt x="36899" y="902"/>
                  </a:lnTo>
                  <a:lnTo>
                    <a:pt x="36687" y="955"/>
                  </a:lnTo>
                  <a:lnTo>
                    <a:pt x="35945" y="1008"/>
                  </a:lnTo>
                  <a:lnTo>
                    <a:pt x="34990" y="1008"/>
                  </a:lnTo>
                  <a:lnTo>
                    <a:pt x="33930" y="902"/>
                  </a:lnTo>
                  <a:lnTo>
                    <a:pt x="31704" y="743"/>
                  </a:lnTo>
                  <a:lnTo>
                    <a:pt x="30696" y="637"/>
                  </a:lnTo>
                  <a:lnTo>
                    <a:pt x="29106" y="637"/>
                  </a:lnTo>
                  <a:lnTo>
                    <a:pt x="28523" y="690"/>
                  </a:lnTo>
                  <a:lnTo>
                    <a:pt x="28046" y="796"/>
                  </a:lnTo>
                  <a:lnTo>
                    <a:pt x="27727" y="849"/>
                  </a:lnTo>
                  <a:lnTo>
                    <a:pt x="27462" y="955"/>
                  </a:lnTo>
                  <a:lnTo>
                    <a:pt x="27356" y="1008"/>
                  </a:lnTo>
                  <a:lnTo>
                    <a:pt x="27409" y="1061"/>
                  </a:lnTo>
                  <a:lnTo>
                    <a:pt x="30113" y="1061"/>
                  </a:lnTo>
                  <a:lnTo>
                    <a:pt x="31120" y="1114"/>
                  </a:lnTo>
                  <a:lnTo>
                    <a:pt x="31969" y="1220"/>
                  </a:lnTo>
                  <a:lnTo>
                    <a:pt x="32287" y="1326"/>
                  </a:lnTo>
                  <a:lnTo>
                    <a:pt x="32499" y="1379"/>
                  </a:lnTo>
                  <a:lnTo>
                    <a:pt x="32605" y="1538"/>
                  </a:lnTo>
                  <a:lnTo>
                    <a:pt x="32552" y="1591"/>
                  </a:lnTo>
                  <a:lnTo>
                    <a:pt x="32552" y="1644"/>
                  </a:lnTo>
                  <a:lnTo>
                    <a:pt x="32446" y="1750"/>
                  </a:lnTo>
                  <a:lnTo>
                    <a:pt x="32340" y="1803"/>
                  </a:lnTo>
                  <a:lnTo>
                    <a:pt x="32075" y="1856"/>
                  </a:lnTo>
                  <a:lnTo>
                    <a:pt x="31385" y="1909"/>
                  </a:lnTo>
                  <a:lnTo>
                    <a:pt x="29371" y="1909"/>
                  </a:lnTo>
                  <a:lnTo>
                    <a:pt x="28682" y="1856"/>
                  </a:lnTo>
                  <a:lnTo>
                    <a:pt x="25925" y="1856"/>
                  </a:lnTo>
                  <a:lnTo>
                    <a:pt x="24016" y="1909"/>
                  </a:lnTo>
                  <a:lnTo>
                    <a:pt x="21154" y="1803"/>
                  </a:lnTo>
                  <a:lnTo>
                    <a:pt x="19245" y="1856"/>
                  </a:lnTo>
                  <a:lnTo>
                    <a:pt x="18556" y="1909"/>
                  </a:lnTo>
                  <a:lnTo>
                    <a:pt x="18026" y="1962"/>
                  </a:lnTo>
                  <a:lnTo>
                    <a:pt x="17655" y="2068"/>
                  </a:lnTo>
                  <a:lnTo>
                    <a:pt x="17337" y="2174"/>
                  </a:lnTo>
                  <a:lnTo>
                    <a:pt x="17230" y="2280"/>
                  </a:lnTo>
                  <a:lnTo>
                    <a:pt x="17284" y="2333"/>
                  </a:lnTo>
                  <a:lnTo>
                    <a:pt x="17549" y="2439"/>
                  </a:lnTo>
                  <a:lnTo>
                    <a:pt x="18026" y="2545"/>
                  </a:lnTo>
                  <a:lnTo>
                    <a:pt x="19404" y="2651"/>
                  </a:lnTo>
                  <a:lnTo>
                    <a:pt x="21048" y="2757"/>
                  </a:lnTo>
                  <a:lnTo>
                    <a:pt x="26084" y="2757"/>
                  </a:lnTo>
                  <a:lnTo>
                    <a:pt x="27197" y="2810"/>
                  </a:lnTo>
                  <a:lnTo>
                    <a:pt x="27674" y="2916"/>
                  </a:lnTo>
                  <a:lnTo>
                    <a:pt x="27993" y="3022"/>
                  </a:lnTo>
                  <a:lnTo>
                    <a:pt x="28205" y="3181"/>
                  </a:lnTo>
                  <a:lnTo>
                    <a:pt x="28258" y="3234"/>
                  </a:lnTo>
                  <a:lnTo>
                    <a:pt x="28258" y="3340"/>
                  </a:lnTo>
                  <a:lnTo>
                    <a:pt x="28205" y="3499"/>
                  </a:lnTo>
                  <a:lnTo>
                    <a:pt x="28099" y="3659"/>
                  </a:lnTo>
                  <a:lnTo>
                    <a:pt x="27939" y="3765"/>
                  </a:lnTo>
                  <a:lnTo>
                    <a:pt x="27727" y="3818"/>
                  </a:lnTo>
                  <a:lnTo>
                    <a:pt x="27250" y="3924"/>
                  </a:lnTo>
                  <a:lnTo>
                    <a:pt x="26561" y="3977"/>
                  </a:lnTo>
                  <a:lnTo>
                    <a:pt x="24971" y="3977"/>
                  </a:lnTo>
                  <a:lnTo>
                    <a:pt x="24016" y="4030"/>
                  </a:lnTo>
                  <a:lnTo>
                    <a:pt x="23115" y="4136"/>
                  </a:lnTo>
                  <a:lnTo>
                    <a:pt x="22267" y="4242"/>
                  </a:lnTo>
                  <a:lnTo>
                    <a:pt x="21366" y="4401"/>
                  </a:lnTo>
                  <a:lnTo>
                    <a:pt x="21048" y="4507"/>
                  </a:lnTo>
                  <a:lnTo>
                    <a:pt x="20835" y="4613"/>
                  </a:lnTo>
                  <a:lnTo>
                    <a:pt x="20782" y="4666"/>
                  </a:lnTo>
                  <a:lnTo>
                    <a:pt x="20782" y="4719"/>
                  </a:lnTo>
                  <a:lnTo>
                    <a:pt x="20835" y="4772"/>
                  </a:lnTo>
                  <a:lnTo>
                    <a:pt x="20889" y="4825"/>
                  </a:lnTo>
                  <a:lnTo>
                    <a:pt x="22055" y="4825"/>
                  </a:lnTo>
                  <a:lnTo>
                    <a:pt x="24016" y="4772"/>
                  </a:lnTo>
                  <a:lnTo>
                    <a:pt x="24918" y="4825"/>
                  </a:lnTo>
                  <a:lnTo>
                    <a:pt x="25607" y="4878"/>
                  </a:lnTo>
                  <a:lnTo>
                    <a:pt x="25819" y="4931"/>
                  </a:lnTo>
                  <a:lnTo>
                    <a:pt x="25978" y="5037"/>
                  </a:lnTo>
                  <a:lnTo>
                    <a:pt x="25978" y="5090"/>
                  </a:lnTo>
                  <a:lnTo>
                    <a:pt x="25925" y="5196"/>
                  </a:lnTo>
                  <a:lnTo>
                    <a:pt x="25819" y="5355"/>
                  </a:lnTo>
                  <a:lnTo>
                    <a:pt x="25660" y="5408"/>
                  </a:lnTo>
                  <a:lnTo>
                    <a:pt x="25342" y="5514"/>
                  </a:lnTo>
                  <a:lnTo>
                    <a:pt x="24387" y="5726"/>
                  </a:lnTo>
                  <a:lnTo>
                    <a:pt x="22744" y="5885"/>
                  </a:lnTo>
                  <a:lnTo>
                    <a:pt x="20358" y="6097"/>
                  </a:lnTo>
                  <a:lnTo>
                    <a:pt x="18450" y="6150"/>
                  </a:lnTo>
                  <a:lnTo>
                    <a:pt x="17071" y="6150"/>
                  </a:lnTo>
                  <a:lnTo>
                    <a:pt x="16117" y="6044"/>
                  </a:lnTo>
                  <a:lnTo>
                    <a:pt x="15534" y="5885"/>
                  </a:lnTo>
                  <a:lnTo>
                    <a:pt x="15216" y="5726"/>
                  </a:lnTo>
                  <a:lnTo>
                    <a:pt x="15110" y="5620"/>
                  </a:lnTo>
                  <a:lnTo>
                    <a:pt x="15110" y="5567"/>
                  </a:lnTo>
                  <a:lnTo>
                    <a:pt x="15110" y="5461"/>
                  </a:lnTo>
                  <a:lnTo>
                    <a:pt x="15110" y="5408"/>
                  </a:lnTo>
                  <a:lnTo>
                    <a:pt x="15269" y="5249"/>
                  </a:lnTo>
                  <a:lnTo>
                    <a:pt x="15534" y="5090"/>
                  </a:lnTo>
                  <a:lnTo>
                    <a:pt x="15852" y="4931"/>
                  </a:lnTo>
                  <a:lnTo>
                    <a:pt x="16541" y="4666"/>
                  </a:lnTo>
                  <a:lnTo>
                    <a:pt x="17071" y="4454"/>
                  </a:lnTo>
                  <a:lnTo>
                    <a:pt x="17177" y="4401"/>
                  </a:lnTo>
                  <a:lnTo>
                    <a:pt x="17230" y="4348"/>
                  </a:lnTo>
                  <a:lnTo>
                    <a:pt x="17177" y="4348"/>
                  </a:lnTo>
                  <a:lnTo>
                    <a:pt x="16965" y="4295"/>
                  </a:lnTo>
                  <a:lnTo>
                    <a:pt x="16541" y="4295"/>
                  </a:lnTo>
                  <a:lnTo>
                    <a:pt x="15004" y="4348"/>
                  </a:lnTo>
                  <a:lnTo>
                    <a:pt x="13678" y="4401"/>
                  </a:lnTo>
                  <a:lnTo>
                    <a:pt x="12936" y="4454"/>
                  </a:lnTo>
                  <a:lnTo>
                    <a:pt x="12194" y="4454"/>
                  </a:lnTo>
                  <a:lnTo>
                    <a:pt x="11505" y="4401"/>
                  </a:lnTo>
                  <a:lnTo>
                    <a:pt x="10869" y="4295"/>
                  </a:lnTo>
                  <a:lnTo>
                    <a:pt x="10286" y="4083"/>
                  </a:lnTo>
                  <a:lnTo>
                    <a:pt x="10073" y="3977"/>
                  </a:lnTo>
                  <a:lnTo>
                    <a:pt x="9861" y="3818"/>
                  </a:lnTo>
                  <a:lnTo>
                    <a:pt x="9755" y="3659"/>
                  </a:lnTo>
                  <a:lnTo>
                    <a:pt x="9755" y="3606"/>
                  </a:lnTo>
                  <a:lnTo>
                    <a:pt x="9755" y="3552"/>
                  </a:lnTo>
                  <a:lnTo>
                    <a:pt x="9914" y="3446"/>
                  </a:lnTo>
                  <a:lnTo>
                    <a:pt x="10126" y="3340"/>
                  </a:lnTo>
                  <a:lnTo>
                    <a:pt x="10763" y="3128"/>
                  </a:lnTo>
                  <a:lnTo>
                    <a:pt x="11346" y="3022"/>
                  </a:lnTo>
                  <a:lnTo>
                    <a:pt x="12141" y="2863"/>
                  </a:lnTo>
                  <a:lnTo>
                    <a:pt x="12883" y="2651"/>
                  </a:lnTo>
                  <a:lnTo>
                    <a:pt x="13042" y="2545"/>
                  </a:lnTo>
                  <a:lnTo>
                    <a:pt x="13095" y="2492"/>
                  </a:lnTo>
                  <a:lnTo>
                    <a:pt x="13042" y="2439"/>
                  </a:lnTo>
                  <a:lnTo>
                    <a:pt x="9066" y="2439"/>
                  </a:lnTo>
                  <a:lnTo>
                    <a:pt x="8112" y="2333"/>
                  </a:lnTo>
                  <a:lnTo>
                    <a:pt x="7317" y="2227"/>
                  </a:lnTo>
                  <a:lnTo>
                    <a:pt x="6999" y="2174"/>
                  </a:lnTo>
                  <a:lnTo>
                    <a:pt x="6787" y="2068"/>
                  </a:lnTo>
                  <a:lnTo>
                    <a:pt x="6628" y="1962"/>
                  </a:lnTo>
                  <a:lnTo>
                    <a:pt x="6575" y="1856"/>
                  </a:lnTo>
                  <a:lnTo>
                    <a:pt x="6628" y="1750"/>
                  </a:lnTo>
                  <a:lnTo>
                    <a:pt x="6787" y="1697"/>
                  </a:lnTo>
                  <a:lnTo>
                    <a:pt x="7264" y="1591"/>
                  </a:lnTo>
                  <a:lnTo>
                    <a:pt x="7953" y="1485"/>
                  </a:lnTo>
                  <a:lnTo>
                    <a:pt x="8695" y="1379"/>
                  </a:lnTo>
                  <a:lnTo>
                    <a:pt x="9384" y="1326"/>
                  </a:lnTo>
                  <a:lnTo>
                    <a:pt x="9808" y="1220"/>
                  </a:lnTo>
                  <a:lnTo>
                    <a:pt x="10126" y="1061"/>
                  </a:lnTo>
                  <a:lnTo>
                    <a:pt x="10286" y="955"/>
                  </a:lnTo>
                  <a:lnTo>
                    <a:pt x="10339" y="955"/>
                  </a:lnTo>
                  <a:lnTo>
                    <a:pt x="10339" y="902"/>
                  </a:lnTo>
                  <a:lnTo>
                    <a:pt x="10180" y="849"/>
                  </a:lnTo>
                  <a:lnTo>
                    <a:pt x="9649" y="849"/>
                  </a:lnTo>
                  <a:lnTo>
                    <a:pt x="8695" y="902"/>
                  </a:lnTo>
                  <a:lnTo>
                    <a:pt x="6309" y="902"/>
                  </a:lnTo>
                  <a:lnTo>
                    <a:pt x="5090" y="796"/>
                  </a:lnTo>
                  <a:lnTo>
                    <a:pt x="4507" y="743"/>
                  </a:lnTo>
                  <a:lnTo>
                    <a:pt x="4030" y="584"/>
                  </a:lnTo>
                  <a:lnTo>
                    <a:pt x="3394" y="372"/>
                  </a:lnTo>
                  <a:lnTo>
                    <a:pt x="3076" y="213"/>
                  </a:lnTo>
                  <a:lnTo>
                    <a:pt x="3023" y="160"/>
                  </a:lnTo>
                  <a:lnTo>
                    <a:pt x="2969" y="107"/>
                  </a:lnTo>
                  <a:lnTo>
                    <a:pt x="3023" y="54"/>
                  </a:lnTo>
                  <a:lnTo>
                    <a:pt x="3129"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483300" y="1891300"/>
              <a:ext cx="202825" cy="25"/>
            </a:xfrm>
            <a:custGeom>
              <a:rect b="b" l="l" r="r" t="t"/>
              <a:pathLst>
                <a:path extrusionOk="0" h="1" w="8113">
                  <a:moveTo>
                    <a:pt x="54" y="0"/>
                  </a:moveTo>
                  <a:lnTo>
                    <a:pt x="8112" y="0"/>
                  </a:lnTo>
                  <a:lnTo>
                    <a:pt x="8112" y="0"/>
                  </a:lnTo>
                  <a:lnTo>
                    <a:pt x="8112" y="0"/>
                  </a:lnTo>
                  <a:lnTo>
                    <a:pt x="1" y="0"/>
                  </a:lnTo>
                  <a:lnTo>
                    <a:pt x="1" y="0"/>
                  </a:lnTo>
                  <a:lnTo>
                    <a:pt x="54" y="0"/>
                  </a:lnTo>
                  <a:lnTo>
                    <a:pt x="5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1106225" y="1891300"/>
              <a:ext cx="241250" cy="25"/>
            </a:xfrm>
            <a:custGeom>
              <a:rect b="b" l="l" r="r" t="t"/>
              <a:pathLst>
                <a:path extrusionOk="0" h="1" w="9650">
                  <a:moveTo>
                    <a:pt x="1" y="0"/>
                  </a:moveTo>
                  <a:lnTo>
                    <a:pt x="9596" y="0"/>
                  </a:lnTo>
                  <a:lnTo>
                    <a:pt x="9596" y="0"/>
                  </a:lnTo>
                  <a:lnTo>
                    <a:pt x="9649" y="0"/>
                  </a:lnTo>
                  <a:lnTo>
                    <a:pt x="1" y="0"/>
                  </a:lnTo>
                  <a:lnTo>
                    <a:pt x="1" y="0"/>
                  </a:lnTo>
                  <a:lnTo>
                    <a:pt x="1" y="0"/>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346800" y="1891300"/>
              <a:ext cx="104725" cy="25"/>
            </a:xfrm>
            <a:custGeom>
              <a:rect b="b" l="l" r="r" t="t"/>
              <a:pathLst>
                <a:path extrusionOk="0" h="1" w="4189">
                  <a:moveTo>
                    <a:pt x="159" y="0"/>
                  </a:moveTo>
                  <a:lnTo>
                    <a:pt x="0" y="0"/>
                  </a:lnTo>
                  <a:lnTo>
                    <a:pt x="0" y="0"/>
                  </a:lnTo>
                  <a:lnTo>
                    <a:pt x="0" y="0"/>
                  </a:lnTo>
                  <a:lnTo>
                    <a:pt x="159" y="0"/>
                  </a:lnTo>
                  <a:lnTo>
                    <a:pt x="4188" y="0"/>
                  </a:lnTo>
                  <a:lnTo>
                    <a:pt x="4188" y="0"/>
                  </a:lnTo>
                  <a:lnTo>
                    <a:pt x="4135" y="0"/>
                  </a:lnTo>
                  <a:lnTo>
                    <a:pt x="159"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1103575" y="1855500"/>
              <a:ext cx="206800" cy="2675"/>
            </a:xfrm>
            <a:custGeom>
              <a:rect b="b" l="l" r="r" t="t"/>
              <a:pathLst>
                <a:path extrusionOk="0" h="107" w="8272">
                  <a:moveTo>
                    <a:pt x="1" y="1"/>
                  </a:moveTo>
                  <a:lnTo>
                    <a:pt x="1" y="107"/>
                  </a:lnTo>
                  <a:lnTo>
                    <a:pt x="8165" y="107"/>
                  </a:lnTo>
                  <a:lnTo>
                    <a:pt x="827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558850" y="1855500"/>
              <a:ext cx="131250" cy="2675"/>
            </a:xfrm>
            <a:custGeom>
              <a:rect b="b" l="l" r="r" t="t"/>
              <a:pathLst>
                <a:path extrusionOk="0" h="107" w="5250">
                  <a:moveTo>
                    <a:pt x="1" y="1"/>
                  </a:moveTo>
                  <a:lnTo>
                    <a:pt x="160" y="107"/>
                  </a:lnTo>
                  <a:lnTo>
                    <a:pt x="2545" y="107"/>
                  </a:lnTo>
                  <a:lnTo>
                    <a:pt x="2492" y="1"/>
                  </a:lnTo>
                  <a:close/>
                  <a:moveTo>
                    <a:pt x="2598" y="1"/>
                  </a:moveTo>
                  <a:lnTo>
                    <a:pt x="2651" y="54"/>
                  </a:lnTo>
                  <a:lnTo>
                    <a:pt x="2598" y="107"/>
                  </a:lnTo>
                  <a:lnTo>
                    <a:pt x="5196" y="107"/>
                  </a:lnTo>
                  <a:lnTo>
                    <a:pt x="524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635725" y="1819725"/>
              <a:ext cx="33150" cy="6650"/>
            </a:xfrm>
            <a:custGeom>
              <a:rect b="b" l="l" r="r" t="t"/>
              <a:pathLst>
                <a:path extrusionOk="0" h="266" w="1326">
                  <a:moveTo>
                    <a:pt x="0" y="0"/>
                  </a:moveTo>
                  <a:lnTo>
                    <a:pt x="53" y="265"/>
                  </a:lnTo>
                  <a:lnTo>
                    <a:pt x="1326" y="265"/>
                  </a:lnTo>
                  <a:lnTo>
                    <a:pt x="122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686100" y="1819725"/>
              <a:ext cx="13275" cy="6650"/>
            </a:xfrm>
            <a:custGeom>
              <a:rect b="b" l="l" r="r" t="t"/>
              <a:pathLst>
                <a:path extrusionOk="0" h="266" w="531">
                  <a:moveTo>
                    <a:pt x="159" y="0"/>
                  </a:moveTo>
                  <a:lnTo>
                    <a:pt x="53" y="53"/>
                  </a:lnTo>
                  <a:lnTo>
                    <a:pt x="0" y="159"/>
                  </a:lnTo>
                  <a:lnTo>
                    <a:pt x="106" y="106"/>
                  </a:lnTo>
                  <a:lnTo>
                    <a:pt x="265" y="106"/>
                  </a:lnTo>
                  <a:lnTo>
                    <a:pt x="477" y="159"/>
                  </a:lnTo>
                  <a:lnTo>
                    <a:pt x="318" y="265"/>
                  </a:lnTo>
                  <a:lnTo>
                    <a:pt x="477" y="265"/>
                  </a:lnTo>
                  <a:lnTo>
                    <a:pt x="53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1445525" y="1819725"/>
              <a:ext cx="17250" cy="6650"/>
            </a:xfrm>
            <a:custGeom>
              <a:rect b="b" l="l" r="r" t="t"/>
              <a:pathLst>
                <a:path extrusionOk="0" h="266" w="690">
                  <a:moveTo>
                    <a:pt x="1" y="0"/>
                  </a:moveTo>
                  <a:lnTo>
                    <a:pt x="107" y="265"/>
                  </a:lnTo>
                  <a:lnTo>
                    <a:pt x="637" y="265"/>
                  </a:lnTo>
                  <a:lnTo>
                    <a:pt x="69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1092975" y="1819725"/>
              <a:ext cx="258475" cy="6650"/>
            </a:xfrm>
            <a:custGeom>
              <a:rect b="b" l="l" r="r" t="t"/>
              <a:pathLst>
                <a:path extrusionOk="0" h="266" w="10339">
                  <a:moveTo>
                    <a:pt x="1" y="0"/>
                  </a:moveTo>
                  <a:lnTo>
                    <a:pt x="107" y="265"/>
                  </a:lnTo>
                  <a:lnTo>
                    <a:pt x="10126" y="265"/>
                  </a:lnTo>
                  <a:lnTo>
                    <a:pt x="10179" y="159"/>
                  </a:lnTo>
                  <a:lnTo>
                    <a:pt x="1033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422350" y="1819725"/>
              <a:ext cx="182925" cy="6650"/>
            </a:xfrm>
            <a:custGeom>
              <a:rect b="b" l="l" r="r" t="t"/>
              <a:pathLst>
                <a:path extrusionOk="0" h="266" w="7317">
                  <a:moveTo>
                    <a:pt x="0" y="0"/>
                  </a:moveTo>
                  <a:lnTo>
                    <a:pt x="0" y="53"/>
                  </a:lnTo>
                  <a:lnTo>
                    <a:pt x="318" y="0"/>
                  </a:lnTo>
                  <a:close/>
                  <a:moveTo>
                    <a:pt x="848" y="0"/>
                  </a:moveTo>
                  <a:lnTo>
                    <a:pt x="1113" y="106"/>
                  </a:lnTo>
                  <a:lnTo>
                    <a:pt x="1325" y="265"/>
                  </a:lnTo>
                  <a:lnTo>
                    <a:pt x="7316" y="265"/>
                  </a:lnTo>
                  <a:lnTo>
                    <a:pt x="731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622475" y="1825025"/>
              <a:ext cx="1350" cy="1350"/>
            </a:xfrm>
            <a:custGeom>
              <a:rect b="b" l="l" r="r" t="t"/>
              <a:pathLst>
                <a:path extrusionOk="0" h="54" w="54">
                  <a:moveTo>
                    <a:pt x="0" y="0"/>
                  </a:moveTo>
                  <a:lnTo>
                    <a:pt x="0" y="53"/>
                  </a:lnTo>
                  <a:lnTo>
                    <a:pt x="53" y="53"/>
                  </a:lnTo>
                  <a:lnTo>
                    <a:pt x="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1074425" y="1782600"/>
              <a:ext cx="396300" cy="10650"/>
            </a:xfrm>
            <a:custGeom>
              <a:rect b="b" l="l" r="r" t="t"/>
              <a:pathLst>
                <a:path extrusionOk="0" h="426" w="15852">
                  <a:moveTo>
                    <a:pt x="0" y="1"/>
                  </a:moveTo>
                  <a:lnTo>
                    <a:pt x="212" y="425"/>
                  </a:lnTo>
                  <a:lnTo>
                    <a:pt x="15746" y="425"/>
                  </a:lnTo>
                  <a:lnTo>
                    <a:pt x="1585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651625" y="1782600"/>
              <a:ext cx="11950" cy="10650"/>
            </a:xfrm>
            <a:custGeom>
              <a:rect b="b" l="l" r="r" t="t"/>
              <a:pathLst>
                <a:path extrusionOk="0" h="426" w="478">
                  <a:moveTo>
                    <a:pt x="54" y="1"/>
                  </a:moveTo>
                  <a:lnTo>
                    <a:pt x="1" y="425"/>
                  </a:lnTo>
                  <a:lnTo>
                    <a:pt x="425" y="425"/>
                  </a:lnTo>
                  <a:lnTo>
                    <a:pt x="47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322925" y="1782600"/>
              <a:ext cx="251850" cy="10650"/>
            </a:xfrm>
            <a:custGeom>
              <a:rect b="b" l="l" r="r" t="t"/>
              <a:pathLst>
                <a:path extrusionOk="0" h="426" w="10074">
                  <a:moveTo>
                    <a:pt x="1" y="1"/>
                  </a:moveTo>
                  <a:lnTo>
                    <a:pt x="54" y="425"/>
                  </a:lnTo>
                  <a:lnTo>
                    <a:pt x="10074" y="425"/>
                  </a:lnTo>
                  <a:lnTo>
                    <a:pt x="9915" y="213"/>
                  </a:lnTo>
                  <a:lnTo>
                    <a:pt x="980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637050" y="1782600"/>
              <a:ext cx="10625" cy="10650"/>
            </a:xfrm>
            <a:custGeom>
              <a:rect b="b" l="l" r="r" t="t"/>
              <a:pathLst>
                <a:path extrusionOk="0" h="426" w="425">
                  <a:moveTo>
                    <a:pt x="0" y="1"/>
                  </a:moveTo>
                  <a:lnTo>
                    <a:pt x="106" y="425"/>
                  </a:lnTo>
                  <a:lnTo>
                    <a:pt x="425" y="425"/>
                  </a:lnTo>
                  <a:lnTo>
                    <a:pt x="26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576075" y="1782600"/>
              <a:ext cx="33175" cy="10650"/>
            </a:xfrm>
            <a:custGeom>
              <a:rect b="b" l="l" r="r" t="t"/>
              <a:pathLst>
                <a:path extrusionOk="0" h="426" w="1327">
                  <a:moveTo>
                    <a:pt x="107" y="1"/>
                  </a:moveTo>
                  <a:lnTo>
                    <a:pt x="54" y="213"/>
                  </a:lnTo>
                  <a:lnTo>
                    <a:pt x="1" y="425"/>
                  </a:lnTo>
                  <a:lnTo>
                    <a:pt x="1220" y="425"/>
                  </a:lnTo>
                  <a:lnTo>
                    <a:pt x="132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683425" y="1782600"/>
              <a:ext cx="34500" cy="10650"/>
            </a:xfrm>
            <a:custGeom>
              <a:rect b="b" l="l" r="r" t="t"/>
              <a:pathLst>
                <a:path extrusionOk="0" h="426" w="1380">
                  <a:moveTo>
                    <a:pt x="1" y="1"/>
                  </a:moveTo>
                  <a:lnTo>
                    <a:pt x="54" y="213"/>
                  </a:lnTo>
                  <a:lnTo>
                    <a:pt x="160" y="425"/>
                  </a:lnTo>
                  <a:lnTo>
                    <a:pt x="1167" y="425"/>
                  </a:lnTo>
                  <a:lnTo>
                    <a:pt x="1379" y="1"/>
                  </a:lnTo>
                  <a:lnTo>
                    <a:pt x="213" y="1"/>
                  </a:lnTo>
                  <a:lnTo>
                    <a:pt x="266" y="107"/>
                  </a:lnTo>
                  <a:lnTo>
                    <a:pt x="213" y="107"/>
                  </a:lnTo>
                  <a:lnTo>
                    <a:pt x="5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663550" y="1746825"/>
              <a:ext cx="15925" cy="13275"/>
            </a:xfrm>
            <a:custGeom>
              <a:rect b="b" l="l" r="r" t="t"/>
              <a:pathLst>
                <a:path extrusionOk="0" h="531" w="637">
                  <a:moveTo>
                    <a:pt x="54" y="1"/>
                  </a:moveTo>
                  <a:lnTo>
                    <a:pt x="54" y="266"/>
                  </a:lnTo>
                  <a:lnTo>
                    <a:pt x="1" y="531"/>
                  </a:lnTo>
                  <a:lnTo>
                    <a:pt x="372" y="531"/>
                  </a:lnTo>
                  <a:lnTo>
                    <a:pt x="637" y="1"/>
                  </a:lnTo>
                  <a:lnTo>
                    <a:pt x="478" y="1"/>
                  </a:lnTo>
                  <a:lnTo>
                    <a:pt x="372" y="160"/>
                  </a:lnTo>
                  <a:lnTo>
                    <a:pt x="319" y="160"/>
                  </a:lnTo>
                  <a:lnTo>
                    <a:pt x="21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691400" y="1746825"/>
              <a:ext cx="37125" cy="13275"/>
            </a:xfrm>
            <a:custGeom>
              <a:rect b="b" l="l" r="r" t="t"/>
              <a:pathLst>
                <a:path extrusionOk="0" h="531" w="1485">
                  <a:moveTo>
                    <a:pt x="159" y="1"/>
                  </a:moveTo>
                  <a:lnTo>
                    <a:pt x="0" y="531"/>
                  </a:lnTo>
                  <a:lnTo>
                    <a:pt x="1484" y="531"/>
                  </a:lnTo>
                  <a:lnTo>
                    <a:pt x="100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650300" y="1758750"/>
              <a:ext cx="2675" cy="1350"/>
            </a:xfrm>
            <a:custGeom>
              <a:rect b="b" l="l" r="r" t="t"/>
              <a:pathLst>
                <a:path extrusionOk="0" h="54" w="107">
                  <a:moveTo>
                    <a:pt x="1" y="1"/>
                  </a:moveTo>
                  <a:lnTo>
                    <a:pt x="1" y="54"/>
                  </a:lnTo>
                  <a:lnTo>
                    <a:pt x="107" y="54"/>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586675" y="1754775"/>
              <a:ext cx="10650" cy="5325"/>
            </a:xfrm>
            <a:custGeom>
              <a:rect b="b" l="l" r="r" t="t"/>
              <a:pathLst>
                <a:path extrusionOk="0" h="213" w="426">
                  <a:moveTo>
                    <a:pt x="1" y="1"/>
                  </a:moveTo>
                  <a:lnTo>
                    <a:pt x="54" y="107"/>
                  </a:lnTo>
                  <a:lnTo>
                    <a:pt x="107" y="213"/>
                  </a:lnTo>
                  <a:lnTo>
                    <a:pt x="425" y="213"/>
                  </a:lnTo>
                  <a:lnTo>
                    <a:pt x="213" y="107"/>
                  </a:lnTo>
                  <a:lnTo>
                    <a:pt x="107" y="54"/>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1046600" y="1746825"/>
              <a:ext cx="15925" cy="13275"/>
            </a:xfrm>
            <a:custGeom>
              <a:rect b="b" l="l" r="r" t="t"/>
              <a:pathLst>
                <a:path extrusionOk="0" h="531" w="637">
                  <a:moveTo>
                    <a:pt x="0" y="1"/>
                  </a:moveTo>
                  <a:lnTo>
                    <a:pt x="424" y="531"/>
                  </a:lnTo>
                  <a:lnTo>
                    <a:pt x="636" y="531"/>
                  </a:lnTo>
                  <a:lnTo>
                    <a:pt x="583" y="478"/>
                  </a:lnTo>
                  <a:lnTo>
                    <a:pt x="530" y="478"/>
                  </a:lnTo>
                  <a:lnTo>
                    <a:pt x="371" y="425"/>
                  </a:lnTo>
                  <a:lnTo>
                    <a:pt x="371" y="372"/>
                  </a:lnTo>
                  <a:lnTo>
                    <a:pt x="424" y="266"/>
                  </a:lnTo>
                  <a:lnTo>
                    <a:pt x="477" y="160"/>
                  </a:lnTo>
                  <a:lnTo>
                    <a:pt x="530" y="1"/>
                  </a:lnTo>
                  <a:lnTo>
                    <a:pt x="477" y="1"/>
                  </a:lnTo>
                  <a:lnTo>
                    <a:pt x="371" y="107"/>
                  </a:lnTo>
                  <a:lnTo>
                    <a:pt x="265" y="160"/>
                  </a:lnTo>
                  <a:lnTo>
                    <a:pt x="212" y="107"/>
                  </a:lnTo>
                  <a:lnTo>
                    <a:pt x="265"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735125" y="1746825"/>
              <a:ext cx="11950" cy="6650"/>
            </a:xfrm>
            <a:custGeom>
              <a:rect b="b" l="l" r="r" t="t"/>
              <a:pathLst>
                <a:path extrusionOk="0" h="266" w="478">
                  <a:moveTo>
                    <a:pt x="1" y="1"/>
                  </a:moveTo>
                  <a:lnTo>
                    <a:pt x="266" y="266"/>
                  </a:lnTo>
                  <a:lnTo>
                    <a:pt x="47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316300" y="1746825"/>
              <a:ext cx="254500" cy="13275"/>
            </a:xfrm>
            <a:custGeom>
              <a:rect b="b" l="l" r="r" t="t"/>
              <a:pathLst>
                <a:path extrusionOk="0" h="531" w="10180">
                  <a:moveTo>
                    <a:pt x="1" y="1"/>
                  </a:moveTo>
                  <a:lnTo>
                    <a:pt x="107" y="531"/>
                  </a:lnTo>
                  <a:lnTo>
                    <a:pt x="10021" y="531"/>
                  </a:lnTo>
                  <a:lnTo>
                    <a:pt x="1018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1120800" y="1746825"/>
              <a:ext cx="355225" cy="13275"/>
            </a:xfrm>
            <a:custGeom>
              <a:rect b="b" l="l" r="r" t="t"/>
              <a:pathLst>
                <a:path extrusionOk="0" h="531" w="14209">
                  <a:moveTo>
                    <a:pt x="1" y="1"/>
                  </a:moveTo>
                  <a:lnTo>
                    <a:pt x="54" y="266"/>
                  </a:lnTo>
                  <a:lnTo>
                    <a:pt x="54" y="531"/>
                  </a:lnTo>
                  <a:lnTo>
                    <a:pt x="14103" y="531"/>
                  </a:lnTo>
                  <a:lnTo>
                    <a:pt x="1420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1074425" y="1746825"/>
              <a:ext cx="23875" cy="13275"/>
            </a:xfrm>
            <a:custGeom>
              <a:rect b="b" l="l" r="r" t="t"/>
              <a:pathLst>
                <a:path extrusionOk="0" h="531" w="955">
                  <a:moveTo>
                    <a:pt x="0" y="1"/>
                  </a:moveTo>
                  <a:lnTo>
                    <a:pt x="53" y="213"/>
                  </a:lnTo>
                  <a:lnTo>
                    <a:pt x="53" y="531"/>
                  </a:lnTo>
                  <a:lnTo>
                    <a:pt x="955" y="531"/>
                  </a:lnTo>
                  <a:lnTo>
                    <a:pt x="955" y="1"/>
                  </a:lnTo>
                  <a:lnTo>
                    <a:pt x="743" y="1"/>
                  </a:lnTo>
                  <a:lnTo>
                    <a:pt x="637" y="160"/>
                  </a:lnTo>
                  <a:lnTo>
                    <a:pt x="584" y="107"/>
                  </a:lnTo>
                  <a:lnTo>
                    <a:pt x="58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1106225" y="1754775"/>
              <a:ext cx="2675" cy="5325"/>
            </a:xfrm>
            <a:custGeom>
              <a:rect b="b" l="l" r="r" t="t"/>
              <a:pathLst>
                <a:path extrusionOk="0" h="213" w="107">
                  <a:moveTo>
                    <a:pt x="107" y="1"/>
                  </a:moveTo>
                  <a:lnTo>
                    <a:pt x="54" y="107"/>
                  </a:lnTo>
                  <a:lnTo>
                    <a:pt x="1" y="213"/>
                  </a:lnTo>
                  <a:lnTo>
                    <a:pt x="107" y="213"/>
                  </a:lnTo>
                  <a:lnTo>
                    <a:pt x="10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595975" y="1746825"/>
              <a:ext cx="35800" cy="13275"/>
            </a:xfrm>
            <a:custGeom>
              <a:rect b="b" l="l" r="r" t="t"/>
              <a:pathLst>
                <a:path extrusionOk="0" h="531" w="1432">
                  <a:moveTo>
                    <a:pt x="0" y="1"/>
                  </a:moveTo>
                  <a:lnTo>
                    <a:pt x="53" y="319"/>
                  </a:lnTo>
                  <a:lnTo>
                    <a:pt x="53" y="531"/>
                  </a:lnTo>
                  <a:lnTo>
                    <a:pt x="954" y="531"/>
                  </a:lnTo>
                  <a:lnTo>
                    <a:pt x="1166" y="266"/>
                  </a:lnTo>
                  <a:lnTo>
                    <a:pt x="1431" y="1"/>
                  </a:lnTo>
                  <a:lnTo>
                    <a:pt x="371" y="1"/>
                  </a:lnTo>
                  <a:lnTo>
                    <a:pt x="371" y="107"/>
                  </a:lnTo>
                  <a:lnTo>
                    <a:pt x="265" y="107"/>
                  </a:lnTo>
                  <a:lnTo>
                    <a:pt x="15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711275" y="1711050"/>
              <a:ext cx="1350" cy="1350"/>
            </a:xfrm>
            <a:custGeom>
              <a:rect b="b" l="l" r="r" t="t"/>
              <a:pathLst>
                <a:path extrusionOk="0" h="54" w="54">
                  <a:moveTo>
                    <a:pt x="0" y="0"/>
                  </a:moveTo>
                  <a:lnTo>
                    <a:pt x="0" y="53"/>
                  </a:lnTo>
                  <a:lnTo>
                    <a:pt x="5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312325" y="1711050"/>
              <a:ext cx="296925" cy="15925"/>
            </a:xfrm>
            <a:custGeom>
              <a:rect b="b" l="l" r="r" t="t"/>
              <a:pathLst>
                <a:path extrusionOk="0" h="637" w="11877">
                  <a:moveTo>
                    <a:pt x="1" y="0"/>
                  </a:moveTo>
                  <a:lnTo>
                    <a:pt x="54" y="636"/>
                  </a:lnTo>
                  <a:lnTo>
                    <a:pt x="10816" y="636"/>
                  </a:lnTo>
                  <a:lnTo>
                    <a:pt x="10975" y="477"/>
                  </a:lnTo>
                  <a:lnTo>
                    <a:pt x="11346" y="212"/>
                  </a:lnTo>
                  <a:lnTo>
                    <a:pt x="1187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729825" y="1726950"/>
              <a:ext cx="1350" cy="25"/>
            </a:xfrm>
            <a:custGeom>
              <a:rect b="b" l="l" r="r" t="t"/>
              <a:pathLst>
                <a:path extrusionOk="0" h="1" w="54">
                  <a:moveTo>
                    <a:pt x="1" y="0"/>
                  </a:moveTo>
                  <a:lnTo>
                    <a:pt x="54" y="0"/>
                  </a:lnTo>
                  <a:lnTo>
                    <a:pt x="54" y="0"/>
                  </a:lnTo>
                  <a:lnTo>
                    <a:pt x="54" y="0"/>
                  </a:lnTo>
                  <a:lnTo>
                    <a:pt x="54" y="0"/>
                  </a:lnTo>
                  <a:lnTo>
                    <a:pt x="1" y="0"/>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758975" y="1711050"/>
              <a:ext cx="23900" cy="14600"/>
            </a:xfrm>
            <a:custGeom>
              <a:rect b="b" l="l" r="r" t="t"/>
              <a:pathLst>
                <a:path extrusionOk="0" h="584" w="956">
                  <a:moveTo>
                    <a:pt x="1" y="0"/>
                  </a:moveTo>
                  <a:lnTo>
                    <a:pt x="54" y="106"/>
                  </a:lnTo>
                  <a:lnTo>
                    <a:pt x="54" y="212"/>
                  </a:lnTo>
                  <a:lnTo>
                    <a:pt x="54" y="318"/>
                  </a:lnTo>
                  <a:lnTo>
                    <a:pt x="531" y="583"/>
                  </a:lnTo>
                  <a:lnTo>
                    <a:pt x="955" y="318"/>
                  </a:lnTo>
                  <a:lnTo>
                    <a:pt x="690" y="106"/>
                  </a:lnTo>
                  <a:lnTo>
                    <a:pt x="584" y="53"/>
                  </a:lnTo>
                  <a:lnTo>
                    <a:pt x="425" y="53"/>
                  </a:lnTo>
                  <a:lnTo>
                    <a:pt x="531" y="159"/>
                  </a:lnTo>
                  <a:lnTo>
                    <a:pt x="584" y="265"/>
                  </a:lnTo>
                  <a:lnTo>
                    <a:pt x="584" y="424"/>
                  </a:lnTo>
                  <a:lnTo>
                    <a:pt x="425" y="212"/>
                  </a:lnTo>
                  <a:lnTo>
                    <a:pt x="213" y="106"/>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647650" y="1720325"/>
              <a:ext cx="41125" cy="6650"/>
            </a:xfrm>
            <a:custGeom>
              <a:rect b="b" l="l" r="r" t="t"/>
              <a:pathLst>
                <a:path extrusionOk="0" h="266" w="1645">
                  <a:moveTo>
                    <a:pt x="1273" y="0"/>
                  </a:moveTo>
                  <a:lnTo>
                    <a:pt x="955" y="53"/>
                  </a:lnTo>
                  <a:lnTo>
                    <a:pt x="637" y="106"/>
                  </a:lnTo>
                  <a:lnTo>
                    <a:pt x="1" y="265"/>
                  </a:lnTo>
                  <a:lnTo>
                    <a:pt x="690" y="265"/>
                  </a:lnTo>
                  <a:lnTo>
                    <a:pt x="1114" y="106"/>
                  </a:lnTo>
                  <a:lnTo>
                    <a:pt x="164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1002850" y="1711050"/>
              <a:ext cx="11950" cy="6650"/>
            </a:xfrm>
            <a:custGeom>
              <a:rect b="b" l="l" r="r" t="t"/>
              <a:pathLst>
                <a:path extrusionOk="0" h="266" w="478">
                  <a:moveTo>
                    <a:pt x="107" y="0"/>
                  </a:moveTo>
                  <a:lnTo>
                    <a:pt x="1" y="106"/>
                  </a:lnTo>
                  <a:lnTo>
                    <a:pt x="319" y="265"/>
                  </a:lnTo>
                  <a:lnTo>
                    <a:pt x="47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1050575" y="1711050"/>
              <a:ext cx="25200" cy="15925"/>
            </a:xfrm>
            <a:custGeom>
              <a:rect b="b" l="l" r="r" t="t"/>
              <a:pathLst>
                <a:path extrusionOk="0" h="637" w="1008">
                  <a:moveTo>
                    <a:pt x="0" y="0"/>
                  </a:moveTo>
                  <a:lnTo>
                    <a:pt x="318" y="318"/>
                  </a:lnTo>
                  <a:lnTo>
                    <a:pt x="530" y="636"/>
                  </a:lnTo>
                  <a:lnTo>
                    <a:pt x="1007" y="636"/>
                  </a:lnTo>
                  <a:lnTo>
                    <a:pt x="901" y="318"/>
                  </a:lnTo>
                  <a:lnTo>
                    <a:pt x="901" y="159"/>
                  </a:lnTo>
                  <a:lnTo>
                    <a:pt x="901" y="0"/>
                  </a:lnTo>
                  <a:lnTo>
                    <a:pt x="848" y="53"/>
                  </a:lnTo>
                  <a:lnTo>
                    <a:pt x="795" y="159"/>
                  </a:lnTo>
                  <a:lnTo>
                    <a:pt x="742" y="424"/>
                  </a:lnTo>
                  <a:lnTo>
                    <a:pt x="636" y="424"/>
                  </a:lnTo>
                  <a:lnTo>
                    <a:pt x="530" y="265"/>
                  </a:lnTo>
                  <a:lnTo>
                    <a:pt x="37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634400" y="1724300"/>
              <a:ext cx="4000" cy="2675"/>
            </a:xfrm>
            <a:custGeom>
              <a:rect b="b" l="l" r="r" t="t"/>
              <a:pathLst>
                <a:path extrusionOk="0" h="107" w="160">
                  <a:moveTo>
                    <a:pt x="159" y="0"/>
                  </a:moveTo>
                  <a:lnTo>
                    <a:pt x="0" y="106"/>
                  </a:lnTo>
                  <a:lnTo>
                    <a:pt x="159" y="106"/>
                  </a:lnTo>
                  <a:lnTo>
                    <a:pt x="159"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788150" y="1711050"/>
              <a:ext cx="4000" cy="2675"/>
            </a:xfrm>
            <a:custGeom>
              <a:rect b="b" l="l" r="r" t="t"/>
              <a:pathLst>
                <a:path extrusionOk="0" h="107" w="160">
                  <a:moveTo>
                    <a:pt x="0" y="0"/>
                  </a:moveTo>
                  <a:lnTo>
                    <a:pt x="53" y="106"/>
                  </a:lnTo>
                  <a:lnTo>
                    <a:pt x="159" y="53"/>
                  </a:lnTo>
                  <a:lnTo>
                    <a:pt x="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1100925" y="1711050"/>
              <a:ext cx="379075" cy="15925"/>
            </a:xfrm>
            <a:custGeom>
              <a:rect b="b" l="l" r="r" t="t"/>
              <a:pathLst>
                <a:path extrusionOk="0" h="637" w="15163">
                  <a:moveTo>
                    <a:pt x="1" y="0"/>
                  </a:moveTo>
                  <a:lnTo>
                    <a:pt x="266" y="318"/>
                  </a:lnTo>
                  <a:lnTo>
                    <a:pt x="478" y="636"/>
                  </a:lnTo>
                  <a:lnTo>
                    <a:pt x="15110" y="636"/>
                  </a:lnTo>
                  <a:lnTo>
                    <a:pt x="15163" y="0"/>
                  </a:lnTo>
                  <a:lnTo>
                    <a:pt x="1538" y="0"/>
                  </a:lnTo>
                  <a:lnTo>
                    <a:pt x="1485" y="212"/>
                  </a:lnTo>
                  <a:lnTo>
                    <a:pt x="1379" y="424"/>
                  </a:lnTo>
                  <a:lnTo>
                    <a:pt x="1326" y="159"/>
                  </a:lnTo>
                  <a:lnTo>
                    <a:pt x="1167"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1083700" y="1721650"/>
              <a:ext cx="4000" cy="5325"/>
            </a:xfrm>
            <a:custGeom>
              <a:rect b="b" l="l" r="r" t="t"/>
              <a:pathLst>
                <a:path extrusionOk="0" h="213" w="160">
                  <a:moveTo>
                    <a:pt x="107" y="0"/>
                  </a:moveTo>
                  <a:lnTo>
                    <a:pt x="0" y="106"/>
                  </a:lnTo>
                  <a:lnTo>
                    <a:pt x="0" y="212"/>
                  </a:lnTo>
                  <a:lnTo>
                    <a:pt x="160" y="212"/>
                  </a:lnTo>
                  <a:lnTo>
                    <a:pt x="107"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1022725" y="1711050"/>
              <a:ext cx="22575" cy="15925"/>
            </a:xfrm>
            <a:custGeom>
              <a:rect b="b" l="l" r="r" t="t"/>
              <a:pathLst>
                <a:path extrusionOk="0" h="637" w="903">
                  <a:moveTo>
                    <a:pt x="372" y="0"/>
                  </a:moveTo>
                  <a:lnTo>
                    <a:pt x="1" y="636"/>
                  </a:lnTo>
                  <a:lnTo>
                    <a:pt x="902" y="636"/>
                  </a:lnTo>
                  <a:lnTo>
                    <a:pt x="743" y="318"/>
                  </a:lnTo>
                  <a:lnTo>
                    <a:pt x="47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629100" y="1688500"/>
              <a:ext cx="5325" cy="5325"/>
            </a:xfrm>
            <a:custGeom>
              <a:rect b="b" l="l" r="r" t="t"/>
              <a:pathLst>
                <a:path extrusionOk="0" h="213" w="213">
                  <a:moveTo>
                    <a:pt x="212" y="1"/>
                  </a:moveTo>
                  <a:lnTo>
                    <a:pt x="0" y="213"/>
                  </a:lnTo>
                  <a:lnTo>
                    <a:pt x="106" y="213"/>
                  </a:lnTo>
                  <a:lnTo>
                    <a:pt x="159" y="107"/>
                  </a:lnTo>
                  <a:lnTo>
                    <a:pt x="21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654275" y="1675250"/>
              <a:ext cx="51725" cy="18575"/>
            </a:xfrm>
            <a:custGeom>
              <a:rect b="b" l="l" r="r" t="t"/>
              <a:pathLst>
                <a:path extrusionOk="0" h="743" w="2069">
                  <a:moveTo>
                    <a:pt x="1" y="1"/>
                  </a:moveTo>
                  <a:lnTo>
                    <a:pt x="319" y="107"/>
                  </a:lnTo>
                  <a:lnTo>
                    <a:pt x="637" y="266"/>
                  </a:lnTo>
                  <a:lnTo>
                    <a:pt x="955" y="478"/>
                  </a:lnTo>
                  <a:lnTo>
                    <a:pt x="1273" y="743"/>
                  </a:lnTo>
                  <a:lnTo>
                    <a:pt x="1803" y="743"/>
                  </a:lnTo>
                  <a:lnTo>
                    <a:pt x="1909" y="372"/>
                  </a:lnTo>
                  <a:lnTo>
                    <a:pt x="206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1118150" y="1693800"/>
              <a:ext cx="1350" cy="25"/>
            </a:xfrm>
            <a:custGeom>
              <a:rect b="b" l="l" r="r" t="t"/>
              <a:pathLst>
                <a:path extrusionOk="0" h="1" w="54">
                  <a:moveTo>
                    <a:pt x="1" y="1"/>
                  </a:moveTo>
                  <a:lnTo>
                    <a:pt x="54" y="1"/>
                  </a:lnTo>
                  <a:lnTo>
                    <a:pt x="54" y="1"/>
                  </a:lnTo>
                  <a:lnTo>
                    <a:pt x="54" y="1"/>
                  </a:lnTo>
                  <a:lnTo>
                    <a:pt x="54" y="1"/>
                  </a:lnTo>
                  <a:lnTo>
                    <a:pt x="1" y="1"/>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614525" y="1692475"/>
              <a:ext cx="2675" cy="1350"/>
            </a:xfrm>
            <a:custGeom>
              <a:rect b="b" l="l" r="r" t="t"/>
              <a:pathLst>
                <a:path extrusionOk="0" h="54" w="107">
                  <a:moveTo>
                    <a:pt x="106" y="1"/>
                  </a:moveTo>
                  <a:lnTo>
                    <a:pt x="0" y="54"/>
                  </a:lnTo>
                  <a:lnTo>
                    <a:pt x="53" y="54"/>
                  </a:lnTo>
                  <a:lnTo>
                    <a:pt x="10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1033325" y="1675250"/>
              <a:ext cx="17275" cy="9300"/>
            </a:xfrm>
            <a:custGeom>
              <a:rect b="b" l="l" r="r" t="t"/>
              <a:pathLst>
                <a:path extrusionOk="0" h="372" w="691">
                  <a:moveTo>
                    <a:pt x="372" y="1"/>
                  </a:moveTo>
                  <a:lnTo>
                    <a:pt x="425" y="54"/>
                  </a:lnTo>
                  <a:lnTo>
                    <a:pt x="372" y="107"/>
                  </a:lnTo>
                  <a:lnTo>
                    <a:pt x="160" y="213"/>
                  </a:lnTo>
                  <a:lnTo>
                    <a:pt x="1" y="372"/>
                  </a:lnTo>
                  <a:lnTo>
                    <a:pt x="319" y="160"/>
                  </a:lnTo>
                  <a:lnTo>
                    <a:pt x="69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662225" y="1692475"/>
              <a:ext cx="1350" cy="1350"/>
            </a:xfrm>
            <a:custGeom>
              <a:rect b="b" l="l" r="r" t="t"/>
              <a:pathLst>
                <a:path extrusionOk="0" h="54" w="54">
                  <a:moveTo>
                    <a:pt x="54" y="1"/>
                  </a:moveTo>
                  <a:lnTo>
                    <a:pt x="1" y="54"/>
                  </a:lnTo>
                  <a:lnTo>
                    <a:pt x="54" y="54"/>
                  </a:lnTo>
                  <a:lnTo>
                    <a:pt x="5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903450" y="1675250"/>
              <a:ext cx="114000" cy="17250"/>
            </a:xfrm>
            <a:custGeom>
              <a:rect b="b" l="l" r="r" t="t"/>
              <a:pathLst>
                <a:path extrusionOk="0" h="690" w="4560">
                  <a:moveTo>
                    <a:pt x="0" y="1"/>
                  </a:moveTo>
                  <a:lnTo>
                    <a:pt x="0" y="54"/>
                  </a:lnTo>
                  <a:lnTo>
                    <a:pt x="0" y="372"/>
                  </a:lnTo>
                  <a:lnTo>
                    <a:pt x="1008" y="478"/>
                  </a:lnTo>
                  <a:lnTo>
                    <a:pt x="2015" y="690"/>
                  </a:lnTo>
                  <a:lnTo>
                    <a:pt x="2545" y="584"/>
                  </a:lnTo>
                  <a:lnTo>
                    <a:pt x="3181" y="478"/>
                  </a:lnTo>
                  <a:lnTo>
                    <a:pt x="3818" y="478"/>
                  </a:lnTo>
                  <a:lnTo>
                    <a:pt x="4189" y="531"/>
                  </a:lnTo>
                  <a:lnTo>
                    <a:pt x="4560" y="637"/>
                  </a:lnTo>
                  <a:lnTo>
                    <a:pt x="4560" y="637"/>
                  </a:lnTo>
                  <a:lnTo>
                    <a:pt x="4295" y="478"/>
                  </a:lnTo>
                  <a:lnTo>
                    <a:pt x="4030" y="372"/>
                  </a:lnTo>
                  <a:lnTo>
                    <a:pt x="3977" y="319"/>
                  </a:lnTo>
                  <a:lnTo>
                    <a:pt x="4030" y="319"/>
                  </a:lnTo>
                  <a:lnTo>
                    <a:pt x="4136" y="213"/>
                  </a:lnTo>
                  <a:lnTo>
                    <a:pt x="4189" y="54"/>
                  </a:lnTo>
                  <a:lnTo>
                    <a:pt x="4030" y="107"/>
                  </a:lnTo>
                  <a:lnTo>
                    <a:pt x="3818" y="160"/>
                  </a:lnTo>
                  <a:lnTo>
                    <a:pt x="3446" y="107"/>
                  </a:lnTo>
                  <a:lnTo>
                    <a:pt x="3393" y="54"/>
                  </a:lnTo>
                  <a:lnTo>
                    <a:pt x="339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641025" y="1689825"/>
              <a:ext cx="7975" cy="4000"/>
            </a:xfrm>
            <a:custGeom>
              <a:rect b="b" l="l" r="r" t="t"/>
              <a:pathLst>
                <a:path extrusionOk="0" h="160" w="319">
                  <a:moveTo>
                    <a:pt x="319" y="1"/>
                  </a:moveTo>
                  <a:lnTo>
                    <a:pt x="160" y="54"/>
                  </a:lnTo>
                  <a:lnTo>
                    <a:pt x="1" y="160"/>
                  </a:lnTo>
                  <a:lnTo>
                    <a:pt x="266" y="160"/>
                  </a:lnTo>
                  <a:lnTo>
                    <a:pt x="319" y="107"/>
                  </a:lnTo>
                  <a:lnTo>
                    <a:pt x="31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851750" y="1675250"/>
              <a:ext cx="29200" cy="13275"/>
            </a:xfrm>
            <a:custGeom>
              <a:rect b="b" l="l" r="r" t="t"/>
              <a:pathLst>
                <a:path extrusionOk="0" h="531" w="1168">
                  <a:moveTo>
                    <a:pt x="1" y="1"/>
                  </a:moveTo>
                  <a:lnTo>
                    <a:pt x="1" y="266"/>
                  </a:lnTo>
                  <a:lnTo>
                    <a:pt x="160" y="531"/>
                  </a:lnTo>
                  <a:lnTo>
                    <a:pt x="1114" y="425"/>
                  </a:lnTo>
                  <a:lnTo>
                    <a:pt x="116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1119475" y="1675250"/>
              <a:ext cx="364500" cy="18575"/>
            </a:xfrm>
            <a:custGeom>
              <a:rect b="b" l="l" r="r" t="t"/>
              <a:pathLst>
                <a:path extrusionOk="0" h="743" w="14580">
                  <a:moveTo>
                    <a:pt x="1" y="1"/>
                  </a:moveTo>
                  <a:lnTo>
                    <a:pt x="372" y="319"/>
                  </a:lnTo>
                  <a:lnTo>
                    <a:pt x="531" y="531"/>
                  </a:lnTo>
                  <a:lnTo>
                    <a:pt x="637" y="743"/>
                  </a:lnTo>
                  <a:lnTo>
                    <a:pt x="14527" y="743"/>
                  </a:lnTo>
                  <a:lnTo>
                    <a:pt x="1458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1035975" y="1683200"/>
              <a:ext cx="75575" cy="10625"/>
            </a:xfrm>
            <a:custGeom>
              <a:rect b="b" l="l" r="r" t="t"/>
              <a:pathLst>
                <a:path extrusionOk="0" h="425" w="3023">
                  <a:moveTo>
                    <a:pt x="1485" y="1"/>
                  </a:moveTo>
                  <a:lnTo>
                    <a:pt x="1538" y="160"/>
                  </a:lnTo>
                  <a:lnTo>
                    <a:pt x="1538" y="266"/>
                  </a:lnTo>
                  <a:lnTo>
                    <a:pt x="1379" y="213"/>
                  </a:lnTo>
                  <a:lnTo>
                    <a:pt x="1008" y="160"/>
                  </a:lnTo>
                  <a:lnTo>
                    <a:pt x="584" y="213"/>
                  </a:lnTo>
                  <a:lnTo>
                    <a:pt x="266" y="266"/>
                  </a:lnTo>
                  <a:lnTo>
                    <a:pt x="1" y="372"/>
                  </a:lnTo>
                  <a:lnTo>
                    <a:pt x="1" y="372"/>
                  </a:lnTo>
                  <a:lnTo>
                    <a:pt x="372" y="319"/>
                  </a:lnTo>
                  <a:lnTo>
                    <a:pt x="743" y="319"/>
                  </a:lnTo>
                  <a:lnTo>
                    <a:pt x="1432" y="425"/>
                  </a:lnTo>
                  <a:lnTo>
                    <a:pt x="2387" y="425"/>
                  </a:lnTo>
                  <a:lnTo>
                    <a:pt x="2334" y="372"/>
                  </a:lnTo>
                  <a:lnTo>
                    <a:pt x="2175" y="213"/>
                  </a:lnTo>
                  <a:lnTo>
                    <a:pt x="2016" y="107"/>
                  </a:lnTo>
                  <a:lnTo>
                    <a:pt x="1909" y="54"/>
                  </a:lnTo>
                  <a:lnTo>
                    <a:pt x="1856" y="54"/>
                  </a:lnTo>
                  <a:lnTo>
                    <a:pt x="1909" y="160"/>
                  </a:lnTo>
                  <a:lnTo>
                    <a:pt x="1962" y="213"/>
                  </a:lnTo>
                  <a:lnTo>
                    <a:pt x="1962" y="319"/>
                  </a:lnTo>
                  <a:lnTo>
                    <a:pt x="1803" y="160"/>
                  </a:lnTo>
                  <a:lnTo>
                    <a:pt x="1697" y="54"/>
                  </a:lnTo>
                  <a:lnTo>
                    <a:pt x="1485" y="1"/>
                  </a:lnTo>
                  <a:close/>
                  <a:moveTo>
                    <a:pt x="2440" y="54"/>
                  </a:moveTo>
                  <a:lnTo>
                    <a:pt x="2440" y="160"/>
                  </a:lnTo>
                  <a:lnTo>
                    <a:pt x="2493" y="266"/>
                  </a:lnTo>
                  <a:lnTo>
                    <a:pt x="2440" y="372"/>
                  </a:lnTo>
                  <a:lnTo>
                    <a:pt x="2387" y="425"/>
                  </a:lnTo>
                  <a:lnTo>
                    <a:pt x="2705" y="425"/>
                  </a:lnTo>
                  <a:lnTo>
                    <a:pt x="2652" y="266"/>
                  </a:lnTo>
                  <a:lnTo>
                    <a:pt x="2546" y="160"/>
                  </a:lnTo>
                  <a:lnTo>
                    <a:pt x="2440" y="54"/>
                  </a:lnTo>
                  <a:close/>
                  <a:moveTo>
                    <a:pt x="2970" y="213"/>
                  </a:moveTo>
                  <a:lnTo>
                    <a:pt x="2917" y="319"/>
                  </a:lnTo>
                  <a:lnTo>
                    <a:pt x="2811" y="372"/>
                  </a:lnTo>
                  <a:lnTo>
                    <a:pt x="2758" y="425"/>
                  </a:lnTo>
                  <a:lnTo>
                    <a:pt x="2970" y="425"/>
                  </a:lnTo>
                  <a:lnTo>
                    <a:pt x="3023" y="213"/>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308350" y="1675250"/>
              <a:ext cx="326075" cy="18575"/>
            </a:xfrm>
            <a:custGeom>
              <a:rect b="b" l="l" r="r" t="t"/>
              <a:pathLst>
                <a:path extrusionOk="0" h="743" w="13043">
                  <a:moveTo>
                    <a:pt x="1" y="1"/>
                  </a:moveTo>
                  <a:lnTo>
                    <a:pt x="107" y="743"/>
                  </a:lnTo>
                  <a:lnTo>
                    <a:pt x="11717" y="743"/>
                  </a:lnTo>
                  <a:lnTo>
                    <a:pt x="11982" y="478"/>
                  </a:lnTo>
                  <a:lnTo>
                    <a:pt x="12300" y="213"/>
                  </a:lnTo>
                  <a:lnTo>
                    <a:pt x="12618" y="107"/>
                  </a:lnTo>
                  <a:lnTo>
                    <a:pt x="1304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1021400" y="1675250"/>
              <a:ext cx="9300" cy="10625"/>
            </a:xfrm>
            <a:custGeom>
              <a:rect b="b" l="l" r="r" t="t"/>
              <a:pathLst>
                <a:path extrusionOk="0" h="425" w="372">
                  <a:moveTo>
                    <a:pt x="1" y="1"/>
                  </a:moveTo>
                  <a:lnTo>
                    <a:pt x="213" y="425"/>
                  </a:lnTo>
                  <a:lnTo>
                    <a:pt x="37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716575" y="1675250"/>
              <a:ext cx="136525" cy="18575"/>
            </a:xfrm>
            <a:custGeom>
              <a:rect b="b" l="l" r="r" t="t"/>
              <a:pathLst>
                <a:path extrusionOk="0" h="743" w="5461">
                  <a:moveTo>
                    <a:pt x="477" y="1"/>
                  </a:moveTo>
                  <a:lnTo>
                    <a:pt x="690" y="160"/>
                  </a:lnTo>
                  <a:lnTo>
                    <a:pt x="955" y="266"/>
                  </a:lnTo>
                  <a:lnTo>
                    <a:pt x="955" y="319"/>
                  </a:lnTo>
                  <a:lnTo>
                    <a:pt x="955" y="372"/>
                  </a:lnTo>
                  <a:lnTo>
                    <a:pt x="477" y="584"/>
                  </a:lnTo>
                  <a:lnTo>
                    <a:pt x="212" y="637"/>
                  </a:lnTo>
                  <a:lnTo>
                    <a:pt x="0" y="637"/>
                  </a:lnTo>
                  <a:lnTo>
                    <a:pt x="53" y="690"/>
                  </a:lnTo>
                  <a:lnTo>
                    <a:pt x="159" y="743"/>
                  </a:lnTo>
                  <a:lnTo>
                    <a:pt x="1379" y="743"/>
                  </a:lnTo>
                  <a:lnTo>
                    <a:pt x="2068" y="637"/>
                  </a:lnTo>
                  <a:lnTo>
                    <a:pt x="2651" y="584"/>
                  </a:lnTo>
                  <a:lnTo>
                    <a:pt x="3181" y="584"/>
                  </a:lnTo>
                  <a:lnTo>
                    <a:pt x="3605" y="690"/>
                  </a:lnTo>
                  <a:lnTo>
                    <a:pt x="3764" y="743"/>
                  </a:lnTo>
                  <a:lnTo>
                    <a:pt x="4666" y="743"/>
                  </a:lnTo>
                  <a:lnTo>
                    <a:pt x="5461" y="584"/>
                  </a:lnTo>
                  <a:lnTo>
                    <a:pt x="5249" y="478"/>
                  </a:lnTo>
                  <a:lnTo>
                    <a:pt x="5037" y="372"/>
                  </a:lnTo>
                  <a:lnTo>
                    <a:pt x="4878" y="213"/>
                  </a:lnTo>
                  <a:lnTo>
                    <a:pt x="4719" y="1"/>
                  </a:lnTo>
                  <a:lnTo>
                    <a:pt x="1220" y="1"/>
                  </a:lnTo>
                  <a:lnTo>
                    <a:pt x="849" y="54"/>
                  </a:lnTo>
                  <a:lnTo>
                    <a:pt x="58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949825" y="1652725"/>
              <a:ext cx="13300" cy="9300"/>
            </a:xfrm>
            <a:custGeom>
              <a:rect b="b" l="l" r="r" t="t"/>
              <a:pathLst>
                <a:path extrusionOk="0" h="372" w="532">
                  <a:moveTo>
                    <a:pt x="531" y="1"/>
                  </a:moveTo>
                  <a:lnTo>
                    <a:pt x="319" y="160"/>
                  </a:lnTo>
                  <a:lnTo>
                    <a:pt x="1" y="372"/>
                  </a:lnTo>
                  <a:lnTo>
                    <a:pt x="266" y="372"/>
                  </a:lnTo>
                  <a:lnTo>
                    <a:pt x="425" y="160"/>
                  </a:lnTo>
                  <a:lnTo>
                    <a:pt x="53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744400" y="1639475"/>
              <a:ext cx="84850" cy="22550"/>
            </a:xfrm>
            <a:custGeom>
              <a:rect b="b" l="l" r="r" t="t"/>
              <a:pathLst>
                <a:path extrusionOk="0" h="902" w="3394">
                  <a:moveTo>
                    <a:pt x="2015" y="0"/>
                  </a:moveTo>
                  <a:lnTo>
                    <a:pt x="2174" y="159"/>
                  </a:lnTo>
                  <a:lnTo>
                    <a:pt x="2280" y="318"/>
                  </a:lnTo>
                  <a:lnTo>
                    <a:pt x="2386" y="425"/>
                  </a:lnTo>
                  <a:lnTo>
                    <a:pt x="2386" y="478"/>
                  </a:lnTo>
                  <a:lnTo>
                    <a:pt x="1962" y="478"/>
                  </a:lnTo>
                  <a:lnTo>
                    <a:pt x="1273" y="371"/>
                  </a:lnTo>
                  <a:lnTo>
                    <a:pt x="1273" y="531"/>
                  </a:lnTo>
                  <a:lnTo>
                    <a:pt x="1220" y="531"/>
                  </a:lnTo>
                  <a:lnTo>
                    <a:pt x="1485" y="796"/>
                  </a:lnTo>
                  <a:lnTo>
                    <a:pt x="1485" y="849"/>
                  </a:lnTo>
                  <a:lnTo>
                    <a:pt x="1432" y="849"/>
                  </a:lnTo>
                  <a:lnTo>
                    <a:pt x="690" y="743"/>
                  </a:lnTo>
                  <a:lnTo>
                    <a:pt x="266" y="743"/>
                  </a:lnTo>
                  <a:lnTo>
                    <a:pt x="1" y="796"/>
                  </a:lnTo>
                  <a:lnTo>
                    <a:pt x="54" y="902"/>
                  </a:lnTo>
                  <a:lnTo>
                    <a:pt x="3394" y="902"/>
                  </a:lnTo>
                  <a:lnTo>
                    <a:pt x="3288" y="425"/>
                  </a:lnTo>
                  <a:lnTo>
                    <a:pt x="3288" y="0"/>
                  </a:lnTo>
                  <a:lnTo>
                    <a:pt x="2970" y="0"/>
                  </a:lnTo>
                  <a:lnTo>
                    <a:pt x="2970" y="53"/>
                  </a:lnTo>
                  <a:lnTo>
                    <a:pt x="2916" y="53"/>
                  </a:lnTo>
                  <a:lnTo>
                    <a:pt x="265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924650" y="1654050"/>
              <a:ext cx="17250" cy="7975"/>
            </a:xfrm>
            <a:custGeom>
              <a:rect b="b" l="l" r="r" t="t"/>
              <a:pathLst>
                <a:path extrusionOk="0" h="319" w="690">
                  <a:moveTo>
                    <a:pt x="690" y="1"/>
                  </a:moveTo>
                  <a:lnTo>
                    <a:pt x="372" y="107"/>
                  </a:lnTo>
                  <a:lnTo>
                    <a:pt x="1" y="319"/>
                  </a:lnTo>
                  <a:lnTo>
                    <a:pt x="425" y="319"/>
                  </a:lnTo>
                  <a:lnTo>
                    <a:pt x="531" y="107"/>
                  </a:lnTo>
                  <a:lnTo>
                    <a:pt x="69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1069125" y="1655375"/>
              <a:ext cx="10625" cy="6650"/>
            </a:xfrm>
            <a:custGeom>
              <a:rect b="b" l="l" r="r" t="t"/>
              <a:pathLst>
                <a:path extrusionOk="0" h="266" w="425">
                  <a:moveTo>
                    <a:pt x="0" y="1"/>
                  </a:moveTo>
                  <a:lnTo>
                    <a:pt x="53" y="107"/>
                  </a:lnTo>
                  <a:lnTo>
                    <a:pt x="159" y="266"/>
                  </a:lnTo>
                  <a:lnTo>
                    <a:pt x="424" y="266"/>
                  </a:lnTo>
                  <a:lnTo>
                    <a:pt x="159" y="107"/>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1057200" y="1660675"/>
              <a:ext cx="6650" cy="1350"/>
            </a:xfrm>
            <a:custGeom>
              <a:rect b="b" l="l" r="r" t="t"/>
              <a:pathLst>
                <a:path extrusionOk="0" h="54" w="266">
                  <a:moveTo>
                    <a:pt x="0" y="1"/>
                  </a:moveTo>
                  <a:lnTo>
                    <a:pt x="0" y="54"/>
                  </a:lnTo>
                  <a:lnTo>
                    <a:pt x="265" y="54"/>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843800" y="1639475"/>
              <a:ext cx="43775" cy="22550"/>
            </a:xfrm>
            <a:custGeom>
              <a:rect b="b" l="l" r="r" t="t"/>
              <a:pathLst>
                <a:path extrusionOk="0" h="902" w="1751">
                  <a:moveTo>
                    <a:pt x="478" y="0"/>
                  </a:moveTo>
                  <a:lnTo>
                    <a:pt x="425" y="53"/>
                  </a:lnTo>
                  <a:lnTo>
                    <a:pt x="54" y="53"/>
                  </a:lnTo>
                  <a:lnTo>
                    <a:pt x="54" y="106"/>
                  </a:lnTo>
                  <a:lnTo>
                    <a:pt x="266" y="212"/>
                  </a:lnTo>
                  <a:lnTo>
                    <a:pt x="372" y="371"/>
                  </a:lnTo>
                  <a:lnTo>
                    <a:pt x="478" y="531"/>
                  </a:lnTo>
                  <a:lnTo>
                    <a:pt x="319" y="478"/>
                  </a:lnTo>
                  <a:lnTo>
                    <a:pt x="160" y="531"/>
                  </a:lnTo>
                  <a:lnTo>
                    <a:pt x="1" y="584"/>
                  </a:lnTo>
                  <a:lnTo>
                    <a:pt x="107" y="584"/>
                  </a:lnTo>
                  <a:lnTo>
                    <a:pt x="266" y="690"/>
                  </a:lnTo>
                  <a:lnTo>
                    <a:pt x="425" y="849"/>
                  </a:lnTo>
                  <a:lnTo>
                    <a:pt x="1" y="796"/>
                  </a:lnTo>
                  <a:lnTo>
                    <a:pt x="107" y="902"/>
                  </a:lnTo>
                  <a:lnTo>
                    <a:pt x="1591" y="902"/>
                  </a:lnTo>
                  <a:lnTo>
                    <a:pt x="175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984300" y="1639475"/>
              <a:ext cx="43750" cy="22550"/>
            </a:xfrm>
            <a:custGeom>
              <a:rect b="b" l="l" r="r" t="t"/>
              <a:pathLst>
                <a:path extrusionOk="0" h="902" w="1750">
                  <a:moveTo>
                    <a:pt x="0" y="0"/>
                  </a:moveTo>
                  <a:lnTo>
                    <a:pt x="0" y="106"/>
                  </a:lnTo>
                  <a:lnTo>
                    <a:pt x="212" y="212"/>
                  </a:lnTo>
                  <a:lnTo>
                    <a:pt x="424" y="318"/>
                  </a:lnTo>
                  <a:lnTo>
                    <a:pt x="637" y="478"/>
                  </a:lnTo>
                  <a:lnTo>
                    <a:pt x="1114" y="902"/>
                  </a:lnTo>
                  <a:lnTo>
                    <a:pt x="1750" y="902"/>
                  </a:lnTo>
                  <a:lnTo>
                    <a:pt x="1697" y="584"/>
                  </a:lnTo>
                  <a:lnTo>
                    <a:pt x="1644" y="371"/>
                  </a:lnTo>
                  <a:lnTo>
                    <a:pt x="1485" y="159"/>
                  </a:lnTo>
                  <a:lnTo>
                    <a:pt x="159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1037300" y="1639475"/>
              <a:ext cx="449325" cy="22550"/>
            </a:xfrm>
            <a:custGeom>
              <a:rect b="b" l="l" r="r" t="t"/>
              <a:pathLst>
                <a:path extrusionOk="0" h="902" w="17973">
                  <a:moveTo>
                    <a:pt x="266" y="0"/>
                  </a:moveTo>
                  <a:lnTo>
                    <a:pt x="213" y="478"/>
                  </a:lnTo>
                  <a:lnTo>
                    <a:pt x="107" y="690"/>
                  </a:lnTo>
                  <a:lnTo>
                    <a:pt x="1" y="902"/>
                  </a:lnTo>
                  <a:lnTo>
                    <a:pt x="54" y="902"/>
                  </a:lnTo>
                  <a:lnTo>
                    <a:pt x="266" y="637"/>
                  </a:lnTo>
                  <a:lnTo>
                    <a:pt x="531" y="478"/>
                  </a:lnTo>
                  <a:lnTo>
                    <a:pt x="1008" y="318"/>
                  </a:lnTo>
                  <a:lnTo>
                    <a:pt x="1220" y="265"/>
                  </a:lnTo>
                  <a:lnTo>
                    <a:pt x="1750" y="265"/>
                  </a:lnTo>
                  <a:lnTo>
                    <a:pt x="2016" y="371"/>
                  </a:lnTo>
                  <a:lnTo>
                    <a:pt x="2228" y="478"/>
                  </a:lnTo>
                  <a:lnTo>
                    <a:pt x="2440" y="690"/>
                  </a:lnTo>
                  <a:lnTo>
                    <a:pt x="2387" y="743"/>
                  </a:lnTo>
                  <a:lnTo>
                    <a:pt x="2175" y="637"/>
                  </a:lnTo>
                  <a:lnTo>
                    <a:pt x="2334" y="796"/>
                  </a:lnTo>
                  <a:lnTo>
                    <a:pt x="2334" y="849"/>
                  </a:lnTo>
                  <a:lnTo>
                    <a:pt x="2016" y="690"/>
                  </a:lnTo>
                  <a:lnTo>
                    <a:pt x="1803" y="637"/>
                  </a:lnTo>
                  <a:lnTo>
                    <a:pt x="1909" y="743"/>
                  </a:lnTo>
                  <a:lnTo>
                    <a:pt x="1963" y="902"/>
                  </a:lnTo>
                  <a:lnTo>
                    <a:pt x="17920" y="902"/>
                  </a:lnTo>
                  <a:lnTo>
                    <a:pt x="1797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906100" y="1639475"/>
              <a:ext cx="38450" cy="22550"/>
            </a:xfrm>
            <a:custGeom>
              <a:rect b="b" l="l" r="r" t="t"/>
              <a:pathLst>
                <a:path extrusionOk="0" h="902" w="1538">
                  <a:moveTo>
                    <a:pt x="107" y="0"/>
                  </a:moveTo>
                  <a:lnTo>
                    <a:pt x="0" y="902"/>
                  </a:lnTo>
                  <a:lnTo>
                    <a:pt x="584" y="902"/>
                  </a:lnTo>
                  <a:lnTo>
                    <a:pt x="796" y="584"/>
                  </a:lnTo>
                  <a:lnTo>
                    <a:pt x="637" y="690"/>
                  </a:lnTo>
                  <a:lnTo>
                    <a:pt x="478" y="796"/>
                  </a:lnTo>
                  <a:lnTo>
                    <a:pt x="425" y="743"/>
                  </a:lnTo>
                  <a:lnTo>
                    <a:pt x="637" y="425"/>
                  </a:lnTo>
                  <a:lnTo>
                    <a:pt x="902" y="265"/>
                  </a:lnTo>
                  <a:lnTo>
                    <a:pt x="1220" y="106"/>
                  </a:lnTo>
                  <a:lnTo>
                    <a:pt x="153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766925" y="1646100"/>
              <a:ext cx="6650" cy="5325"/>
            </a:xfrm>
            <a:custGeom>
              <a:rect b="b" l="l" r="r" t="t"/>
              <a:pathLst>
                <a:path extrusionOk="0" h="213" w="266">
                  <a:moveTo>
                    <a:pt x="54" y="0"/>
                  </a:moveTo>
                  <a:lnTo>
                    <a:pt x="1" y="106"/>
                  </a:lnTo>
                  <a:lnTo>
                    <a:pt x="266" y="213"/>
                  </a:lnTo>
                  <a:lnTo>
                    <a:pt x="160" y="53"/>
                  </a:lnTo>
                  <a:lnTo>
                    <a:pt x="5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972375" y="1660675"/>
              <a:ext cx="7975" cy="1350"/>
            </a:xfrm>
            <a:custGeom>
              <a:rect b="b" l="l" r="r" t="t"/>
              <a:pathLst>
                <a:path extrusionOk="0" h="54" w="319">
                  <a:moveTo>
                    <a:pt x="159" y="1"/>
                  </a:moveTo>
                  <a:lnTo>
                    <a:pt x="0" y="54"/>
                  </a:lnTo>
                  <a:lnTo>
                    <a:pt x="318" y="54"/>
                  </a:lnTo>
                  <a:lnTo>
                    <a:pt x="31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307025" y="1639475"/>
              <a:ext cx="425475" cy="22550"/>
            </a:xfrm>
            <a:custGeom>
              <a:rect b="b" l="l" r="r" t="t"/>
              <a:pathLst>
                <a:path extrusionOk="0" h="902" w="17019">
                  <a:moveTo>
                    <a:pt x="1" y="0"/>
                  </a:moveTo>
                  <a:lnTo>
                    <a:pt x="1" y="902"/>
                  </a:lnTo>
                  <a:lnTo>
                    <a:pt x="16223" y="902"/>
                  </a:lnTo>
                  <a:lnTo>
                    <a:pt x="16488" y="478"/>
                  </a:lnTo>
                  <a:lnTo>
                    <a:pt x="16753" y="159"/>
                  </a:lnTo>
                  <a:lnTo>
                    <a:pt x="17019"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305700" y="1603675"/>
              <a:ext cx="463900" cy="25225"/>
            </a:xfrm>
            <a:custGeom>
              <a:rect b="b" l="l" r="r" t="t"/>
              <a:pathLst>
                <a:path extrusionOk="0" h="1009" w="18556">
                  <a:moveTo>
                    <a:pt x="1" y="1"/>
                  </a:moveTo>
                  <a:lnTo>
                    <a:pt x="1" y="1008"/>
                  </a:lnTo>
                  <a:lnTo>
                    <a:pt x="17761" y="1008"/>
                  </a:lnTo>
                  <a:lnTo>
                    <a:pt x="18238" y="796"/>
                  </a:lnTo>
                  <a:lnTo>
                    <a:pt x="18344" y="372"/>
                  </a:lnTo>
                  <a:lnTo>
                    <a:pt x="1855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1037300" y="1603675"/>
              <a:ext cx="449325" cy="25225"/>
            </a:xfrm>
            <a:custGeom>
              <a:rect b="b" l="l" r="r" t="t"/>
              <a:pathLst>
                <a:path extrusionOk="0" h="1009" w="17973">
                  <a:moveTo>
                    <a:pt x="1" y="1"/>
                  </a:moveTo>
                  <a:lnTo>
                    <a:pt x="160" y="478"/>
                  </a:lnTo>
                  <a:lnTo>
                    <a:pt x="266" y="1008"/>
                  </a:lnTo>
                  <a:lnTo>
                    <a:pt x="17973" y="1008"/>
                  </a:lnTo>
                  <a:lnTo>
                    <a:pt x="1797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1012125" y="1624900"/>
              <a:ext cx="11950" cy="4000"/>
            </a:xfrm>
            <a:custGeom>
              <a:rect b="b" l="l" r="r" t="t"/>
              <a:pathLst>
                <a:path extrusionOk="0" h="160" w="478">
                  <a:moveTo>
                    <a:pt x="478" y="0"/>
                  </a:moveTo>
                  <a:lnTo>
                    <a:pt x="213" y="53"/>
                  </a:lnTo>
                  <a:lnTo>
                    <a:pt x="1" y="159"/>
                  </a:lnTo>
                  <a:lnTo>
                    <a:pt x="319" y="159"/>
                  </a:lnTo>
                  <a:lnTo>
                    <a:pt x="47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910075" y="1603675"/>
              <a:ext cx="49075" cy="25225"/>
            </a:xfrm>
            <a:custGeom>
              <a:rect b="b" l="l" r="r" t="t"/>
              <a:pathLst>
                <a:path extrusionOk="0" h="1009" w="1963">
                  <a:moveTo>
                    <a:pt x="160" y="1"/>
                  </a:moveTo>
                  <a:lnTo>
                    <a:pt x="1" y="1008"/>
                  </a:lnTo>
                  <a:lnTo>
                    <a:pt x="1856" y="1008"/>
                  </a:lnTo>
                  <a:lnTo>
                    <a:pt x="1962" y="478"/>
                  </a:lnTo>
                  <a:lnTo>
                    <a:pt x="1962" y="213"/>
                  </a:lnTo>
                  <a:lnTo>
                    <a:pt x="1909" y="54"/>
                  </a:lnTo>
                  <a:lnTo>
                    <a:pt x="1856" y="107"/>
                  </a:lnTo>
                  <a:lnTo>
                    <a:pt x="1750" y="266"/>
                  </a:lnTo>
                  <a:lnTo>
                    <a:pt x="1697" y="584"/>
                  </a:lnTo>
                  <a:lnTo>
                    <a:pt x="1644" y="584"/>
                  </a:lnTo>
                  <a:lnTo>
                    <a:pt x="1538" y="319"/>
                  </a:lnTo>
                  <a:lnTo>
                    <a:pt x="1485"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977675" y="1603675"/>
              <a:ext cx="39775" cy="25225"/>
            </a:xfrm>
            <a:custGeom>
              <a:rect b="b" l="l" r="r" t="t"/>
              <a:pathLst>
                <a:path extrusionOk="0" h="1009" w="1591">
                  <a:moveTo>
                    <a:pt x="0" y="1"/>
                  </a:moveTo>
                  <a:lnTo>
                    <a:pt x="159" y="478"/>
                  </a:lnTo>
                  <a:lnTo>
                    <a:pt x="265" y="1008"/>
                  </a:lnTo>
                  <a:lnTo>
                    <a:pt x="1326" y="1008"/>
                  </a:lnTo>
                  <a:lnTo>
                    <a:pt x="1379" y="743"/>
                  </a:lnTo>
                  <a:lnTo>
                    <a:pt x="1432" y="584"/>
                  </a:lnTo>
                  <a:lnTo>
                    <a:pt x="1591" y="372"/>
                  </a:lnTo>
                  <a:lnTo>
                    <a:pt x="1538" y="372"/>
                  </a:lnTo>
                  <a:lnTo>
                    <a:pt x="1379" y="425"/>
                  </a:lnTo>
                  <a:lnTo>
                    <a:pt x="1220" y="478"/>
                  </a:lnTo>
                  <a:lnTo>
                    <a:pt x="1114" y="531"/>
                  </a:lnTo>
                  <a:lnTo>
                    <a:pt x="1061" y="478"/>
                  </a:lnTo>
                  <a:lnTo>
                    <a:pt x="1061" y="319"/>
                  </a:lnTo>
                  <a:lnTo>
                    <a:pt x="1061" y="160"/>
                  </a:lnTo>
                  <a:lnTo>
                    <a:pt x="1061" y="1"/>
                  </a:lnTo>
                  <a:lnTo>
                    <a:pt x="902" y="1"/>
                  </a:lnTo>
                  <a:lnTo>
                    <a:pt x="796" y="213"/>
                  </a:lnTo>
                  <a:lnTo>
                    <a:pt x="742" y="266"/>
                  </a:lnTo>
                  <a:lnTo>
                    <a:pt x="689" y="266"/>
                  </a:lnTo>
                  <a:lnTo>
                    <a:pt x="636" y="160"/>
                  </a:lnTo>
                  <a:lnTo>
                    <a:pt x="53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851750" y="1624900"/>
              <a:ext cx="2675" cy="4000"/>
            </a:xfrm>
            <a:custGeom>
              <a:rect b="b" l="l" r="r" t="t"/>
              <a:pathLst>
                <a:path extrusionOk="0" h="160" w="107">
                  <a:moveTo>
                    <a:pt x="1" y="0"/>
                  </a:moveTo>
                  <a:lnTo>
                    <a:pt x="1" y="159"/>
                  </a:lnTo>
                  <a:lnTo>
                    <a:pt x="107" y="159"/>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861025" y="1603675"/>
              <a:ext cx="34500" cy="25225"/>
            </a:xfrm>
            <a:custGeom>
              <a:rect b="b" l="l" r="r" t="t"/>
              <a:pathLst>
                <a:path extrusionOk="0" h="1009" w="1380">
                  <a:moveTo>
                    <a:pt x="319" y="1"/>
                  </a:moveTo>
                  <a:lnTo>
                    <a:pt x="213" y="213"/>
                  </a:lnTo>
                  <a:lnTo>
                    <a:pt x="213" y="425"/>
                  </a:lnTo>
                  <a:lnTo>
                    <a:pt x="266" y="637"/>
                  </a:lnTo>
                  <a:lnTo>
                    <a:pt x="160" y="584"/>
                  </a:lnTo>
                  <a:lnTo>
                    <a:pt x="107" y="478"/>
                  </a:lnTo>
                  <a:lnTo>
                    <a:pt x="107" y="319"/>
                  </a:lnTo>
                  <a:lnTo>
                    <a:pt x="1" y="478"/>
                  </a:lnTo>
                  <a:lnTo>
                    <a:pt x="1" y="637"/>
                  </a:lnTo>
                  <a:lnTo>
                    <a:pt x="1" y="1008"/>
                  </a:lnTo>
                  <a:lnTo>
                    <a:pt x="1167" y="1008"/>
                  </a:lnTo>
                  <a:lnTo>
                    <a:pt x="1379" y="1"/>
                  </a:lnTo>
                  <a:lnTo>
                    <a:pt x="584" y="1"/>
                  </a:lnTo>
                  <a:lnTo>
                    <a:pt x="531" y="107"/>
                  </a:lnTo>
                  <a:lnTo>
                    <a:pt x="478" y="213"/>
                  </a:lnTo>
                  <a:lnTo>
                    <a:pt x="425" y="160"/>
                  </a:lnTo>
                  <a:lnTo>
                    <a:pt x="319" y="107"/>
                  </a:lnTo>
                  <a:lnTo>
                    <a:pt x="31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959125" y="1618275"/>
              <a:ext cx="9300" cy="10625"/>
            </a:xfrm>
            <a:custGeom>
              <a:rect b="b" l="l" r="r" t="t"/>
              <a:pathLst>
                <a:path extrusionOk="0" h="425" w="372">
                  <a:moveTo>
                    <a:pt x="371" y="0"/>
                  </a:moveTo>
                  <a:lnTo>
                    <a:pt x="265" y="106"/>
                  </a:lnTo>
                  <a:lnTo>
                    <a:pt x="212" y="212"/>
                  </a:lnTo>
                  <a:lnTo>
                    <a:pt x="0" y="424"/>
                  </a:lnTo>
                  <a:lnTo>
                    <a:pt x="212" y="424"/>
                  </a:lnTo>
                  <a:lnTo>
                    <a:pt x="265" y="159"/>
                  </a:lnTo>
                  <a:lnTo>
                    <a:pt x="37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797425" y="1603675"/>
              <a:ext cx="46400" cy="25225"/>
            </a:xfrm>
            <a:custGeom>
              <a:rect b="b" l="l" r="r" t="t"/>
              <a:pathLst>
                <a:path extrusionOk="0" h="1009" w="1856">
                  <a:moveTo>
                    <a:pt x="53" y="1"/>
                  </a:moveTo>
                  <a:lnTo>
                    <a:pt x="0" y="690"/>
                  </a:lnTo>
                  <a:lnTo>
                    <a:pt x="424" y="796"/>
                  </a:lnTo>
                  <a:lnTo>
                    <a:pt x="795" y="1008"/>
                  </a:lnTo>
                  <a:lnTo>
                    <a:pt x="1220" y="1008"/>
                  </a:lnTo>
                  <a:lnTo>
                    <a:pt x="1220" y="955"/>
                  </a:lnTo>
                  <a:lnTo>
                    <a:pt x="1273" y="743"/>
                  </a:lnTo>
                  <a:lnTo>
                    <a:pt x="1432" y="531"/>
                  </a:lnTo>
                  <a:lnTo>
                    <a:pt x="1856" y="1"/>
                  </a:lnTo>
                  <a:lnTo>
                    <a:pt x="1220" y="1"/>
                  </a:lnTo>
                  <a:lnTo>
                    <a:pt x="1061" y="160"/>
                  </a:lnTo>
                  <a:lnTo>
                    <a:pt x="1008" y="160"/>
                  </a:lnTo>
                  <a:lnTo>
                    <a:pt x="1008" y="107"/>
                  </a:lnTo>
                  <a:lnTo>
                    <a:pt x="1008" y="1"/>
                  </a:lnTo>
                  <a:lnTo>
                    <a:pt x="636" y="1"/>
                  </a:lnTo>
                  <a:lnTo>
                    <a:pt x="477" y="690"/>
                  </a:lnTo>
                  <a:lnTo>
                    <a:pt x="424" y="743"/>
                  </a:lnTo>
                  <a:lnTo>
                    <a:pt x="371" y="743"/>
                  </a:lnTo>
                  <a:lnTo>
                    <a:pt x="318" y="531"/>
                  </a:lnTo>
                  <a:lnTo>
                    <a:pt x="265" y="372"/>
                  </a:lnTo>
                  <a:lnTo>
                    <a:pt x="15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982975" y="1590425"/>
              <a:ext cx="5325" cy="5325"/>
            </a:xfrm>
            <a:custGeom>
              <a:rect b="b" l="l" r="r" t="t"/>
              <a:pathLst>
                <a:path extrusionOk="0" h="213" w="213">
                  <a:moveTo>
                    <a:pt x="0" y="1"/>
                  </a:moveTo>
                  <a:lnTo>
                    <a:pt x="0" y="107"/>
                  </a:lnTo>
                  <a:lnTo>
                    <a:pt x="0" y="213"/>
                  </a:lnTo>
                  <a:lnTo>
                    <a:pt x="212" y="213"/>
                  </a:lnTo>
                  <a:lnTo>
                    <a:pt x="106" y="54"/>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815975" y="1583800"/>
              <a:ext cx="7975" cy="11950"/>
            </a:xfrm>
            <a:custGeom>
              <a:rect b="b" l="l" r="r" t="t"/>
              <a:pathLst>
                <a:path extrusionOk="0" h="478" w="319">
                  <a:moveTo>
                    <a:pt x="213" y="1"/>
                  </a:moveTo>
                  <a:lnTo>
                    <a:pt x="107" y="213"/>
                  </a:lnTo>
                  <a:lnTo>
                    <a:pt x="0" y="478"/>
                  </a:lnTo>
                  <a:lnTo>
                    <a:pt x="319" y="478"/>
                  </a:lnTo>
                  <a:lnTo>
                    <a:pt x="319" y="213"/>
                  </a:lnTo>
                  <a:lnTo>
                    <a:pt x="266" y="54"/>
                  </a:lnTo>
                  <a:lnTo>
                    <a:pt x="21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988275" y="1567900"/>
              <a:ext cx="498350" cy="27850"/>
            </a:xfrm>
            <a:custGeom>
              <a:rect b="b" l="l" r="r" t="t"/>
              <a:pathLst>
                <a:path extrusionOk="0" h="1114" w="19934">
                  <a:moveTo>
                    <a:pt x="0" y="1"/>
                  </a:moveTo>
                  <a:lnTo>
                    <a:pt x="531" y="160"/>
                  </a:lnTo>
                  <a:lnTo>
                    <a:pt x="1008" y="425"/>
                  </a:lnTo>
                  <a:lnTo>
                    <a:pt x="1326" y="637"/>
                  </a:lnTo>
                  <a:lnTo>
                    <a:pt x="1591" y="902"/>
                  </a:lnTo>
                  <a:lnTo>
                    <a:pt x="1750" y="1114"/>
                  </a:lnTo>
                  <a:lnTo>
                    <a:pt x="19934" y="1114"/>
                  </a:lnTo>
                  <a:lnTo>
                    <a:pt x="1993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834525" y="1567900"/>
              <a:ext cx="61000" cy="27850"/>
            </a:xfrm>
            <a:custGeom>
              <a:rect b="b" l="l" r="r" t="t"/>
              <a:pathLst>
                <a:path extrusionOk="0" h="1114" w="2440">
                  <a:moveTo>
                    <a:pt x="1167" y="1"/>
                  </a:moveTo>
                  <a:lnTo>
                    <a:pt x="1114" y="213"/>
                  </a:lnTo>
                  <a:lnTo>
                    <a:pt x="902" y="425"/>
                  </a:lnTo>
                  <a:lnTo>
                    <a:pt x="531" y="796"/>
                  </a:lnTo>
                  <a:lnTo>
                    <a:pt x="478" y="796"/>
                  </a:lnTo>
                  <a:lnTo>
                    <a:pt x="425" y="425"/>
                  </a:lnTo>
                  <a:lnTo>
                    <a:pt x="372" y="266"/>
                  </a:lnTo>
                  <a:lnTo>
                    <a:pt x="319" y="160"/>
                  </a:lnTo>
                  <a:lnTo>
                    <a:pt x="319" y="372"/>
                  </a:lnTo>
                  <a:lnTo>
                    <a:pt x="266" y="637"/>
                  </a:lnTo>
                  <a:lnTo>
                    <a:pt x="107" y="902"/>
                  </a:lnTo>
                  <a:lnTo>
                    <a:pt x="1" y="1114"/>
                  </a:lnTo>
                  <a:lnTo>
                    <a:pt x="637" y="1114"/>
                  </a:lnTo>
                  <a:lnTo>
                    <a:pt x="1061" y="796"/>
                  </a:lnTo>
                  <a:lnTo>
                    <a:pt x="1485" y="478"/>
                  </a:lnTo>
                  <a:lnTo>
                    <a:pt x="1909" y="213"/>
                  </a:lnTo>
                  <a:lnTo>
                    <a:pt x="2439" y="1"/>
                  </a:lnTo>
                  <a:lnTo>
                    <a:pt x="2227" y="1"/>
                  </a:lnTo>
                  <a:lnTo>
                    <a:pt x="1803" y="107"/>
                  </a:lnTo>
                  <a:lnTo>
                    <a:pt x="1591" y="213"/>
                  </a:lnTo>
                  <a:lnTo>
                    <a:pt x="1379" y="372"/>
                  </a:lnTo>
                  <a:lnTo>
                    <a:pt x="1326" y="372"/>
                  </a:lnTo>
                  <a:lnTo>
                    <a:pt x="1273" y="319"/>
                  </a:lnTo>
                  <a:lnTo>
                    <a:pt x="1273" y="160"/>
                  </a:lnTo>
                  <a:lnTo>
                    <a:pt x="122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967075" y="1583800"/>
              <a:ext cx="13275" cy="11950"/>
            </a:xfrm>
            <a:custGeom>
              <a:rect b="b" l="l" r="r" t="t"/>
              <a:pathLst>
                <a:path extrusionOk="0" h="478" w="531">
                  <a:moveTo>
                    <a:pt x="0" y="160"/>
                  </a:moveTo>
                  <a:lnTo>
                    <a:pt x="106" y="319"/>
                  </a:lnTo>
                  <a:lnTo>
                    <a:pt x="106" y="266"/>
                  </a:lnTo>
                  <a:lnTo>
                    <a:pt x="0" y="160"/>
                  </a:lnTo>
                  <a:close/>
                  <a:moveTo>
                    <a:pt x="212" y="1"/>
                  </a:moveTo>
                  <a:lnTo>
                    <a:pt x="212" y="107"/>
                  </a:lnTo>
                  <a:lnTo>
                    <a:pt x="212" y="213"/>
                  </a:lnTo>
                  <a:lnTo>
                    <a:pt x="106" y="319"/>
                  </a:lnTo>
                  <a:lnTo>
                    <a:pt x="212" y="478"/>
                  </a:lnTo>
                  <a:lnTo>
                    <a:pt x="530" y="478"/>
                  </a:lnTo>
                  <a:lnTo>
                    <a:pt x="424" y="213"/>
                  </a:lnTo>
                  <a:lnTo>
                    <a:pt x="318" y="107"/>
                  </a:lnTo>
                  <a:lnTo>
                    <a:pt x="21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945850" y="1593075"/>
              <a:ext cx="2675" cy="2675"/>
            </a:xfrm>
            <a:custGeom>
              <a:rect b="b" l="l" r="r" t="t"/>
              <a:pathLst>
                <a:path extrusionOk="0" h="107" w="107">
                  <a:moveTo>
                    <a:pt x="54" y="1"/>
                  </a:moveTo>
                  <a:lnTo>
                    <a:pt x="1" y="107"/>
                  </a:lnTo>
                  <a:lnTo>
                    <a:pt x="54" y="107"/>
                  </a:lnTo>
                  <a:lnTo>
                    <a:pt x="10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305700" y="1567900"/>
              <a:ext cx="494400" cy="27850"/>
            </a:xfrm>
            <a:custGeom>
              <a:rect b="b" l="l" r="r" t="t"/>
              <a:pathLst>
                <a:path extrusionOk="0" h="1114" w="19776">
                  <a:moveTo>
                    <a:pt x="1" y="1"/>
                  </a:moveTo>
                  <a:lnTo>
                    <a:pt x="1" y="1114"/>
                  </a:lnTo>
                  <a:lnTo>
                    <a:pt x="18715" y="1114"/>
                  </a:lnTo>
                  <a:lnTo>
                    <a:pt x="18927" y="796"/>
                  </a:lnTo>
                  <a:lnTo>
                    <a:pt x="19192" y="478"/>
                  </a:lnTo>
                  <a:lnTo>
                    <a:pt x="19457" y="213"/>
                  </a:lnTo>
                  <a:lnTo>
                    <a:pt x="19775" y="1"/>
                  </a:lnTo>
                  <a:lnTo>
                    <a:pt x="17920" y="1"/>
                  </a:lnTo>
                  <a:lnTo>
                    <a:pt x="17867" y="54"/>
                  </a:lnTo>
                  <a:lnTo>
                    <a:pt x="1786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915375" y="1577175"/>
              <a:ext cx="23875" cy="18575"/>
            </a:xfrm>
            <a:custGeom>
              <a:rect b="b" l="l" r="r" t="t"/>
              <a:pathLst>
                <a:path extrusionOk="0" h="743" w="955">
                  <a:moveTo>
                    <a:pt x="213" y="1"/>
                  </a:moveTo>
                  <a:lnTo>
                    <a:pt x="160" y="54"/>
                  </a:lnTo>
                  <a:lnTo>
                    <a:pt x="1" y="743"/>
                  </a:lnTo>
                  <a:lnTo>
                    <a:pt x="955" y="743"/>
                  </a:lnTo>
                  <a:lnTo>
                    <a:pt x="849" y="478"/>
                  </a:lnTo>
                  <a:lnTo>
                    <a:pt x="849" y="372"/>
                  </a:lnTo>
                  <a:lnTo>
                    <a:pt x="902" y="266"/>
                  </a:lnTo>
                  <a:lnTo>
                    <a:pt x="796" y="319"/>
                  </a:lnTo>
                  <a:lnTo>
                    <a:pt x="743" y="478"/>
                  </a:lnTo>
                  <a:lnTo>
                    <a:pt x="690" y="478"/>
                  </a:lnTo>
                  <a:lnTo>
                    <a:pt x="584" y="372"/>
                  </a:lnTo>
                  <a:lnTo>
                    <a:pt x="425" y="160"/>
                  </a:lnTo>
                  <a:lnTo>
                    <a:pt x="21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880925" y="1577175"/>
              <a:ext cx="21225" cy="18575"/>
            </a:xfrm>
            <a:custGeom>
              <a:rect b="b" l="l" r="r" t="t"/>
              <a:pathLst>
                <a:path extrusionOk="0" h="743" w="849">
                  <a:moveTo>
                    <a:pt x="848" y="1"/>
                  </a:moveTo>
                  <a:lnTo>
                    <a:pt x="689" y="160"/>
                  </a:lnTo>
                  <a:lnTo>
                    <a:pt x="636" y="160"/>
                  </a:lnTo>
                  <a:lnTo>
                    <a:pt x="318" y="425"/>
                  </a:lnTo>
                  <a:lnTo>
                    <a:pt x="0" y="743"/>
                  </a:lnTo>
                  <a:lnTo>
                    <a:pt x="689" y="743"/>
                  </a:lnTo>
                  <a:lnTo>
                    <a:pt x="84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309675" y="1530800"/>
              <a:ext cx="450650" cy="31825"/>
            </a:xfrm>
            <a:custGeom>
              <a:rect b="b" l="l" r="r" t="t"/>
              <a:pathLst>
                <a:path extrusionOk="0" h="1273" w="18026">
                  <a:moveTo>
                    <a:pt x="3235" y="0"/>
                  </a:moveTo>
                  <a:lnTo>
                    <a:pt x="2068" y="424"/>
                  </a:lnTo>
                  <a:lnTo>
                    <a:pt x="1114" y="795"/>
                  </a:lnTo>
                  <a:lnTo>
                    <a:pt x="1" y="1273"/>
                  </a:lnTo>
                  <a:lnTo>
                    <a:pt x="17655" y="1273"/>
                  </a:lnTo>
                  <a:lnTo>
                    <a:pt x="17655" y="954"/>
                  </a:lnTo>
                  <a:lnTo>
                    <a:pt x="17708" y="636"/>
                  </a:lnTo>
                  <a:lnTo>
                    <a:pt x="17814" y="318"/>
                  </a:lnTo>
                  <a:lnTo>
                    <a:pt x="1802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925975" y="1530800"/>
              <a:ext cx="556675" cy="31825"/>
            </a:xfrm>
            <a:custGeom>
              <a:rect b="b" l="l" r="r" t="t"/>
              <a:pathLst>
                <a:path extrusionOk="0" h="1273" w="22267">
                  <a:moveTo>
                    <a:pt x="2439" y="0"/>
                  </a:moveTo>
                  <a:lnTo>
                    <a:pt x="2651" y="265"/>
                  </a:lnTo>
                  <a:lnTo>
                    <a:pt x="2970" y="477"/>
                  </a:lnTo>
                  <a:lnTo>
                    <a:pt x="2970" y="583"/>
                  </a:lnTo>
                  <a:lnTo>
                    <a:pt x="2598" y="583"/>
                  </a:lnTo>
                  <a:lnTo>
                    <a:pt x="2174" y="477"/>
                  </a:lnTo>
                  <a:lnTo>
                    <a:pt x="1750" y="318"/>
                  </a:lnTo>
                  <a:lnTo>
                    <a:pt x="1591" y="159"/>
                  </a:lnTo>
                  <a:lnTo>
                    <a:pt x="1432" y="53"/>
                  </a:lnTo>
                  <a:lnTo>
                    <a:pt x="1485" y="159"/>
                  </a:lnTo>
                  <a:lnTo>
                    <a:pt x="1538" y="318"/>
                  </a:lnTo>
                  <a:lnTo>
                    <a:pt x="1750" y="583"/>
                  </a:lnTo>
                  <a:lnTo>
                    <a:pt x="1750" y="636"/>
                  </a:lnTo>
                  <a:lnTo>
                    <a:pt x="1697" y="689"/>
                  </a:lnTo>
                  <a:lnTo>
                    <a:pt x="1432" y="689"/>
                  </a:lnTo>
                  <a:lnTo>
                    <a:pt x="1167" y="636"/>
                  </a:lnTo>
                  <a:lnTo>
                    <a:pt x="849" y="583"/>
                  </a:lnTo>
                  <a:lnTo>
                    <a:pt x="637" y="424"/>
                  </a:lnTo>
                  <a:lnTo>
                    <a:pt x="637" y="424"/>
                  </a:lnTo>
                  <a:lnTo>
                    <a:pt x="690" y="636"/>
                  </a:lnTo>
                  <a:lnTo>
                    <a:pt x="849" y="795"/>
                  </a:lnTo>
                  <a:lnTo>
                    <a:pt x="849" y="848"/>
                  </a:lnTo>
                  <a:lnTo>
                    <a:pt x="796" y="901"/>
                  </a:lnTo>
                  <a:lnTo>
                    <a:pt x="372" y="954"/>
                  </a:lnTo>
                  <a:lnTo>
                    <a:pt x="1" y="1113"/>
                  </a:lnTo>
                  <a:lnTo>
                    <a:pt x="478" y="1113"/>
                  </a:lnTo>
                  <a:lnTo>
                    <a:pt x="955" y="1166"/>
                  </a:lnTo>
                  <a:lnTo>
                    <a:pt x="1432" y="1220"/>
                  </a:lnTo>
                  <a:lnTo>
                    <a:pt x="1909" y="1273"/>
                  </a:lnTo>
                  <a:lnTo>
                    <a:pt x="22267" y="1273"/>
                  </a:lnTo>
                  <a:lnTo>
                    <a:pt x="21684" y="1007"/>
                  </a:lnTo>
                  <a:lnTo>
                    <a:pt x="20676" y="583"/>
                  </a:lnTo>
                  <a:lnTo>
                    <a:pt x="19033" y="0"/>
                  </a:lnTo>
                  <a:lnTo>
                    <a:pt x="5779" y="0"/>
                  </a:lnTo>
                  <a:lnTo>
                    <a:pt x="5938" y="371"/>
                  </a:lnTo>
                  <a:lnTo>
                    <a:pt x="5938" y="424"/>
                  </a:lnTo>
                  <a:lnTo>
                    <a:pt x="5885" y="424"/>
                  </a:lnTo>
                  <a:lnTo>
                    <a:pt x="5673" y="265"/>
                  </a:lnTo>
                  <a:lnTo>
                    <a:pt x="5461" y="53"/>
                  </a:lnTo>
                  <a:lnTo>
                    <a:pt x="5461" y="53"/>
                  </a:lnTo>
                  <a:lnTo>
                    <a:pt x="5567" y="318"/>
                  </a:lnTo>
                  <a:lnTo>
                    <a:pt x="5673" y="583"/>
                  </a:lnTo>
                  <a:lnTo>
                    <a:pt x="5620" y="636"/>
                  </a:lnTo>
                  <a:lnTo>
                    <a:pt x="5567" y="636"/>
                  </a:lnTo>
                  <a:lnTo>
                    <a:pt x="5196" y="265"/>
                  </a:lnTo>
                  <a:lnTo>
                    <a:pt x="4825" y="0"/>
                  </a:lnTo>
                  <a:lnTo>
                    <a:pt x="4719" y="0"/>
                  </a:lnTo>
                  <a:lnTo>
                    <a:pt x="4825" y="265"/>
                  </a:lnTo>
                  <a:lnTo>
                    <a:pt x="4878" y="477"/>
                  </a:lnTo>
                  <a:lnTo>
                    <a:pt x="4878" y="689"/>
                  </a:lnTo>
                  <a:lnTo>
                    <a:pt x="4825" y="742"/>
                  </a:lnTo>
                  <a:lnTo>
                    <a:pt x="4401" y="477"/>
                  </a:lnTo>
                  <a:lnTo>
                    <a:pt x="3818" y="0"/>
                  </a:lnTo>
                  <a:lnTo>
                    <a:pt x="3606" y="0"/>
                  </a:lnTo>
                  <a:lnTo>
                    <a:pt x="3712" y="265"/>
                  </a:lnTo>
                  <a:lnTo>
                    <a:pt x="3818" y="583"/>
                  </a:lnTo>
                  <a:lnTo>
                    <a:pt x="3818" y="636"/>
                  </a:lnTo>
                  <a:lnTo>
                    <a:pt x="3765" y="636"/>
                  </a:lnTo>
                  <a:lnTo>
                    <a:pt x="3341" y="318"/>
                  </a:lnTo>
                  <a:lnTo>
                    <a:pt x="2917"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756325" y="1530800"/>
              <a:ext cx="143175" cy="31825"/>
            </a:xfrm>
            <a:custGeom>
              <a:rect b="b" l="l" r="r" t="t"/>
              <a:pathLst>
                <a:path extrusionOk="0" h="1273" w="5727">
                  <a:moveTo>
                    <a:pt x="1591" y="0"/>
                  </a:moveTo>
                  <a:lnTo>
                    <a:pt x="1538" y="265"/>
                  </a:lnTo>
                  <a:lnTo>
                    <a:pt x="1485" y="477"/>
                  </a:lnTo>
                  <a:lnTo>
                    <a:pt x="1379" y="689"/>
                  </a:lnTo>
                  <a:lnTo>
                    <a:pt x="1326" y="477"/>
                  </a:lnTo>
                  <a:lnTo>
                    <a:pt x="1220" y="318"/>
                  </a:lnTo>
                  <a:lnTo>
                    <a:pt x="1061" y="212"/>
                  </a:lnTo>
                  <a:lnTo>
                    <a:pt x="1061" y="212"/>
                  </a:lnTo>
                  <a:lnTo>
                    <a:pt x="1114" y="371"/>
                  </a:lnTo>
                  <a:lnTo>
                    <a:pt x="1114" y="583"/>
                  </a:lnTo>
                  <a:lnTo>
                    <a:pt x="1061" y="795"/>
                  </a:lnTo>
                  <a:lnTo>
                    <a:pt x="796" y="371"/>
                  </a:lnTo>
                  <a:lnTo>
                    <a:pt x="743" y="795"/>
                  </a:lnTo>
                  <a:lnTo>
                    <a:pt x="478" y="901"/>
                  </a:lnTo>
                  <a:lnTo>
                    <a:pt x="266" y="1060"/>
                  </a:lnTo>
                  <a:lnTo>
                    <a:pt x="1" y="1273"/>
                  </a:lnTo>
                  <a:lnTo>
                    <a:pt x="1962" y="1273"/>
                  </a:lnTo>
                  <a:lnTo>
                    <a:pt x="2227" y="1113"/>
                  </a:lnTo>
                  <a:lnTo>
                    <a:pt x="2546" y="1007"/>
                  </a:lnTo>
                  <a:lnTo>
                    <a:pt x="2864" y="848"/>
                  </a:lnTo>
                  <a:lnTo>
                    <a:pt x="3288" y="795"/>
                  </a:lnTo>
                  <a:lnTo>
                    <a:pt x="3712" y="742"/>
                  </a:lnTo>
                  <a:lnTo>
                    <a:pt x="4666" y="742"/>
                  </a:lnTo>
                  <a:lnTo>
                    <a:pt x="5196" y="848"/>
                  </a:lnTo>
                  <a:lnTo>
                    <a:pt x="5726" y="1007"/>
                  </a:lnTo>
                  <a:lnTo>
                    <a:pt x="5726" y="1007"/>
                  </a:lnTo>
                  <a:lnTo>
                    <a:pt x="5408" y="795"/>
                  </a:lnTo>
                  <a:lnTo>
                    <a:pt x="4931" y="636"/>
                  </a:lnTo>
                  <a:lnTo>
                    <a:pt x="4348" y="477"/>
                  </a:lnTo>
                  <a:lnTo>
                    <a:pt x="3871" y="371"/>
                  </a:lnTo>
                  <a:lnTo>
                    <a:pt x="3712" y="371"/>
                  </a:lnTo>
                  <a:lnTo>
                    <a:pt x="3606" y="424"/>
                  </a:lnTo>
                  <a:lnTo>
                    <a:pt x="3606" y="265"/>
                  </a:lnTo>
                  <a:lnTo>
                    <a:pt x="3659" y="212"/>
                  </a:lnTo>
                  <a:lnTo>
                    <a:pt x="3712" y="106"/>
                  </a:lnTo>
                  <a:lnTo>
                    <a:pt x="3447" y="106"/>
                  </a:lnTo>
                  <a:lnTo>
                    <a:pt x="3235" y="265"/>
                  </a:lnTo>
                  <a:lnTo>
                    <a:pt x="3023" y="424"/>
                  </a:lnTo>
                  <a:lnTo>
                    <a:pt x="3023" y="265"/>
                  </a:lnTo>
                  <a:lnTo>
                    <a:pt x="3129" y="159"/>
                  </a:lnTo>
                  <a:lnTo>
                    <a:pt x="3235" y="53"/>
                  </a:lnTo>
                  <a:lnTo>
                    <a:pt x="2970" y="53"/>
                  </a:lnTo>
                  <a:lnTo>
                    <a:pt x="2758" y="212"/>
                  </a:lnTo>
                  <a:lnTo>
                    <a:pt x="2493" y="371"/>
                  </a:lnTo>
                  <a:lnTo>
                    <a:pt x="2386" y="424"/>
                  </a:lnTo>
                  <a:lnTo>
                    <a:pt x="2333" y="371"/>
                  </a:lnTo>
                  <a:lnTo>
                    <a:pt x="2333" y="265"/>
                  </a:lnTo>
                  <a:lnTo>
                    <a:pt x="2333" y="0"/>
                  </a:lnTo>
                  <a:lnTo>
                    <a:pt x="2174" y="0"/>
                  </a:lnTo>
                  <a:lnTo>
                    <a:pt x="2015" y="265"/>
                  </a:lnTo>
                  <a:lnTo>
                    <a:pt x="1962" y="371"/>
                  </a:lnTo>
                  <a:lnTo>
                    <a:pt x="1856" y="371"/>
                  </a:lnTo>
                  <a:lnTo>
                    <a:pt x="1750" y="212"/>
                  </a:lnTo>
                  <a:lnTo>
                    <a:pt x="164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911400" y="1530800"/>
              <a:ext cx="17250" cy="18575"/>
            </a:xfrm>
            <a:custGeom>
              <a:rect b="b" l="l" r="r" t="t"/>
              <a:pathLst>
                <a:path extrusionOk="0" h="743" w="690">
                  <a:moveTo>
                    <a:pt x="1" y="0"/>
                  </a:moveTo>
                  <a:lnTo>
                    <a:pt x="54" y="371"/>
                  </a:lnTo>
                  <a:lnTo>
                    <a:pt x="107" y="742"/>
                  </a:lnTo>
                  <a:lnTo>
                    <a:pt x="372" y="371"/>
                  </a:lnTo>
                  <a:lnTo>
                    <a:pt x="69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888875" y="1530800"/>
              <a:ext cx="17250" cy="14600"/>
            </a:xfrm>
            <a:custGeom>
              <a:rect b="b" l="l" r="r" t="t"/>
              <a:pathLst>
                <a:path extrusionOk="0" h="584" w="690">
                  <a:moveTo>
                    <a:pt x="0" y="0"/>
                  </a:moveTo>
                  <a:lnTo>
                    <a:pt x="318" y="265"/>
                  </a:lnTo>
                  <a:lnTo>
                    <a:pt x="689" y="583"/>
                  </a:lnTo>
                  <a:lnTo>
                    <a:pt x="477" y="318"/>
                  </a:lnTo>
                  <a:lnTo>
                    <a:pt x="159" y="106"/>
                  </a:lnTo>
                  <a:lnTo>
                    <a:pt x="159" y="53"/>
                  </a:lnTo>
                  <a:lnTo>
                    <a:pt x="21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796100" y="1530800"/>
              <a:ext cx="25" cy="25"/>
            </a:xfrm>
            <a:custGeom>
              <a:rect b="b" l="l" r="r" t="t"/>
              <a:pathLst>
                <a:path extrusionOk="0" h="1" w="1">
                  <a:moveTo>
                    <a:pt x="0" y="0"/>
                  </a:moveTo>
                  <a:lnTo>
                    <a:pt x="0" y="0"/>
                  </a:lnTo>
                  <a:lnTo>
                    <a:pt x="0" y="0"/>
                  </a:lnTo>
                  <a:lnTo>
                    <a:pt x="0" y="0"/>
                  </a:lnTo>
                  <a:lnTo>
                    <a:pt x="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985625" y="1526825"/>
              <a:ext cx="10625" cy="4000"/>
            </a:xfrm>
            <a:custGeom>
              <a:rect b="b" l="l" r="r" t="t"/>
              <a:pathLst>
                <a:path extrusionOk="0" h="160" w="425">
                  <a:moveTo>
                    <a:pt x="0" y="0"/>
                  </a:moveTo>
                  <a:lnTo>
                    <a:pt x="0" y="159"/>
                  </a:lnTo>
                  <a:lnTo>
                    <a:pt x="424" y="159"/>
                  </a:lnTo>
                  <a:lnTo>
                    <a:pt x="21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1012125" y="1521525"/>
              <a:ext cx="7975" cy="9300"/>
            </a:xfrm>
            <a:custGeom>
              <a:rect b="b" l="l" r="r" t="t"/>
              <a:pathLst>
                <a:path extrusionOk="0" h="372" w="319">
                  <a:moveTo>
                    <a:pt x="1" y="0"/>
                  </a:moveTo>
                  <a:lnTo>
                    <a:pt x="54" y="159"/>
                  </a:lnTo>
                  <a:lnTo>
                    <a:pt x="107" y="371"/>
                  </a:lnTo>
                  <a:lnTo>
                    <a:pt x="319" y="371"/>
                  </a:lnTo>
                  <a:lnTo>
                    <a:pt x="107" y="159"/>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1039950" y="1528150"/>
              <a:ext cx="5350" cy="2675"/>
            </a:xfrm>
            <a:custGeom>
              <a:rect b="b" l="l" r="r" t="t"/>
              <a:pathLst>
                <a:path extrusionOk="0" h="107" w="214">
                  <a:moveTo>
                    <a:pt x="1" y="0"/>
                  </a:moveTo>
                  <a:lnTo>
                    <a:pt x="107" y="106"/>
                  </a:lnTo>
                  <a:lnTo>
                    <a:pt x="213" y="106"/>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812000" y="1528150"/>
              <a:ext cx="5325" cy="2675"/>
            </a:xfrm>
            <a:custGeom>
              <a:rect b="b" l="l" r="r" t="t"/>
              <a:pathLst>
                <a:path extrusionOk="0" h="107" w="213">
                  <a:moveTo>
                    <a:pt x="212" y="0"/>
                  </a:moveTo>
                  <a:lnTo>
                    <a:pt x="106" y="53"/>
                  </a:lnTo>
                  <a:lnTo>
                    <a:pt x="0" y="106"/>
                  </a:lnTo>
                  <a:lnTo>
                    <a:pt x="159" y="106"/>
                  </a:lnTo>
                  <a:lnTo>
                    <a:pt x="21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394500" y="1461875"/>
              <a:ext cx="1003325" cy="68950"/>
            </a:xfrm>
            <a:custGeom>
              <a:rect b="b" l="l" r="r" t="t"/>
              <a:pathLst>
                <a:path extrusionOk="0" h="2758" w="40133">
                  <a:moveTo>
                    <a:pt x="20093" y="0"/>
                  </a:moveTo>
                  <a:lnTo>
                    <a:pt x="17867" y="53"/>
                  </a:lnTo>
                  <a:lnTo>
                    <a:pt x="15799" y="159"/>
                  </a:lnTo>
                  <a:lnTo>
                    <a:pt x="13838" y="265"/>
                  </a:lnTo>
                  <a:lnTo>
                    <a:pt x="11982" y="425"/>
                  </a:lnTo>
                  <a:lnTo>
                    <a:pt x="10233" y="637"/>
                  </a:lnTo>
                  <a:lnTo>
                    <a:pt x="8589" y="849"/>
                  </a:lnTo>
                  <a:lnTo>
                    <a:pt x="7105" y="1061"/>
                  </a:lnTo>
                  <a:lnTo>
                    <a:pt x="5673" y="1326"/>
                  </a:lnTo>
                  <a:lnTo>
                    <a:pt x="5249" y="1432"/>
                  </a:lnTo>
                  <a:lnTo>
                    <a:pt x="3659" y="1750"/>
                  </a:lnTo>
                  <a:lnTo>
                    <a:pt x="2280" y="2068"/>
                  </a:lnTo>
                  <a:lnTo>
                    <a:pt x="1061" y="2386"/>
                  </a:lnTo>
                  <a:lnTo>
                    <a:pt x="1" y="2757"/>
                  </a:lnTo>
                  <a:lnTo>
                    <a:pt x="14686" y="2757"/>
                  </a:lnTo>
                  <a:lnTo>
                    <a:pt x="15004" y="2386"/>
                  </a:lnTo>
                  <a:lnTo>
                    <a:pt x="15428" y="2068"/>
                  </a:lnTo>
                  <a:lnTo>
                    <a:pt x="15852" y="1856"/>
                  </a:lnTo>
                  <a:lnTo>
                    <a:pt x="16223" y="1697"/>
                  </a:lnTo>
                  <a:lnTo>
                    <a:pt x="16912" y="1697"/>
                  </a:lnTo>
                  <a:lnTo>
                    <a:pt x="17284" y="1750"/>
                  </a:lnTo>
                  <a:lnTo>
                    <a:pt x="17761" y="1856"/>
                  </a:lnTo>
                  <a:lnTo>
                    <a:pt x="18238" y="2015"/>
                  </a:lnTo>
                  <a:lnTo>
                    <a:pt x="18715" y="2174"/>
                  </a:lnTo>
                  <a:lnTo>
                    <a:pt x="19192" y="2439"/>
                  </a:lnTo>
                  <a:lnTo>
                    <a:pt x="19669" y="2757"/>
                  </a:lnTo>
                  <a:lnTo>
                    <a:pt x="20040" y="2757"/>
                  </a:lnTo>
                  <a:lnTo>
                    <a:pt x="20146" y="2598"/>
                  </a:lnTo>
                  <a:lnTo>
                    <a:pt x="19987" y="2651"/>
                  </a:lnTo>
                  <a:lnTo>
                    <a:pt x="19828" y="2598"/>
                  </a:lnTo>
                  <a:lnTo>
                    <a:pt x="19510" y="2439"/>
                  </a:lnTo>
                  <a:lnTo>
                    <a:pt x="19457" y="2439"/>
                  </a:lnTo>
                  <a:lnTo>
                    <a:pt x="19510" y="2386"/>
                  </a:lnTo>
                  <a:lnTo>
                    <a:pt x="19669" y="2280"/>
                  </a:lnTo>
                  <a:lnTo>
                    <a:pt x="19828" y="2174"/>
                  </a:lnTo>
                  <a:lnTo>
                    <a:pt x="19828" y="2174"/>
                  </a:lnTo>
                  <a:lnTo>
                    <a:pt x="19563" y="2227"/>
                  </a:lnTo>
                  <a:lnTo>
                    <a:pt x="19298" y="2227"/>
                  </a:lnTo>
                  <a:lnTo>
                    <a:pt x="19033" y="2174"/>
                  </a:lnTo>
                  <a:lnTo>
                    <a:pt x="18821" y="2068"/>
                  </a:lnTo>
                  <a:lnTo>
                    <a:pt x="18768" y="2015"/>
                  </a:lnTo>
                  <a:lnTo>
                    <a:pt x="18821" y="2015"/>
                  </a:lnTo>
                  <a:lnTo>
                    <a:pt x="19139" y="1909"/>
                  </a:lnTo>
                  <a:lnTo>
                    <a:pt x="19245" y="1856"/>
                  </a:lnTo>
                  <a:lnTo>
                    <a:pt x="19351" y="1750"/>
                  </a:lnTo>
                  <a:lnTo>
                    <a:pt x="18874" y="1750"/>
                  </a:lnTo>
                  <a:lnTo>
                    <a:pt x="18344" y="1856"/>
                  </a:lnTo>
                  <a:lnTo>
                    <a:pt x="18291" y="1856"/>
                  </a:lnTo>
                  <a:lnTo>
                    <a:pt x="18291" y="1803"/>
                  </a:lnTo>
                  <a:lnTo>
                    <a:pt x="18503" y="1591"/>
                  </a:lnTo>
                  <a:lnTo>
                    <a:pt x="18715" y="1432"/>
                  </a:lnTo>
                  <a:lnTo>
                    <a:pt x="18768" y="1379"/>
                  </a:lnTo>
                  <a:lnTo>
                    <a:pt x="18662" y="1432"/>
                  </a:lnTo>
                  <a:lnTo>
                    <a:pt x="18079" y="1591"/>
                  </a:lnTo>
                  <a:lnTo>
                    <a:pt x="17655" y="1644"/>
                  </a:lnTo>
                  <a:lnTo>
                    <a:pt x="17655" y="1538"/>
                  </a:lnTo>
                  <a:lnTo>
                    <a:pt x="17761" y="1432"/>
                  </a:lnTo>
                  <a:lnTo>
                    <a:pt x="17814" y="1326"/>
                  </a:lnTo>
                  <a:lnTo>
                    <a:pt x="17920" y="1273"/>
                  </a:lnTo>
                  <a:lnTo>
                    <a:pt x="18026" y="1220"/>
                  </a:lnTo>
                  <a:lnTo>
                    <a:pt x="17708" y="1220"/>
                  </a:lnTo>
                  <a:lnTo>
                    <a:pt x="17284" y="1326"/>
                  </a:lnTo>
                  <a:lnTo>
                    <a:pt x="17231" y="1326"/>
                  </a:lnTo>
                  <a:lnTo>
                    <a:pt x="17231" y="1273"/>
                  </a:lnTo>
                  <a:lnTo>
                    <a:pt x="17496" y="1061"/>
                  </a:lnTo>
                  <a:lnTo>
                    <a:pt x="17284" y="1114"/>
                  </a:lnTo>
                  <a:lnTo>
                    <a:pt x="17125" y="1167"/>
                  </a:lnTo>
                  <a:lnTo>
                    <a:pt x="17125" y="1114"/>
                  </a:lnTo>
                  <a:lnTo>
                    <a:pt x="17337" y="902"/>
                  </a:lnTo>
                  <a:lnTo>
                    <a:pt x="17761" y="743"/>
                  </a:lnTo>
                  <a:lnTo>
                    <a:pt x="18132" y="690"/>
                  </a:lnTo>
                  <a:lnTo>
                    <a:pt x="18556" y="743"/>
                  </a:lnTo>
                  <a:lnTo>
                    <a:pt x="18980" y="849"/>
                  </a:lnTo>
                  <a:lnTo>
                    <a:pt x="19457" y="1061"/>
                  </a:lnTo>
                  <a:lnTo>
                    <a:pt x="19828" y="1326"/>
                  </a:lnTo>
                  <a:lnTo>
                    <a:pt x="19881" y="1326"/>
                  </a:lnTo>
                  <a:lnTo>
                    <a:pt x="19934" y="1432"/>
                  </a:lnTo>
                  <a:lnTo>
                    <a:pt x="20146" y="1644"/>
                  </a:lnTo>
                  <a:lnTo>
                    <a:pt x="20358" y="1962"/>
                  </a:lnTo>
                  <a:lnTo>
                    <a:pt x="20517" y="2333"/>
                  </a:lnTo>
                  <a:lnTo>
                    <a:pt x="20677" y="2757"/>
                  </a:lnTo>
                  <a:lnTo>
                    <a:pt x="21419" y="2757"/>
                  </a:lnTo>
                  <a:lnTo>
                    <a:pt x="21896" y="2280"/>
                  </a:lnTo>
                  <a:lnTo>
                    <a:pt x="22373" y="1962"/>
                  </a:lnTo>
                  <a:lnTo>
                    <a:pt x="22850" y="1750"/>
                  </a:lnTo>
                  <a:lnTo>
                    <a:pt x="23274" y="1591"/>
                  </a:lnTo>
                  <a:lnTo>
                    <a:pt x="23751" y="1485"/>
                  </a:lnTo>
                  <a:lnTo>
                    <a:pt x="24759" y="1485"/>
                  </a:lnTo>
                  <a:lnTo>
                    <a:pt x="25289" y="1591"/>
                  </a:lnTo>
                  <a:lnTo>
                    <a:pt x="25766" y="1750"/>
                  </a:lnTo>
                  <a:lnTo>
                    <a:pt x="26243" y="2015"/>
                  </a:lnTo>
                  <a:lnTo>
                    <a:pt x="26667" y="2333"/>
                  </a:lnTo>
                  <a:lnTo>
                    <a:pt x="26985" y="2757"/>
                  </a:lnTo>
                  <a:lnTo>
                    <a:pt x="40133" y="2757"/>
                  </a:lnTo>
                  <a:lnTo>
                    <a:pt x="39073" y="2386"/>
                  </a:lnTo>
                  <a:lnTo>
                    <a:pt x="37853" y="2068"/>
                  </a:lnTo>
                  <a:lnTo>
                    <a:pt x="36475" y="1750"/>
                  </a:lnTo>
                  <a:lnTo>
                    <a:pt x="34938" y="1432"/>
                  </a:lnTo>
                  <a:lnTo>
                    <a:pt x="34460" y="1326"/>
                  </a:lnTo>
                  <a:lnTo>
                    <a:pt x="33082" y="1061"/>
                  </a:lnTo>
                  <a:lnTo>
                    <a:pt x="31545" y="849"/>
                  </a:lnTo>
                  <a:lnTo>
                    <a:pt x="29901" y="637"/>
                  </a:lnTo>
                  <a:lnTo>
                    <a:pt x="28152" y="425"/>
                  </a:lnTo>
                  <a:lnTo>
                    <a:pt x="26349" y="265"/>
                  </a:lnTo>
                  <a:lnTo>
                    <a:pt x="24335" y="159"/>
                  </a:lnTo>
                  <a:lnTo>
                    <a:pt x="22267" y="53"/>
                  </a:lnTo>
                  <a:lnTo>
                    <a:pt x="2009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439575" y="1479100"/>
              <a:ext cx="918500" cy="528850"/>
            </a:xfrm>
            <a:custGeom>
              <a:rect b="b" l="l" r="r" t="t"/>
              <a:pathLst>
                <a:path extrusionOk="0" h="21154" w="36740">
                  <a:moveTo>
                    <a:pt x="21312" y="6309"/>
                  </a:moveTo>
                  <a:lnTo>
                    <a:pt x="21312" y="6415"/>
                  </a:lnTo>
                  <a:lnTo>
                    <a:pt x="21259" y="6415"/>
                  </a:lnTo>
                  <a:lnTo>
                    <a:pt x="21312" y="6309"/>
                  </a:lnTo>
                  <a:close/>
                  <a:moveTo>
                    <a:pt x="13148" y="6680"/>
                  </a:moveTo>
                  <a:lnTo>
                    <a:pt x="13254" y="6733"/>
                  </a:lnTo>
                  <a:lnTo>
                    <a:pt x="13360" y="6893"/>
                  </a:lnTo>
                  <a:lnTo>
                    <a:pt x="13095" y="6786"/>
                  </a:lnTo>
                  <a:lnTo>
                    <a:pt x="13148" y="6680"/>
                  </a:lnTo>
                  <a:close/>
                  <a:moveTo>
                    <a:pt x="18131" y="3500"/>
                  </a:moveTo>
                  <a:lnTo>
                    <a:pt x="18131" y="3553"/>
                  </a:lnTo>
                  <a:lnTo>
                    <a:pt x="18237" y="3553"/>
                  </a:lnTo>
                  <a:lnTo>
                    <a:pt x="17707" y="3765"/>
                  </a:lnTo>
                  <a:lnTo>
                    <a:pt x="17283" y="4030"/>
                  </a:lnTo>
                  <a:lnTo>
                    <a:pt x="16859" y="4348"/>
                  </a:lnTo>
                  <a:lnTo>
                    <a:pt x="16435" y="4666"/>
                  </a:lnTo>
                  <a:lnTo>
                    <a:pt x="16170" y="4984"/>
                  </a:lnTo>
                  <a:lnTo>
                    <a:pt x="15746" y="5514"/>
                  </a:lnTo>
                  <a:lnTo>
                    <a:pt x="15587" y="5726"/>
                  </a:lnTo>
                  <a:lnTo>
                    <a:pt x="15534" y="5938"/>
                  </a:lnTo>
                  <a:lnTo>
                    <a:pt x="15534" y="5991"/>
                  </a:lnTo>
                  <a:lnTo>
                    <a:pt x="15481" y="6415"/>
                  </a:lnTo>
                  <a:lnTo>
                    <a:pt x="15481" y="6840"/>
                  </a:lnTo>
                  <a:lnTo>
                    <a:pt x="15587" y="7317"/>
                  </a:lnTo>
                  <a:lnTo>
                    <a:pt x="15693" y="7582"/>
                  </a:lnTo>
                  <a:lnTo>
                    <a:pt x="15799" y="7847"/>
                  </a:lnTo>
                  <a:lnTo>
                    <a:pt x="15958" y="8059"/>
                  </a:lnTo>
                  <a:lnTo>
                    <a:pt x="16117" y="8218"/>
                  </a:lnTo>
                  <a:lnTo>
                    <a:pt x="16329" y="8324"/>
                  </a:lnTo>
                  <a:lnTo>
                    <a:pt x="16541" y="8430"/>
                  </a:lnTo>
                  <a:lnTo>
                    <a:pt x="16647" y="8430"/>
                  </a:lnTo>
                  <a:lnTo>
                    <a:pt x="16647" y="8377"/>
                  </a:lnTo>
                  <a:lnTo>
                    <a:pt x="16488" y="8112"/>
                  </a:lnTo>
                  <a:lnTo>
                    <a:pt x="16488" y="7847"/>
                  </a:lnTo>
                  <a:lnTo>
                    <a:pt x="16488" y="7582"/>
                  </a:lnTo>
                  <a:lnTo>
                    <a:pt x="16488" y="7476"/>
                  </a:lnTo>
                  <a:lnTo>
                    <a:pt x="16276" y="7317"/>
                  </a:lnTo>
                  <a:lnTo>
                    <a:pt x="16170" y="7211"/>
                  </a:lnTo>
                  <a:lnTo>
                    <a:pt x="16594" y="7264"/>
                  </a:lnTo>
                  <a:lnTo>
                    <a:pt x="16435" y="7105"/>
                  </a:lnTo>
                  <a:lnTo>
                    <a:pt x="16276" y="6999"/>
                  </a:lnTo>
                  <a:lnTo>
                    <a:pt x="16170" y="6999"/>
                  </a:lnTo>
                  <a:lnTo>
                    <a:pt x="16329" y="6946"/>
                  </a:lnTo>
                  <a:lnTo>
                    <a:pt x="16488" y="6893"/>
                  </a:lnTo>
                  <a:lnTo>
                    <a:pt x="16647" y="6946"/>
                  </a:lnTo>
                  <a:lnTo>
                    <a:pt x="16541" y="6786"/>
                  </a:lnTo>
                  <a:lnTo>
                    <a:pt x="16435" y="6627"/>
                  </a:lnTo>
                  <a:lnTo>
                    <a:pt x="16223" y="6521"/>
                  </a:lnTo>
                  <a:lnTo>
                    <a:pt x="16223" y="6468"/>
                  </a:lnTo>
                  <a:lnTo>
                    <a:pt x="16594" y="6468"/>
                  </a:lnTo>
                  <a:lnTo>
                    <a:pt x="16647" y="6415"/>
                  </a:lnTo>
                  <a:lnTo>
                    <a:pt x="16541" y="6256"/>
                  </a:lnTo>
                  <a:lnTo>
                    <a:pt x="16488" y="6097"/>
                  </a:lnTo>
                  <a:lnTo>
                    <a:pt x="16488" y="5991"/>
                  </a:lnTo>
                  <a:lnTo>
                    <a:pt x="16488" y="5832"/>
                  </a:lnTo>
                  <a:lnTo>
                    <a:pt x="16594" y="5991"/>
                  </a:lnTo>
                  <a:lnTo>
                    <a:pt x="16753" y="6097"/>
                  </a:lnTo>
                  <a:lnTo>
                    <a:pt x="16859" y="6097"/>
                  </a:lnTo>
                  <a:lnTo>
                    <a:pt x="16859" y="5991"/>
                  </a:lnTo>
                  <a:lnTo>
                    <a:pt x="16859" y="5620"/>
                  </a:lnTo>
                  <a:lnTo>
                    <a:pt x="16859" y="5461"/>
                  </a:lnTo>
                  <a:lnTo>
                    <a:pt x="16965" y="5302"/>
                  </a:lnTo>
                  <a:lnTo>
                    <a:pt x="16965" y="5461"/>
                  </a:lnTo>
                  <a:lnTo>
                    <a:pt x="17018" y="5567"/>
                  </a:lnTo>
                  <a:lnTo>
                    <a:pt x="17124" y="5620"/>
                  </a:lnTo>
                  <a:lnTo>
                    <a:pt x="17071" y="5408"/>
                  </a:lnTo>
                  <a:lnTo>
                    <a:pt x="17071" y="5196"/>
                  </a:lnTo>
                  <a:lnTo>
                    <a:pt x="17177" y="4984"/>
                  </a:lnTo>
                  <a:lnTo>
                    <a:pt x="17177" y="5090"/>
                  </a:lnTo>
                  <a:lnTo>
                    <a:pt x="17283" y="5143"/>
                  </a:lnTo>
                  <a:lnTo>
                    <a:pt x="17336" y="5196"/>
                  </a:lnTo>
                  <a:lnTo>
                    <a:pt x="17389" y="5090"/>
                  </a:lnTo>
                  <a:lnTo>
                    <a:pt x="17442" y="4984"/>
                  </a:lnTo>
                  <a:lnTo>
                    <a:pt x="17654" y="4666"/>
                  </a:lnTo>
                  <a:lnTo>
                    <a:pt x="17972" y="4348"/>
                  </a:lnTo>
                  <a:lnTo>
                    <a:pt x="18290" y="4083"/>
                  </a:lnTo>
                  <a:lnTo>
                    <a:pt x="18343" y="4083"/>
                  </a:lnTo>
                  <a:lnTo>
                    <a:pt x="18502" y="3924"/>
                  </a:lnTo>
                  <a:lnTo>
                    <a:pt x="18343" y="4666"/>
                  </a:lnTo>
                  <a:lnTo>
                    <a:pt x="18237" y="4984"/>
                  </a:lnTo>
                  <a:lnTo>
                    <a:pt x="18025" y="5991"/>
                  </a:lnTo>
                  <a:lnTo>
                    <a:pt x="17919" y="6415"/>
                  </a:lnTo>
                  <a:lnTo>
                    <a:pt x="17760" y="7317"/>
                  </a:lnTo>
                  <a:lnTo>
                    <a:pt x="17654" y="7794"/>
                  </a:lnTo>
                  <a:lnTo>
                    <a:pt x="17654" y="7847"/>
                  </a:lnTo>
                  <a:lnTo>
                    <a:pt x="17601" y="8271"/>
                  </a:lnTo>
                  <a:lnTo>
                    <a:pt x="17548" y="8589"/>
                  </a:lnTo>
                  <a:lnTo>
                    <a:pt x="17442" y="9278"/>
                  </a:lnTo>
                  <a:lnTo>
                    <a:pt x="17389" y="9914"/>
                  </a:lnTo>
                  <a:lnTo>
                    <a:pt x="17283" y="10710"/>
                  </a:lnTo>
                  <a:lnTo>
                    <a:pt x="17283" y="11240"/>
                  </a:lnTo>
                  <a:lnTo>
                    <a:pt x="17177" y="12141"/>
                  </a:lnTo>
                  <a:lnTo>
                    <a:pt x="17177" y="12353"/>
                  </a:lnTo>
                  <a:lnTo>
                    <a:pt x="17177" y="12565"/>
                  </a:lnTo>
                  <a:lnTo>
                    <a:pt x="17124" y="13625"/>
                  </a:lnTo>
                  <a:lnTo>
                    <a:pt x="17124" y="13890"/>
                  </a:lnTo>
                  <a:lnTo>
                    <a:pt x="17124" y="15057"/>
                  </a:lnTo>
                  <a:lnTo>
                    <a:pt x="17124" y="15163"/>
                  </a:lnTo>
                  <a:lnTo>
                    <a:pt x="17177" y="16488"/>
                  </a:lnTo>
                  <a:lnTo>
                    <a:pt x="17230" y="17018"/>
                  </a:lnTo>
                  <a:lnTo>
                    <a:pt x="17283" y="17548"/>
                  </a:lnTo>
                  <a:lnTo>
                    <a:pt x="16753" y="17655"/>
                  </a:lnTo>
                  <a:lnTo>
                    <a:pt x="16170" y="17814"/>
                  </a:lnTo>
                  <a:lnTo>
                    <a:pt x="15958" y="17124"/>
                  </a:lnTo>
                  <a:lnTo>
                    <a:pt x="15746" y="16488"/>
                  </a:lnTo>
                  <a:lnTo>
                    <a:pt x="15428" y="15852"/>
                  </a:lnTo>
                  <a:lnTo>
                    <a:pt x="15163" y="15163"/>
                  </a:lnTo>
                  <a:lnTo>
                    <a:pt x="15056" y="15057"/>
                  </a:lnTo>
                  <a:lnTo>
                    <a:pt x="14367" y="13890"/>
                  </a:lnTo>
                  <a:lnTo>
                    <a:pt x="14208" y="13625"/>
                  </a:lnTo>
                  <a:lnTo>
                    <a:pt x="13466" y="12565"/>
                  </a:lnTo>
                  <a:lnTo>
                    <a:pt x="13148" y="12141"/>
                  </a:lnTo>
                  <a:lnTo>
                    <a:pt x="12353" y="11240"/>
                  </a:lnTo>
                  <a:lnTo>
                    <a:pt x="12088" y="10975"/>
                  </a:lnTo>
                  <a:lnTo>
                    <a:pt x="11823" y="10710"/>
                  </a:lnTo>
                  <a:lnTo>
                    <a:pt x="11027" y="9967"/>
                  </a:lnTo>
                  <a:lnTo>
                    <a:pt x="11292" y="10020"/>
                  </a:lnTo>
                  <a:lnTo>
                    <a:pt x="11557" y="10179"/>
                  </a:lnTo>
                  <a:lnTo>
                    <a:pt x="11611" y="10179"/>
                  </a:lnTo>
                  <a:lnTo>
                    <a:pt x="11611" y="10126"/>
                  </a:lnTo>
                  <a:lnTo>
                    <a:pt x="11611" y="9914"/>
                  </a:lnTo>
                  <a:lnTo>
                    <a:pt x="11664" y="9914"/>
                  </a:lnTo>
                  <a:lnTo>
                    <a:pt x="11717" y="10073"/>
                  </a:lnTo>
                  <a:lnTo>
                    <a:pt x="11823" y="10179"/>
                  </a:lnTo>
                  <a:lnTo>
                    <a:pt x="12088" y="10391"/>
                  </a:lnTo>
                  <a:lnTo>
                    <a:pt x="12141" y="10338"/>
                  </a:lnTo>
                  <a:lnTo>
                    <a:pt x="12141" y="10126"/>
                  </a:lnTo>
                  <a:lnTo>
                    <a:pt x="12141" y="9967"/>
                  </a:lnTo>
                  <a:lnTo>
                    <a:pt x="12194" y="10126"/>
                  </a:lnTo>
                  <a:lnTo>
                    <a:pt x="12247" y="10285"/>
                  </a:lnTo>
                  <a:lnTo>
                    <a:pt x="12459" y="10551"/>
                  </a:lnTo>
                  <a:lnTo>
                    <a:pt x="12618" y="10710"/>
                  </a:lnTo>
                  <a:lnTo>
                    <a:pt x="12724" y="10763"/>
                  </a:lnTo>
                  <a:lnTo>
                    <a:pt x="12724" y="10710"/>
                  </a:lnTo>
                  <a:lnTo>
                    <a:pt x="12618" y="10391"/>
                  </a:lnTo>
                  <a:lnTo>
                    <a:pt x="12671" y="10285"/>
                  </a:lnTo>
                  <a:lnTo>
                    <a:pt x="12671" y="10232"/>
                  </a:lnTo>
                  <a:lnTo>
                    <a:pt x="12777" y="10285"/>
                  </a:lnTo>
                  <a:lnTo>
                    <a:pt x="12883" y="10498"/>
                  </a:lnTo>
                  <a:lnTo>
                    <a:pt x="12936" y="10710"/>
                  </a:lnTo>
                  <a:lnTo>
                    <a:pt x="13042" y="11081"/>
                  </a:lnTo>
                  <a:lnTo>
                    <a:pt x="13095" y="11081"/>
                  </a:lnTo>
                  <a:lnTo>
                    <a:pt x="13148" y="10922"/>
                  </a:lnTo>
                  <a:lnTo>
                    <a:pt x="13201" y="10710"/>
                  </a:lnTo>
                  <a:lnTo>
                    <a:pt x="13201" y="10604"/>
                  </a:lnTo>
                  <a:lnTo>
                    <a:pt x="13254" y="10498"/>
                  </a:lnTo>
                  <a:lnTo>
                    <a:pt x="13254" y="10710"/>
                  </a:lnTo>
                  <a:lnTo>
                    <a:pt x="13413" y="11240"/>
                  </a:lnTo>
                  <a:lnTo>
                    <a:pt x="13519" y="11505"/>
                  </a:lnTo>
                  <a:lnTo>
                    <a:pt x="13572" y="11452"/>
                  </a:lnTo>
                  <a:lnTo>
                    <a:pt x="13678" y="11240"/>
                  </a:lnTo>
                  <a:lnTo>
                    <a:pt x="13678" y="11028"/>
                  </a:lnTo>
                  <a:lnTo>
                    <a:pt x="13784" y="11240"/>
                  </a:lnTo>
                  <a:lnTo>
                    <a:pt x="13890" y="11717"/>
                  </a:lnTo>
                  <a:lnTo>
                    <a:pt x="13996" y="11717"/>
                  </a:lnTo>
                  <a:lnTo>
                    <a:pt x="14049" y="11399"/>
                  </a:lnTo>
                  <a:lnTo>
                    <a:pt x="14102" y="11558"/>
                  </a:lnTo>
                  <a:lnTo>
                    <a:pt x="14102" y="11717"/>
                  </a:lnTo>
                  <a:lnTo>
                    <a:pt x="14155" y="11717"/>
                  </a:lnTo>
                  <a:lnTo>
                    <a:pt x="14208" y="11452"/>
                  </a:lnTo>
                  <a:lnTo>
                    <a:pt x="14208" y="11240"/>
                  </a:lnTo>
                  <a:lnTo>
                    <a:pt x="14155" y="10975"/>
                  </a:lnTo>
                  <a:lnTo>
                    <a:pt x="14049" y="10710"/>
                  </a:lnTo>
                  <a:lnTo>
                    <a:pt x="13943" y="10498"/>
                  </a:lnTo>
                  <a:lnTo>
                    <a:pt x="13784" y="10285"/>
                  </a:lnTo>
                  <a:lnTo>
                    <a:pt x="13360" y="9914"/>
                  </a:lnTo>
                  <a:lnTo>
                    <a:pt x="13307" y="9861"/>
                  </a:lnTo>
                  <a:lnTo>
                    <a:pt x="12830" y="9596"/>
                  </a:lnTo>
                  <a:lnTo>
                    <a:pt x="12830" y="9490"/>
                  </a:lnTo>
                  <a:lnTo>
                    <a:pt x="12830" y="9384"/>
                  </a:lnTo>
                  <a:lnTo>
                    <a:pt x="12777" y="9278"/>
                  </a:lnTo>
                  <a:lnTo>
                    <a:pt x="12989" y="9384"/>
                  </a:lnTo>
                  <a:lnTo>
                    <a:pt x="13201" y="9490"/>
                  </a:lnTo>
                  <a:lnTo>
                    <a:pt x="13360" y="9702"/>
                  </a:lnTo>
                  <a:lnTo>
                    <a:pt x="13360" y="9543"/>
                  </a:lnTo>
                  <a:lnTo>
                    <a:pt x="13307" y="9437"/>
                  </a:lnTo>
                  <a:lnTo>
                    <a:pt x="13201" y="9331"/>
                  </a:lnTo>
                  <a:lnTo>
                    <a:pt x="13360" y="9331"/>
                  </a:lnTo>
                  <a:lnTo>
                    <a:pt x="13466" y="9384"/>
                  </a:lnTo>
                  <a:lnTo>
                    <a:pt x="13731" y="9596"/>
                  </a:lnTo>
                  <a:lnTo>
                    <a:pt x="13837" y="9702"/>
                  </a:lnTo>
                  <a:lnTo>
                    <a:pt x="13943" y="9755"/>
                  </a:lnTo>
                  <a:lnTo>
                    <a:pt x="13996" y="9702"/>
                  </a:lnTo>
                  <a:lnTo>
                    <a:pt x="13996" y="9649"/>
                  </a:lnTo>
                  <a:lnTo>
                    <a:pt x="13996" y="9384"/>
                  </a:lnTo>
                  <a:lnTo>
                    <a:pt x="13943" y="9278"/>
                  </a:lnTo>
                  <a:lnTo>
                    <a:pt x="14102" y="9331"/>
                  </a:lnTo>
                  <a:lnTo>
                    <a:pt x="14208" y="9490"/>
                  </a:lnTo>
                  <a:lnTo>
                    <a:pt x="14261" y="9649"/>
                  </a:lnTo>
                  <a:lnTo>
                    <a:pt x="14314" y="9755"/>
                  </a:lnTo>
                  <a:lnTo>
                    <a:pt x="14420" y="9808"/>
                  </a:lnTo>
                  <a:lnTo>
                    <a:pt x="14473" y="9702"/>
                  </a:lnTo>
                  <a:lnTo>
                    <a:pt x="14579" y="9596"/>
                  </a:lnTo>
                  <a:lnTo>
                    <a:pt x="14685" y="9490"/>
                  </a:lnTo>
                  <a:lnTo>
                    <a:pt x="14738" y="9490"/>
                  </a:lnTo>
                  <a:lnTo>
                    <a:pt x="14685" y="9702"/>
                  </a:lnTo>
                  <a:lnTo>
                    <a:pt x="14738" y="9914"/>
                  </a:lnTo>
                  <a:lnTo>
                    <a:pt x="14791" y="10126"/>
                  </a:lnTo>
                  <a:lnTo>
                    <a:pt x="14950" y="9914"/>
                  </a:lnTo>
                  <a:lnTo>
                    <a:pt x="15003" y="9808"/>
                  </a:lnTo>
                  <a:lnTo>
                    <a:pt x="15163" y="9755"/>
                  </a:lnTo>
                  <a:lnTo>
                    <a:pt x="15109" y="9914"/>
                  </a:lnTo>
                  <a:lnTo>
                    <a:pt x="15109" y="10285"/>
                  </a:lnTo>
                  <a:lnTo>
                    <a:pt x="15375" y="9914"/>
                  </a:lnTo>
                  <a:lnTo>
                    <a:pt x="15375" y="10338"/>
                  </a:lnTo>
                  <a:lnTo>
                    <a:pt x="15534" y="10445"/>
                  </a:lnTo>
                  <a:lnTo>
                    <a:pt x="15693" y="10551"/>
                  </a:lnTo>
                  <a:lnTo>
                    <a:pt x="15852" y="10710"/>
                  </a:lnTo>
                  <a:lnTo>
                    <a:pt x="16011" y="10922"/>
                  </a:lnTo>
                  <a:lnTo>
                    <a:pt x="16064" y="11081"/>
                  </a:lnTo>
                  <a:lnTo>
                    <a:pt x="16170" y="10922"/>
                  </a:lnTo>
                  <a:lnTo>
                    <a:pt x="16223" y="10710"/>
                  </a:lnTo>
                  <a:lnTo>
                    <a:pt x="16223" y="10551"/>
                  </a:lnTo>
                  <a:lnTo>
                    <a:pt x="16223" y="10338"/>
                  </a:lnTo>
                  <a:lnTo>
                    <a:pt x="16117" y="9914"/>
                  </a:lnTo>
                  <a:lnTo>
                    <a:pt x="15905" y="9596"/>
                  </a:lnTo>
                  <a:lnTo>
                    <a:pt x="15693" y="9278"/>
                  </a:lnTo>
                  <a:lnTo>
                    <a:pt x="15428" y="9013"/>
                  </a:lnTo>
                  <a:lnTo>
                    <a:pt x="15163" y="8801"/>
                  </a:lnTo>
                  <a:lnTo>
                    <a:pt x="14844" y="8589"/>
                  </a:lnTo>
                  <a:lnTo>
                    <a:pt x="14685" y="8536"/>
                  </a:lnTo>
                  <a:lnTo>
                    <a:pt x="14261" y="8430"/>
                  </a:lnTo>
                  <a:lnTo>
                    <a:pt x="13731" y="8430"/>
                  </a:lnTo>
                  <a:lnTo>
                    <a:pt x="13148" y="8483"/>
                  </a:lnTo>
                  <a:lnTo>
                    <a:pt x="12459" y="8589"/>
                  </a:lnTo>
                  <a:lnTo>
                    <a:pt x="11664" y="8907"/>
                  </a:lnTo>
                  <a:lnTo>
                    <a:pt x="11292" y="9066"/>
                  </a:lnTo>
                  <a:lnTo>
                    <a:pt x="10921" y="9278"/>
                  </a:lnTo>
                  <a:lnTo>
                    <a:pt x="10868" y="9331"/>
                  </a:lnTo>
                  <a:lnTo>
                    <a:pt x="10868" y="9278"/>
                  </a:lnTo>
                  <a:lnTo>
                    <a:pt x="11133" y="9013"/>
                  </a:lnTo>
                  <a:lnTo>
                    <a:pt x="11398" y="8801"/>
                  </a:lnTo>
                  <a:lnTo>
                    <a:pt x="11398" y="8748"/>
                  </a:lnTo>
                  <a:lnTo>
                    <a:pt x="11398" y="8695"/>
                  </a:lnTo>
                  <a:lnTo>
                    <a:pt x="11239" y="8589"/>
                  </a:lnTo>
                  <a:lnTo>
                    <a:pt x="11133" y="8536"/>
                  </a:lnTo>
                  <a:lnTo>
                    <a:pt x="11080" y="8483"/>
                  </a:lnTo>
                  <a:lnTo>
                    <a:pt x="11292" y="8483"/>
                  </a:lnTo>
                  <a:lnTo>
                    <a:pt x="11557" y="8430"/>
                  </a:lnTo>
                  <a:lnTo>
                    <a:pt x="12035" y="8218"/>
                  </a:lnTo>
                  <a:lnTo>
                    <a:pt x="12035" y="8165"/>
                  </a:lnTo>
                  <a:lnTo>
                    <a:pt x="12035" y="8112"/>
                  </a:lnTo>
                  <a:lnTo>
                    <a:pt x="11770" y="8006"/>
                  </a:lnTo>
                  <a:lnTo>
                    <a:pt x="11557" y="7847"/>
                  </a:lnTo>
                  <a:lnTo>
                    <a:pt x="11557" y="7794"/>
                  </a:lnTo>
                  <a:lnTo>
                    <a:pt x="11664" y="7847"/>
                  </a:lnTo>
                  <a:lnTo>
                    <a:pt x="11929" y="7900"/>
                  </a:lnTo>
                  <a:lnTo>
                    <a:pt x="12300" y="7847"/>
                  </a:lnTo>
                  <a:lnTo>
                    <a:pt x="12671" y="7741"/>
                  </a:lnTo>
                  <a:lnTo>
                    <a:pt x="12989" y="7635"/>
                  </a:lnTo>
                  <a:lnTo>
                    <a:pt x="12989" y="7582"/>
                  </a:lnTo>
                  <a:lnTo>
                    <a:pt x="12936" y="7529"/>
                  </a:lnTo>
                  <a:lnTo>
                    <a:pt x="12565" y="7476"/>
                  </a:lnTo>
                  <a:lnTo>
                    <a:pt x="12353" y="7370"/>
                  </a:lnTo>
                  <a:lnTo>
                    <a:pt x="12247" y="7317"/>
                  </a:lnTo>
                  <a:lnTo>
                    <a:pt x="12194" y="7211"/>
                  </a:lnTo>
                  <a:lnTo>
                    <a:pt x="12459" y="7158"/>
                  </a:lnTo>
                  <a:lnTo>
                    <a:pt x="12883" y="7158"/>
                  </a:lnTo>
                  <a:lnTo>
                    <a:pt x="13625" y="7264"/>
                  </a:lnTo>
                  <a:lnTo>
                    <a:pt x="13678" y="7264"/>
                  </a:lnTo>
                  <a:lnTo>
                    <a:pt x="13678" y="7211"/>
                  </a:lnTo>
                  <a:lnTo>
                    <a:pt x="13413" y="6946"/>
                  </a:lnTo>
                  <a:lnTo>
                    <a:pt x="13466" y="6946"/>
                  </a:lnTo>
                  <a:lnTo>
                    <a:pt x="13466" y="6786"/>
                  </a:lnTo>
                  <a:lnTo>
                    <a:pt x="14155" y="6893"/>
                  </a:lnTo>
                  <a:lnTo>
                    <a:pt x="14579" y="6893"/>
                  </a:lnTo>
                  <a:lnTo>
                    <a:pt x="14579" y="6840"/>
                  </a:lnTo>
                  <a:lnTo>
                    <a:pt x="14473" y="6733"/>
                  </a:lnTo>
                  <a:lnTo>
                    <a:pt x="14367" y="6574"/>
                  </a:lnTo>
                  <a:lnTo>
                    <a:pt x="14208" y="6415"/>
                  </a:lnTo>
                  <a:lnTo>
                    <a:pt x="14155" y="6362"/>
                  </a:lnTo>
                  <a:lnTo>
                    <a:pt x="14155" y="6309"/>
                  </a:lnTo>
                  <a:lnTo>
                    <a:pt x="14473" y="6362"/>
                  </a:lnTo>
                  <a:lnTo>
                    <a:pt x="14844" y="6415"/>
                  </a:lnTo>
                  <a:lnTo>
                    <a:pt x="15109" y="6468"/>
                  </a:lnTo>
                  <a:lnTo>
                    <a:pt x="15163" y="6468"/>
                  </a:lnTo>
                  <a:lnTo>
                    <a:pt x="15163" y="6415"/>
                  </a:lnTo>
                  <a:lnTo>
                    <a:pt x="14950" y="6256"/>
                  </a:lnTo>
                  <a:lnTo>
                    <a:pt x="14738" y="6097"/>
                  </a:lnTo>
                  <a:lnTo>
                    <a:pt x="15056" y="6150"/>
                  </a:lnTo>
                  <a:lnTo>
                    <a:pt x="15269" y="6203"/>
                  </a:lnTo>
                  <a:lnTo>
                    <a:pt x="15322" y="6150"/>
                  </a:lnTo>
                  <a:lnTo>
                    <a:pt x="15269" y="6097"/>
                  </a:lnTo>
                  <a:lnTo>
                    <a:pt x="15109" y="5991"/>
                  </a:lnTo>
                  <a:lnTo>
                    <a:pt x="14738" y="5779"/>
                  </a:lnTo>
                  <a:lnTo>
                    <a:pt x="14314" y="5673"/>
                  </a:lnTo>
                  <a:lnTo>
                    <a:pt x="14367" y="4984"/>
                  </a:lnTo>
                  <a:lnTo>
                    <a:pt x="14367" y="4772"/>
                  </a:lnTo>
                  <a:lnTo>
                    <a:pt x="14473" y="4984"/>
                  </a:lnTo>
                  <a:lnTo>
                    <a:pt x="14579" y="5355"/>
                  </a:lnTo>
                  <a:lnTo>
                    <a:pt x="14632" y="5514"/>
                  </a:lnTo>
                  <a:lnTo>
                    <a:pt x="14685" y="5726"/>
                  </a:lnTo>
                  <a:lnTo>
                    <a:pt x="14738" y="5726"/>
                  </a:lnTo>
                  <a:lnTo>
                    <a:pt x="14791" y="5673"/>
                  </a:lnTo>
                  <a:lnTo>
                    <a:pt x="14950" y="4984"/>
                  </a:lnTo>
                  <a:lnTo>
                    <a:pt x="15056" y="4666"/>
                  </a:lnTo>
                  <a:lnTo>
                    <a:pt x="15163" y="4401"/>
                  </a:lnTo>
                  <a:lnTo>
                    <a:pt x="15269" y="4189"/>
                  </a:lnTo>
                  <a:lnTo>
                    <a:pt x="15322" y="4242"/>
                  </a:lnTo>
                  <a:lnTo>
                    <a:pt x="15375" y="4401"/>
                  </a:lnTo>
                  <a:lnTo>
                    <a:pt x="15375" y="4666"/>
                  </a:lnTo>
                  <a:lnTo>
                    <a:pt x="15322" y="4984"/>
                  </a:lnTo>
                  <a:lnTo>
                    <a:pt x="15322" y="5090"/>
                  </a:lnTo>
                  <a:lnTo>
                    <a:pt x="15322" y="5143"/>
                  </a:lnTo>
                  <a:lnTo>
                    <a:pt x="15375" y="5143"/>
                  </a:lnTo>
                  <a:lnTo>
                    <a:pt x="15534" y="4984"/>
                  </a:lnTo>
                  <a:lnTo>
                    <a:pt x="15799" y="4666"/>
                  </a:lnTo>
                  <a:lnTo>
                    <a:pt x="15905" y="4454"/>
                  </a:lnTo>
                  <a:lnTo>
                    <a:pt x="16064" y="4189"/>
                  </a:lnTo>
                  <a:lnTo>
                    <a:pt x="16117" y="3924"/>
                  </a:lnTo>
                  <a:lnTo>
                    <a:pt x="16117" y="3712"/>
                  </a:lnTo>
                  <a:lnTo>
                    <a:pt x="16170" y="3818"/>
                  </a:lnTo>
                  <a:lnTo>
                    <a:pt x="16223" y="3977"/>
                  </a:lnTo>
                  <a:lnTo>
                    <a:pt x="16276" y="4348"/>
                  </a:lnTo>
                  <a:lnTo>
                    <a:pt x="16329" y="4348"/>
                  </a:lnTo>
                  <a:lnTo>
                    <a:pt x="16700" y="3977"/>
                  </a:lnTo>
                  <a:lnTo>
                    <a:pt x="16912" y="3765"/>
                  </a:lnTo>
                  <a:lnTo>
                    <a:pt x="16965" y="3553"/>
                  </a:lnTo>
                  <a:lnTo>
                    <a:pt x="16965" y="3500"/>
                  </a:lnTo>
                  <a:lnTo>
                    <a:pt x="17018" y="3553"/>
                  </a:lnTo>
                  <a:lnTo>
                    <a:pt x="17071" y="3712"/>
                  </a:lnTo>
                  <a:lnTo>
                    <a:pt x="17071" y="3871"/>
                  </a:lnTo>
                  <a:lnTo>
                    <a:pt x="17124" y="3924"/>
                  </a:lnTo>
                  <a:lnTo>
                    <a:pt x="17177" y="3924"/>
                  </a:lnTo>
                  <a:lnTo>
                    <a:pt x="17389" y="3765"/>
                  </a:lnTo>
                  <a:lnTo>
                    <a:pt x="17601" y="3659"/>
                  </a:lnTo>
                  <a:lnTo>
                    <a:pt x="18025" y="3553"/>
                  </a:lnTo>
                  <a:lnTo>
                    <a:pt x="18131" y="3500"/>
                  </a:lnTo>
                  <a:close/>
                  <a:moveTo>
                    <a:pt x="19245" y="3924"/>
                  </a:moveTo>
                  <a:lnTo>
                    <a:pt x="19457" y="4083"/>
                  </a:lnTo>
                  <a:lnTo>
                    <a:pt x="19616" y="4295"/>
                  </a:lnTo>
                  <a:lnTo>
                    <a:pt x="19722" y="4401"/>
                  </a:lnTo>
                  <a:lnTo>
                    <a:pt x="19775" y="4401"/>
                  </a:lnTo>
                  <a:lnTo>
                    <a:pt x="19828" y="4242"/>
                  </a:lnTo>
                  <a:lnTo>
                    <a:pt x="19934" y="4189"/>
                  </a:lnTo>
                  <a:lnTo>
                    <a:pt x="19881" y="4295"/>
                  </a:lnTo>
                  <a:lnTo>
                    <a:pt x="19881" y="4401"/>
                  </a:lnTo>
                  <a:lnTo>
                    <a:pt x="19987" y="4666"/>
                  </a:lnTo>
                  <a:lnTo>
                    <a:pt x="20093" y="4878"/>
                  </a:lnTo>
                  <a:lnTo>
                    <a:pt x="20146" y="4878"/>
                  </a:lnTo>
                  <a:lnTo>
                    <a:pt x="20252" y="4666"/>
                  </a:lnTo>
                  <a:lnTo>
                    <a:pt x="20305" y="4560"/>
                  </a:lnTo>
                  <a:lnTo>
                    <a:pt x="20358" y="4560"/>
                  </a:lnTo>
                  <a:lnTo>
                    <a:pt x="20305" y="4666"/>
                  </a:lnTo>
                  <a:lnTo>
                    <a:pt x="20305" y="4984"/>
                  </a:lnTo>
                  <a:lnTo>
                    <a:pt x="20358" y="5302"/>
                  </a:lnTo>
                  <a:lnTo>
                    <a:pt x="20464" y="5567"/>
                  </a:lnTo>
                  <a:lnTo>
                    <a:pt x="20517" y="5567"/>
                  </a:lnTo>
                  <a:lnTo>
                    <a:pt x="20570" y="5249"/>
                  </a:lnTo>
                  <a:lnTo>
                    <a:pt x="20676" y="5090"/>
                  </a:lnTo>
                  <a:lnTo>
                    <a:pt x="20729" y="5037"/>
                  </a:lnTo>
                  <a:lnTo>
                    <a:pt x="20782" y="5196"/>
                  </a:lnTo>
                  <a:lnTo>
                    <a:pt x="20782" y="5461"/>
                  </a:lnTo>
                  <a:lnTo>
                    <a:pt x="20676" y="5991"/>
                  </a:lnTo>
                  <a:lnTo>
                    <a:pt x="20676" y="6044"/>
                  </a:lnTo>
                  <a:lnTo>
                    <a:pt x="20676" y="6097"/>
                  </a:lnTo>
                  <a:lnTo>
                    <a:pt x="20729" y="6097"/>
                  </a:lnTo>
                  <a:lnTo>
                    <a:pt x="20782" y="5991"/>
                  </a:lnTo>
                  <a:lnTo>
                    <a:pt x="20994" y="5779"/>
                  </a:lnTo>
                  <a:lnTo>
                    <a:pt x="21047" y="5673"/>
                  </a:lnTo>
                  <a:lnTo>
                    <a:pt x="21153" y="5567"/>
                  </a:lnTo>
                  <a:lnTo>
                    <a:pt x="21047" y="5726"/>
                  </a:lnTo>
                  <a:lnTo>
                    <a:pt x="20994" y="5991"/>
                  </a:lnTo>
                  <a:lnTo>
                    <a:pt x="20941" y="6362"/>
                  </a:lnTo>
                  <a:lnTo>
                    <a:pt x="20570" y="6362"/>
                  </a:lnTo>
                  <a:lnTo>
                    <a:pt x="20199" y="6415"/>
                  </a:lnTo>
                  <a:lnTo>
                    <a:pt x="19881" y="6521"/>
                  </a:lnTo>
                  <a:lnTo>
                    <a:pt x="19563" y="6680"/>
                  </a:lnTo>
                  <a:lnTo>
                    <a:pt x="19298" y="6840"/>
                  </a:lnTo>
                  <a:lnTo>
                    <a:pt x="19086" y="7158"/>
                  </a:lnTo>
                  <a:lnTo>
                    <a:pt x="19139" y="7211"/>
                  </a:lnTo>
                  <a:lnTo>
                    <a:pt x="19298" y="7105"/>
                  </a:lnTo>
                  <a:lnTo>
                    <a:pt x="19457" y="6999"/>
                  </a:lnTo>
                  <a:lnTo>
                    <a:pt x="19245" y="7317"/>
                  </a:lnTo>
                  <a:lnTo>
                    <a:pt x="19245" y="7370"/>
                  </a:lnTo>
                  <a:lnTo>
                    <a:pt x="19298" y="7370"/>
                  </a:lnTo>
                  <a:lnTo>
                    <a:pt x="19404" y="7317"/>
                  </a:lnTo>
                  <a:lnTo>
                    <a:pt x="19775" y="7105"/>
                  </a:lnTo>
                  <a:lnTo>
                    <a:pt x="20093" y="6999"/>
                  </a:lnTo>
                  <a:lnTo>
                    <a:pt x="19934" y="7105"/>
                  </a:lnTo>
                  <a:lnTo>
                    <a:pt x="19828" y="7317"/>
                  </a:lnTo>
                  <a:lnTo>
                    <a:pt x="19775" y="7476"/>
                  </a:lnTo>
                  <a:lnTo>
                    <a:pt x="19828" y="7529"/>
                  </a:lnTo>
                  <a:lnTo>
                    <a:pt x="20040" y="7476"/>
                  </a:lnTo>
                  <a:lnTo>
                    <a:pt x="20411" y="7317"/>
                  </a:lnTo>
                  <a:lnTo>
                    <a:pt x="20729" y="7105"/>
                  </a:lnTo>
                  <a:lnTo>
                    <a:pt x="20941" y="6946"/>
                  </a:lnTo>
                  <a:lnTo>
                    <a:pt x="20835" y="7105"/>
                  </a:lnTo>
                  <a:lnTo>
                    <a:pt x="20676" y="7317"/>
                  </a:lnTo>
                  <a:lnTo>
                    <a:pt x="20517" y="7582"/>
                  </a:lnTo>
                  <a:lnTo>
                    <a:pt x="20570" y="7635"/>
                  </a:lnTo>
                  <a:lnTo>
                    <a:pt x="20888" y="7423"/>
                  </a:lnTo>
                  <a:lnTo>
                    <a:pt x="21312" y="7317"/>
                  </a:lnTo>
                  <a:lnTo>
                    <a:pt x="21471" y="7264"/>
                  </a:lnTo>
                  <a:lnTo>
                    <a:pt x="21630" y="7264"/>
                  </a:lnTo>
                  <a:lnTo>
                    <a:pt x="21630" y="7317"/>
                  </a:lnTo>
                  <a:lnTo>
                    <a:pt x="21524" y="7423"/>
                  </a:lnTo>
                  <a:lnTo>
                    <a:pt x="21418" y="7476"/>
                  </a:lnTo>
                  <a:lnTo>
                    <a:pt x="21153" y="7635"/>
                  </a:lnTo>
                  <a:lnTo>
                    <a:pt x="21100" y="7688"/>
                  </a:lnTo>
                  <a:lnTo>
                    <a:pt x="21153" y="7688"/>
                  </a:lnTo>
                  <a:lnTo>
                    <a:pt x="21365" y="7741"/>
                  </a:lnTo>
                  <a:lnTo>
                    <a:pt x="21683" y="7741"/>
                  </a:lnTo>
                  <a:lnTo>
                    <a:pt x="22001" y="7688"/>
                  </a:lnTo>
                  <a:lnTo>
                    <a:pt x="22266" y="7529"/>
                  </a:lnTo>
                  <a:lnTo>
                    <a:pt x="22266" y="7529"/>
                  </a:lnTo>
                  <a:lnTo>
                    <a:pt x="22160" y="7688"/>
                  </a:lnTo>
                  <a:lnTo>
                    <a:pt x="22001" y="7847"/>
                  </a:lnTo>
                  <a:lnTo>
                    <a:pt x="21948" y="7847"/>
                  </a:lnTo>
                  <a:lnTo>
                    <a:pt x="21948" y="7900"/>
                  </a:lnTo>
                  <a:lnTo>
                    <a:pt x="22001" y="7953"/>
                  </a:lnTo>
                  <a:lnTo>
                    <a:pt x="22373" y="8006"/>
                  </a:lnTo>
                  <a:lnTo>
                    <a:pt x="22585" y="7953"/>
                  </a:lnTo>
                  <a:lnTo>
                    <a:pt x="22744" y="7900"/>
                  </a:lnTo>
                  <a:lnTo>
                    <a:pt x="22691" y="8059"/>
                  </a:lnTo>
                  <a:lnTo>
                    <a:pt x="22585" y="8165"/>
                  </a:lnTo>
                  <a:lnTo>
                    <a:pt x="22532" y="8165"/>
                  </a:lnTo>
                  <a:lnTo>
                    <a:pt x="22585" y="8218"/>
                  </a:lnTo>
                  <a:lnTo>
                    <a:pt x="22850" y="8324"/>
                  </a:lnTo>
                  <a:lnTo>
                    <a:pt x="23115" y="8483"/>
                  </a:lnTo>
                  <a:lnTo>
                    <a:pt x="23115" y="8483"/>
                  </a:lnTo>
                  <a:lnTo>
                    <a:pt x="22744" y="8377"/>
                  </a:lnTo>
                  <a:lnTo>
                    <a:pt x="22373" y="8324"/>
                  </a:lnTo>
                  <a:lnTo>
                    <a:pt x="21736" y="8324"/>
                  </a:lnTo>
                  <a:lnTo>
                    <a:pt x="21100" y="8430"/>
                  </a:lnTo>
                  <a:lnTo>
                    <a:pt x="20570" y="8536"/>
                  </a:lnTo>
                  <a:lnTo>
                    <a:pt x="20411" y="8589"/>
                  </a:lnTo>
                  <a:lnTo>
                    <a:pt x="20093" y="8801"/>
                  </a:lnTo>
                  <a:lnTo>
                    <a:pt x="19881" y="9013"/>
                  </a:lnTo>
                  <a:lnTo>
                    <a:pt x="19669" y="9278"/>
                  </a:lnTo>
                  <a:lnTo>
                    <a:pt x="19510" y="9596"/>
                  </a:lnTo>
                  <a:lnTo>
                    <a:pt x="19404" y="9914"/>
                  </a:lnTo>
                  <a:lnTo>
                    <a:pt x="19351" y="10338"/>
                  </a:lnTo>
                  <a:lnTo>
                    <a:pt x="19404" y="10551"/>
                  </a:lnTo>
                  <a:lnTo>
                    <a:pt x="19457" y="10710"/>
                  </a:lnTo>
                  <a:lnTo>
                    <a:pt x="19563" y="10869"/>
                  </a:lnTo>
                  <a:lnTo>
                    <a:pt x="19669" y="11028"/>
                  </a:lnTo>
                  <a:lnTo>
                    <a:pt x="19722" y="10710"/>
                  </a:lnTo>
                  <a:lnTo>
                    <a:pt x="19775" y="10551"/>
                  </a:lnTo>
                  <a:lnTo>
                    <a:pt x="19881" y="10391"/>
                  </a:lnTo>
                  <a:lnTo>
                    <a:pt x="19987" y="10285"/>
                  </a:lnTo>
                  <a:lnTo>
                    <a:pt x="19934" y="9967"/>
                  </a:lnTo>
                  <a:lnTo>
                    <a:pt x="20199" y="10179"/>
                  </a:lnTo>
                  <a:lnTo>
                    <a:pt x="20093" y="9914"/>
                  </a:lnTo>
                  <a:lnTo>
                    <a:pt x="20040" y="9808"/>
                  </a:lnTo>
                  <a:lnTo>
                    <a:pt x="20199" y="9861"/>
                  </a:lnTo>
                  <a:lnTo>
                    <a:pt x="20305" y="9914"/>
                  </a:lnTo>
                  <a:lnTo>
                    <a:pt x="20358" y="10020"/>
                  </a:lnTo>
                  <a:lnTo>
                    <a:pt x="20358" y="9914"/>
                  </a:lnTo>
                  <a:lnTo>
                    <a:pt x="20358" y="9755"/>
                  </a:lnTo>
                  <a:lnTo>
                    <a:pt x="20305" y="9490"/>
                  </a:lnTo>
                  <a:lnTo>
                    <a:pt x="20411" y="9543"/>
                  </a:lnTo>
                  <a:lnTo>
                    <a:pt x="20517" y="9596"/>
                  </a:lnTo>
                  <a:lnTo>
                    <a:pt x="20570" y="9649"/>
                  </a:lnTo>
                  <a:lnTo>
                    <a:pt x="20623" y="9596"/>
                  </a:lnTo>
                  <a:lnTo>
                    <a:pt x="20623" y="9543"/>
                  </a:lnTo>
                  <a:lnTo>
                    <a:pt x="20676" y="9384"/>
                  </a:lnTo>
                  <a:lnTo>
                    <a:pt x="20729" y="9278"/>
                  </a:lnTo>
                  <a:lnTo>
                    <a:pt x="20782" y="9172"/>
                  </a:lnTo>
                  <a:lnTo>
                    <a:pt x="20782" y="9278"/>
                  </a:lnTo>
                  <a:lnTo>
                    <a:pt x="20835" y="9437"/>
                  </a:lnTo>
                  <a:lnTo>
                    <a:pt x="20888" y="9490"/>
                  </a:lnTo>
                  <a:lnTo>
                    <a:pt x="20941" y="9543"/>
                  </a:lnTo>
                  <a:lnTo>
                    <a:pt x="20994" y="9437"/>
                  </a:lnTo>
                  <a:lnTo>
                    <a:pt x="21100" y="9278"/>
                  </a:lnTo>
                  <a:lnTo>
                    <a:pt x="21206" y="9119"/>
                  </a:lnTo>
                  <a:lnTo>
                    <a:pt x="21259" y="9066"/>
                  </a:lnTo>
                  <a:lnTo>
                    <a:pt x="21365" y="9013"/>
                  </a:lnTo>
                  <a:lnTo>
                    <a:pt x="21312" y="9172"/>
                  </a:lnTo>
                  <a:lnTo>
                    <a:pt x="21312" y="9278"/>
                  </a:lnTo>
                  <a:lnTo>
                    <a:pt x="21312" y="9331"/>
                  </a:lnTo>
                  <a:lnTo>
                    <a:pt x="21365" y="9278"/>
                  </a:lnTo>
                  <a:lnTo>
                    <a:pt x="21471" y="9119"/>
                  </a:lnTo>
                  <a:lnTo>
                    <a:pt x="21524" y="9013"/>
                  </a:lnTo>
                  <a:lnTo>
                    <a:pt x="21630" y="8960"/>
                  </a:lnTo>
                  <a:lnTo>
                    <a:pt x="21683" y="8907"/>
                  </a:lnTo>
                  <a:lnTo>
                    <a:pt x="21683" y="8960"/>
                  </a:lnTo>
                  <a:lnTo>
                    <a:pt x="21683" y="9066"/>
                  </a:lnTo>
                  <a:lnTo>
                    <a:pt x="21683" y="9172"/>
                  </a:lnTo>
                  <a:lnTo>
                    <a:pt x="21577" y="9278"/>
                  </a:lnTo>
                  <a:lnTo>
                    <a:pt x="21312" y="9596"/>
                  </a:lnTo>
                  <a:lnTo>
                    <a:pt x="21153" y="9914"/>
                  </a:lnTo>
                  <a:lnTo>
                    <a:pt x="21047" y="10338"/>
                  </a:lnTo>
                  <a:lnTo>
                    <a:pt x="21047" y="10498"/>
                  </a:lnTo>
                  <a:lnTo>
                    <a:pt x="21100" y="10710"/>
                  </a:lnTo>
                  <a:lnTo>
                    <a:pt x="21206" y="11028"/>
                  </a:lnTo>
                  <a:lnTo>
                    <a:pt x="21259" y="11028"/>
                  </a:lnTo>
                  <a:lnTo>
                    <a:pt x="21259" y="10763"/>
                  </a:lnTo>
                  <a:lnTo>
                    <a:pt x="21365" y="10975"/>
                  </a:lnTo>
                  <a:lnTo>
                    <a:pt x="21418" y="10975"/>
                  </a:lnTo>
                  <a:lnTo>
                    <a:pt x="21365" y="10710"/>
                  </a:lnTo>
                  <a:lnTo>
                    <a:pt x="21418" y="10391"/>
                  </a:lnTo>
                  <a:lnTo>
                    <a:pt x="21418" y="10551"/>
                  </a:lnTo>
                  <a:lnTo>
                    <a:pt x="21524" y="10657"/>
                  </a:lnTo>
                  <a:lnTo>
                    <a:pt x="21577" y="10710"/>
                  </a:lnTo>
                  <a:lnTo>
                    <a:pt x="21630" y="10710"/>
                  </a:lnTo>
                  <a:lnTo>
                    <a:pt x="21683" y="10338"/>
                  </a:lnTo>
                  <a:lnTo>
                    <a:pt x="21630" y="10126"/>
                  </a:lnTo>
                  <a:lnTo>
                    <a:pt x="21630" y="9914"/>
                  </a:lnTo>
                  <a:lnTo>
                    <a:pt x="21736" y="10126"/>
                  </a:lnTo>
                  <a:lnTo>
                    <a:pt x="21842" y="10285"/>
                  </a:lnTo>
                  <a:lnTo>
                    <a:pt x="21895" y="10285"/>
                  </a:lnTo>
                  <a:lnTo>
                    <a:pt x="21895" y="9914"/>
                  </a:lnTo>
                  <a:lnTo>
                    <a:pt x="21895" y="9702"/>
                  </a:lnTo>
                  <a:lnTo>
                    <a:pt x="21948" y="9543"/>
                  </a:lnTo>
                  <a:lnTo>
                    <a:pt x="22001" y="9596"/>
                  </a:lnTo>
                  <a:lnTo>
                    <a:pt x="22054" y="9702"/>
                  </a:lnTo>
                  <a:lnTo>
                    <a:pt x="22054" y="9914"/>
                  </a:lnTo>
                  <a:lnTo>
                    <a:pt x="22054" y="9967"/>
                  </a:lnTo>
                  <a:lnTo>
                    <a:pt x="22107" y="9967"/>
                  </a:lnTo>
                  <a:lnTo>
                    <a:pt x="22107" y="9914"/>
                  </a:lnTo>
                  <a:lnTo>
                    <a:pt x="22266" y="9596"/>
                  </a:lnTo>
                  <a:lnTo>
                    <a:pt x="22320" y="9437"/>
                  </a:lnTo>
                  <a:lnTo>
                    <a:pt x="22320" y="9278"/>
                  </a:lnTo>
                  <a:lnTo>
                    <a:pt x="22373" y="9384"/>
                  </a:lnTo>
                  <a:lnTo>
                    <a:pt x="22426" y="9543"/>
                  </a:lnTo>
                  <a:lnTo>
                    <a:pt x="22532" y="9384"/>
                  </a:lnTo>
                  <a:lnTo>
                    <a:pt x="22638" y="9278"/>
                  </a:lnTo>
                  <a:lnTo>
                    <a:pt x="22638" y="9119"/>
                  </a:lnTo>
                  <a:lnTo>
                    <a:pt x="22691" y="9172"/>
                  </a:lnTo>
                  <a:lnTo>
                    <a:pt x="22744" y="9278"/>
                  </a:lnTo>
                  <a:lnTo>
                    <a:pt x="22850" y="9225"/>
                  </a:lnTo>
                  <a:lnTo>
                    <a:pt x="22956" y="9119"/>
                  </a:lnTo>
                  <a:lnTo>
                    <a:pt x="23115" y="9013"/>
                  </a:lnTo>
                  <a:lnTo>
                    <a:pt x="23168" y="9066"/>
                  </a:lnTo>
                  <a:lnTo>
                    <a:pt x="23009" y="9278"/>
                  </a:lnTo>
                  <a:lnTo>
                    <a:pt x="22850" y="9543"/>
                  </a:lnTo>
                  <a:lnTo>
                    <a:pt x="22638" y="9914"/>
                  </a:lnTo>
                  <a:lnTo>
                    <a:pt x="22160" y="10710"/>
                  </a:lnTo>
                  <a:lnTo>
                    <a:pt x="21948" y="11240"/>
                  </a:lnTo>
                  <a:lnTo>
                    <a:pt x="21789" y="11558"/>
                  </a:lnTo>
                  <a:lnTo>
                    <a:pt x="21524" y="12141"/>
                  </a:lnTo>
                  <a:lnTo>
                    <a:pt x="21365" y="12565"/>
                  </a:lnTo>
                  <a:lnTo>
                    <a:pt x="21047" y="13625"/>
                  </a:lnTo>
                  <a:lnTo>
                    <a:pt x="20994" y="13890"/>
                  </a:lnTo>
                  <a:lnTo>
                    <a:pt x="20782" y="14580"/>
                  </a:lnTo>
                  <a:lnTo>
                    <a:pt x="20729" y="14951"/>
                  </a:lnTo>
                  <a:lnTo>
                    <a:pt x="20676" y="15057"/>
                  </a:lnTo>
                  <a:lnTo>
                    <a:pt x="20676" y="15163"/>
                  </a:lnTo>
                  <a:lnTo>
                    <a:pt x="20623" y="15375"/>
                  </a:lnTo>
                  <a:lnTo>
                    <a:pt x="20517" y="16170"/>
                  </a:lnTo>
                  <a:lnTo>
                    <a:pt x="20464" y="16488"/>
                  </a:lnTo>
                  <a:lnTo>
                    <a:pt x="20411" y="17124"/>
                  </a:lnTo>
                  <a:lnTo>
                    <a:pt x="20411" y="17761"/>
                  </a:lnTo>
                  <a:lnTo>
                    <a:pt x="20411" y="17814"/>
                  </a:lnTo>
                  <a:lnTo>
                    <a:pt x="19563" y="17602"/>
                  </a:lnTo>
                  <a:lnTo>
                    <a:pt x="19192" y="17548"/>
                  </a:lnTo>
                  <a:lnTo>
                    <a:pt x="18768" y="17548"/>
                  </a:lnTo>
                  <a:lnTo>
                    <a:pt x="18661" y="16859"/>
                  </a:lnTo>
                  <a:lnTo>
                    <a:pt x="18661" y="16488"/>
                  </a:lnTo>
                  <a:lnTo>
                    <a:pt x="18502" y="15163"/>
                  </a:lnTo>
                  <a:lnTo>
                    <a:pt x="18502" y="15057"/>
                  </a:lnTo>
                  <a:lnTo>
                    <a:pt x="18396" y="13890"/>
                  </a:lnTo>
                  <a:lnTo>
                    <a:pt x="18396" y="13625"/>
                  </a:lnTo>
                  <a:lnTo>
                    <a:pt x="18396" y="12565"/>
                  </a:lnTo>
                  <a:lnTo>
                    <a:pt x="18343" y="12406"/>
                  </a:lnTo>
                  <a:lnTo>
                    <a:pt x="18396" y="12141"/>
                  </a:lnTo>
                  <a:lnTo>
                    <a:pt x="18396" y="11240"/>
                  </a:lnTo>
                  <a:lnTo>
                    <a:pt x="18396" y="10710"/>
                  </a:lnTo>
                  <a:lnTo>
                    <a:pt x="18449" y="9914"/>
                  </a:lnTo>
                  <a:lnTo>
                    <a:pt x="18449" y="9278"/>
                  </a:lnTo>
                  <a:lnTo>
                    <a:pt x="18502" y="8589"/>
                  </a:lnTo>
                  <a:lnTo>
                    <a:pt x="18555" y="8218"/>
                  </a:lnTo>
                  <a:lnTo>
                    <a:pt x="18555" y="7900"/>
                  </a:lnTo>
                  <a:lnTo>
                    <a:pt x="18555" y="7847"/>
                  </a:lnTo>
                  <a:lnTo>
                    <a:pt x="18661" y="7317"/>
                  </a:lnTo>
                  <a:lnTo>
                    <a:pt x="18768" y="6415"/>
                  </a:lnTo>
                  <a:lnTo>
                    <a:pt x="18821" y="5991"/>
                  </a:lnTo>
                  <a:lnTo>
                    <a:pt x="18980" y="4984"/>
                  </a:lnTo>
                  <a:lnTo>
                    <a:pt x="19033" y="4666"/>
                  </a:lnTo>
                  <a:lnTo>
                    <a:pt x="19192" y="3977"/>
                  </a:lnTo>
                  <a:lnTo>
                    <a:pt x="19245" y="3924"/>
                  </a:lnTo>
                  <a:close/>
                  <a:moveTo>
                    <a:pt x="16329" y="1"/>
                  </a:moveTo>
                  <a:lnTo>
                    <a:pt x="15958" y="54"/>
                  </a:lnTo>
                  <a:lnTo>
                    <a:pt x="15534" y="213"/>
                  </a:lnTo>
                  <a:lnTo>
                    <a:pt x="15322" y="425"/>
                  </a:lnTo>
                  <a:lnTo>
                    <a:pt x="15322" y="478"/>
                  </a:lnTo>
                  <a:lnTo>
                    <a:pt x="15481" y="425"/>
                  </a:lnTo>
                  <a:lnTo>
                    <a:pt x="15693" y="372"/>
                  </a:lnTo>
                  <a:lnTo>
                    <a:pt x="15428" y="584"/>
                  </a:lnTo>
                  <a:lnTo>
                    <a:pt x="15428" y="637"/>
                  </a:lnTo>
                  <a:lnTo>
                    <a:pt x="15481" y="637"/>
                  </a:lnTo>
                  <a:lnTo>
                    <a:pt x="15905" y="531"/>
                  </a:lnTo>
                  <a:lnTo>
                    <a:pt x="16223" y="531"/>
                  </a:lnTo>
                  <a:lnTo>
                    <a:pt x="16117" y="584"/>
                  </a:lnTo>
                  <a:lnTo>
                    <a:pt x="16011" y="637"/>
                  </a:lnTo>
                  <a:lnTo>
                    <a:pt x="15958" y="743"/>
                  </a:lnTo>
                  <a:lnTo>
                    <a:pt x="15852" y="849"/>
                  </a:lnTo>
                  <a:lnTo>
                    <a:pt x="15852" y="955"/>
                  </a:lnTo>
                  <a:lnTo>
                    <a:pt x="16276" y="902"/>
                  </a:lnTo>
                  <a:lnTo>
                    <a:pt x="16859" y="743"/>
                  </a:lnTo>
                  <a:lnTo>
                    <a:pt x="16965" y="690"/>
                  </a:lnTo>
                  <a:lnTo>
                    <a:pt x="16912" y="743"/>
                  </a:lnTo>
                  <a:lnTo>
                    <a:pt x="16700" y="902"/>
                  </a:lnTo>
                  <a:lnTo>
                    <a:pt x="16488" y="1114"/>
                  </a:lnTo>
                  <a:lnTo>
                    <a:pt x="16488" y="1167"/>
                  </a:lnTo>
                  <a:lnTo>
                    <a:pt x="16541" y="1167"/>
                  </a:lnTo>
                  <a:lnTo>
                    <a:pt x="17071" y="1061"/>
                  </a:lnTo>
                  <a:lnTo>
                    <a:pt x="17548" y="1061"/>
                  </a:lnTo>
                  <a:lnTo>
                    <a:pt x="17442" y="1167"/>
                  </a:lnTo>
                  <a:lnTo>
                    <a:pt x="17336" y="1220"/>
                  </a:lnTo>
                  <a:lnTo>
                    <a:pt x="17018" y="1326"/>
                  </a:lnTo>
                  <a:lnTo>
                    <a:pt x="16965" y="1326"/>
                  </a:lnTo>
                  <a:lnTo>
                    <a:pt x="17018" y="1379"/>
                  </a:lnTo>
                  <a:lnTo>
                    <a:pt x="17230" y="1485"/>
                  </a:lnTo>
                  <a:lnTo>
                    <a:pt x="17495" y="1538"/>
                  </a:lnTo>
                  <a:lnTo>
                    <a:pt x="17760" y="1538"/>
                  </a:lnTo>
                  <a:lnTo>
                    <a:pt x="18025" y="1485"/>
                  </a:lnTo>
                  <a:lnTo>
                    <a:pt x="18025" y="1485"/>
                  </a:lnTo>
                  <a:lnTo>
                    <a:pt x="17866" y="1591"/>
                  </a:lnTo>
                  <a:lnTo>
                    <a:pt x="17707" y="1697"/>
                  </a:lnTo>
                  <a:lnTo>
                    <a:pt x="17654" y="1750"/>
                  </a:lnTo>
                  <a:lnTo>
                    <a:pt x="17707" y="1750"/>
                  </a:lnTo>
                  <a:lnTo>
                    <a:pt x="18025" y="1909"/>
                  </a:lnTo>
                  <a:lnTo>
                    <a:pt x="18184" y="1962"/>
                  </a:lnTo>
                  <a:lnTo>
                    <a:pt x="18343" y="1909"/>
                  </a:lnTo>
                  <a:lnTo>
                    <a:pt x="18237" y="2068"/>
                  </a:lnTo>
                  <a:lnTo>
                    <a:pt x="18184" y="2068"/>
                  </a:lnTo>
                  <a:lnTo>
                    <a:pt x="18131" y="2121"/>
                  </a:lnTo>
                  <a:lnTo>
                    <a:pt x="18131" y="2174"/>
                  </a:lnTo>
                  <a:lnTo>
                    <a:pt x="18449" y="2386"/>
                  </a:lnTo>
                  <a:lnTo>
                    <a:pt x="18661" y="2651"/>
                  </a:lnTo>
                  <a:lnTo>
                    <a:pt x="18290" y="2333"/>
                  </a:lnTo>
                  <a:lnTo>
                    <a:pt x="17972" y="2068"/>
                  </a:lnTo>
                  <a:lnTo>
                    <a:pt x="17866" y="2068"/>
                  </a:lnTo>
                  <a:lnTo>
                    <a:pt x="17389" y="1750"/>
                  </a:lnTo>
                  <a:lnTo>
                    <a:pt x="16912" y="1485"/>
                  </a:lnTo>
                  <a:lnTo>
                    <a:pt x="16435" y="1326"/>
                  </a:lnTo>
                  <a:lnTo>
                    <a:pt x="15958" y="1167"/>
                  </a:lnTo>
                  <a:lnTo>
                    <a:pt x="15481" y="1061"/>
                  </a:lnTo>
                  <a:lnTo>
                    <a:pt x="15109" y="1008"/>
                  </a:lnTo>
                  <a:lnTo>
                    <a:pt x="14420" y="1008"/>
                  </a:lnTo>
                  <a:lnTo>
                    <a:pt x="14049" y="1167"/>
                  </a:lnTo>
                  <a:lnTo>
                    <a:pt x="13625" y="1379"/>
                  </a:lnTo>
                  <a:lnTo>
                    <a:pt x="13201" y="1697"/>
                  </a:lnTo>
                  <a:lnTo>
                    <a:pt x="12883" y="2068"/>
                  </a:lnTo>
                  <a:lnTo>
                    <a:pt x="12830" y="2068"/>
                  </a:lnTo>
                  <a:lnTo>
                    <a:pt x="12618" y="2386"/>
                  </a:lnTo>
                  <a:lnTo>
                    <a:pt x="12512" y="2704"/>
                  </a:lnTo>
                  <a:lnTo>
                    <a:pt x="12459" y="3022"/>
                  </a:lnTo>
                  <a:lnTo>
                    <a:pt x="12459" y="3341"/>
                  </a:lnTo>
                  <a:lnTo>
                    <a:pt x="12512" y="3553"/>
                  </a:lnTo>
                  <a:lnTo>
                    <a:pt x="12512" y="3606"/>
                  </a:lnTo>
                  <a:lnTo>
                    <a:pt x="12565" y="3553"/>
                  </a:lnTo>
                  <a:lnTo>
                    <a:pt x="12671" y="3341"/>
                  </a:lnTo>
                  <a:lnTo>
                    <a:pt x="12936" y="3128"/>
                  </a:lnTo>
                  <a:lnTo>
                    <a:pt x="13148" y="2969"/>
                  </a:lnTo>
                  <a:lnTo>
                    <a:pt x="13413" y="2863"/>
                  </a:lnTo>
                  <a:lnTo>
                    <a:pt x="13466" y="2439"/>
                  </a:lnTo>
                  <a:lnTo>
                    <a:pt x="13731" y="2863"/>
                  </a:lnTo>
                  <a:lnTo>
                    <a:pt x="13784" y="2651"/>
                  </a:lnTo>
                  <a:lnTo>
                    <a:pt x="13784" y="2439"/>
                  </a:lnTo>
                  <a:lnTo>
                    <a:pt x="13731" y="2280"/>
                  </a:lnTo>
                  <a:lnTo>
                    <a:pt x="13731" y="2280"/>
                  </a:lnTo>
                  <a:lnTo>
                    <a:pt x="13890" y="2386"/>
                  </a:lnTo>
                  <a:lnTo>
                    <a:pt x="13996" y="2545"/>
                  </a:lnTo>
                  <a:lnTo>
                    <a:pt x="14049" y="2757"/>
                  </a:lnTo>
                  <a:lnTo>
                    <a:pt x="14155" y="2545"/>
                  </a:lnTo>
                  <a:lnTo>
                    <a:pt x="14208" y="2333"/>
                  </a:lnTo>
                  <a:lnTo>
                    <a:pt x="14261" y="2068"/>
                  </a:lnTo>
                  <a:lnTo>
                    <a:pt x="14314" y="2068"/>
                  </a:lnTo>
                  <a:lnTo>
                    <a:pt x="14420" y="2280"/>
                  </a:lnTo>
                  <a:lnTo>
                    <a:pt x="14526" y="2439"/>
                  </a:lnTo>
                  <a:lnTo>
                    <a:pt x="14632" y="2439"/>
                  </a:lnTo>
                  <a:lnTo>
                    <a:pt x="14685" y="2333"/>
                  </a:lnTo>
                  <a:lnTo>
                    <a:pt x="14844" y="2068"/>
                  </a:lnTo>
                  <a:lnTo>
                    <a:pt x="14897" y="2068"/>
                  </a:lnTo>
                  <a:lnTo>
                    <a:pt x="15003" y="2015"/>
                  </a:lnTo>
                  <a:lnTo>
                    <a:pt x="15109" y="1962"/>
                  </a:lnTo>
                  <a:lnTo>
                    <a:pt x="15056" y="2068"/>
                  </a:lnTo>
                  <a:lnTo>
                    <a:pt x="15003" y="2068"/>
                  </a:lnTo>
                  <a:lnTo>
                    <a:pt x="15003" y="2333"/>
                  </a:lnTo>
                  <a:lnTo>
                    <a:pt x="15003" y="2439"/>
                  </a:lnTo>
                  <a:lnTo>
                    <a:pt x="15056" y="2492"/>
                  </a:lnTo>
                  <a:lnTo>
                    <a:pt x="15163" y="2439"/>
                  </a:lnTo>
                  <a:lnTo>
                    <a:pt x="15428" y="2280"/>
                  </a:lnTo>
                  <a:lnTo>
                    <a:pt x="15640" y="2121"/>
                  </a:lnTo>
                  <a:lnTo>
                    <a:pt x="15905" y="2121"/>
                  </a:lnTo>
                  <a:lnTo>
                    <a:pt x="15799" y="2227"/>
                  </a:lnTo>
                  <a:lnTo>
                    <a:pt x="15693" y="2333"/>
                  </a:lnTo>
                  <a:lnTo>
                    <a:pt x="15693" y="2492"/>
                  </a:lnTo>
                  <a:lnTo>
                    <a:pt x="15905" y="2333"/>
                  </a:lnTo>
                  <a:lnTo>
                    <a:pt x="16117" y="2174"/>
                  </a:lnTo>
                  <a:lnTo>
                    <a:pt x="16382" y="2174"/>
                  </a:lnTo>
                  <a:lnTo>
                    <a:pt x="16329" y="2280"/>
                  </a:lnTo>
                  <a:lnTo>
                    <a:pt x="16276" y="2333"/>
                  </a:lnTo>
                  <a:lnTo>
                    <a:pt x="16276" y="2492"/>
                  </a:lnTo>
                  <a:lnTo>
                    <a:pt x="16382" y="2439"/>
                  </a:lnTo>
                  <a:lnTo>
                    <a:pt x="16541" y="2439"/>
                  </a:lnTo>
                  <a:lnTo>
                    <a:pt x="17018" y="2545"/>
                  </a:lnTo>
                  <a:lnTo>
                    <a:pt x="17601" y="2704"/>
                  </a:lnTo>
                  <a:lnTo>
                    <a:pt x="18078" y="2863"/>
                  </a:lnTo>
                  <a:lnTo>
                    <a:pt x="18396" y="3075"/>
                  </a:lnTo>
                  <a:lnTo>
                    <a:pt x="18396" y="3075"/>
                  </a:lnTo>
                  <a:lnTo>
                    <a:pt x="17866" y="2916"/>
                  </a:lnTo>
                  <a:lnTo>
                    <a:pt x="17336" y="2810"/>
                  </a:lnTo>
                  <a:lnTo>
                    <a:pt x="16382" y="2810"/>
                  </a:lnTo>
                  <a:lnTo>
                    <a:pt x="15958" y="2863"/>
                  </a:lnTo>
                  <a:lnTo>
                    <a:pt x="15534" y="2916"/>
                  </a:lnTo>
                  <a:lnTo>
                    <a:pt x="15216" y="3075"/>
                  </a:lnTo>
                  <a:lnTo>
                    <a:pt x="14897" y="3181"/>
                  </a:lnTo>
                  <a:lnTo>
                    <a:pt x="14632" y="3341"/>
                  </a:lnTo>
                  <a:lnTo>
                    <a:pt x="14420" y="3553"/>
                  </a:lnTo>
                  <a:lnTo>
                    <a:pt x="14102" y="3765"/>
                  </a:lnTo>
                  <a:lnTo>
                    <a:pt x="13837" y="4030"/>
                  </a:lnTo>
                  <a:lnTo>
                    <a:pt x="13572" y="4348"/>
                  </a:lnTo>
                  <a:lnTo>
                    <a:pt x="13360" y="4666"/>
                  </a:lnTo>
                  <a:lnTo>
                    <a:pt x="13201" y="4984"/>
                  </a:lnTo>
                  <a:lnTo>
                    <a:pt x="12989" y="5355"/>
                  </a:lnTo>
                  <a:lnTo>
                    <a:pt x="12883" y="5779"/>
                  </a:lnTo>
                  <a:lnTo>
                    <a:pt x="12406" y="5991"/>
                  </a:lnTo>
                  <a:lnTo>
                    <a:pt x="12035" y="6203"/>
                  </a:lnTo>
                  <a:lnTo>
                    <a:pt x="11717" y="6415"/>
                  </a:lnTo>
                  <a:lnTo>
                    <a:pt x="11451" y="6574"/>
                  </a:lnTo>
                  <a:lnTo>
                    <a:pt x="11186" y="6893"/>
                  </a:lnTo>
                  <a:lnTo>
                    <a:pt x="10921" y="7317"/>
                  </a:lnTo>
                  <a:lnTo>
                    <a:pt x="10656" y="7847"/>
                  </a:lnTo>
                  <a:lnTo>
                    <a:pt x="10497" y="8218"/>
                  </a:lnTo>
                  <a:lnTo>
                    <a:pt x="10391" y="8589"/>
                  </a:lnTo>
                  <a:lnTo>
                    <a:pt x="10285" y="9225"/>
                  </a:lnTo>
                  <a:lnTo>
                    <a:pt x="10073" y="8907"/>
                  </a:lnTo>
                  <a:lnTo>
                    <a:pt x="9861" y="8589"/>
                  </a:lnTo>
                  <a:lnTo>
                    <a:pt x="9543" y="8324"/>
                  </a:lnTo>
                  <a:lnTo>
                    <a:pt x="9225" y="8112"/>
                  </a:lnTo>
                  <a:lnTo>
                    <a:pt x="8907" y="7953"/>
                  </a:lnTo>
                  <a:lnTo>
                    <a:pt x="8589" y="7847"/>
                  </a:lnTo>
                  <a:lnTo>
                    <a:pt x="8536" y="7847"/>
                  </a:lnTo>
                  <a:lnTo>
                    <a:pt x="8165" y="7794"/>
                  </a:lnTo>
                  <a:lnTo>
                    <a:pt x="7793" y="7847"/>
                  </a:lnTo>
                  <a:lnTo>
                    <a:pt x="7369" y="7953"/>
                  </a:lnTo>
                  <a:lnTo>
                    <a:pt x="7051" y="8059"/>
                  </a:lnTo>
                  <a:lnTo>
                    <a:pt x="6733" y="8324"/>
                  </a:lnTo>
                  <a:lnTo>
                    <a:pt x="6468" y="8589"/>
                  </a:lnTo>
                  <a:lnTo>
                    <a:pt x="6309" y="8854"/>
                  </a:lnTo>
                  <a:lnTo>
                    <a:pt x="6362" y="8907"/>
                  </a:lnTo>
                  <a:lnTo>
                    <a:pt x="6468" y="8801"/>
                  </a:lnTo>
                  <a:lnTo>
                    <a:pt x="6627" y="8695"/>
                  </a:lnTo>
                  <a:lnTo>
                    <a:pt x="6627" y="8695"/>
                  </a:lnTo>
                  <a:lnTo>
                    <a:pt x="6521" y="8960"/>
                  </a:lnTo>
                  <a:lnTo>
                    <a:pt x="6521" y="9013"/>
                  </a:lnTo>
                  <a:lnTo>
                    <a:pt x="6574" y="9013"/>
                  </a:lnTo>
                  <a:lnTo>
                    <a:pt x="6786" y="8801"/>
                  </a:lnTo>
                  <a:lnTo>
                    <a:pt x="6998" y="8589"/>
                  </a:lnTo>
                  <a:lnTo>
                    <a:pt x="7104" y="8536"/>
                  </a:lnTo>
                  <a:lnTo>
                    <a:pt x="7051" y="8589"/>
                  </a:lnTo>
                  <a:lnTo>
                    <a:pt x="6998" y="8748"/>
                  </a:lnTo>
                  <a:lnTo>
                    <a:pt x="6945" y="8907"/>
                  </a:lnTo>
                  <a:lnTo>
                    <a:pt x="6945" y="9013"/>
                  </a:lnTo>
                  <a:lnTo>
                    <a:pt x="6998" y="9066"/>
                  </a:lnTo>
                  <a:lnTo>
                    <a:pt x="7210" y="8907"/>
                  </a:lnTo>
                  <a:lnTo>
                    <a:pt x="7581" y="8589"/>
                  </a:lnTo>
                  <a:lnTo>
                    <a:pt x="7793" y="8377"/>
                  </a:lnTo>
                  <a:lnTo>
                    <a:pt x="7740" y="8483"/>
                  </a:lnTo>
                  <a:lnTo>
                    <a:pt x="7687" y="8589"/>
                  </a:lnTo>
                  <a:lnTo>
                    <a:pt x="7634" y="8748"/>
                  </a:lnTo>
                  <a:lnTo>
                    <a:pt x="7581" y="8907"/>
                  </a:lnTo>
                  <a:lnTo>
                    <a:pt x="7581" y="8960"/>
                  </a:lnTo>
                  <a:lnTo>
                    <a:pt x="7634" y="8960"/>
                  </a:lnTo>
                  <a:lnTo>
                    <a:pt x="8059" y="8589"/>
                  </a:lnTo>
                  <a:lnTo>
                    <a:pt x="8218" y="8483"/>
                  </a:lnTo>
                  <a:lnTo>
                    <a:pt x="8377" y="8430"/>
                  </a:lnTo>
                  <a:lnTo>
                    <a:pt x="8377" y="8536"/>
                  </a:lnTo>
                  <a:lnTo>
                    <a:pt x="8324" y="8589"/>
                  </a:lnTo>
                  <a:lnTo>
                    <a:pt x="8218" y="8748"/>
                  </a:lnTo>
                  <a:lnTo>
                    <a:pt x="8059" y="8854"/>
                  </a:lnTo>
                  <a:lnTo>
                    <a:pt x="8059" y="8907"/>
                  </a:lnTo>
                  <a:lnTo>
                    <a:pt x="8112" y="8907"/>
                  </a:lnTo>
                  <a:lnTo>
                    <a:pt x="8483" y="8854"/>
                  </a:lnTo>
                  <a:lnTo>
                    <a:pt x="8748" y="8748"/>
                  </a:lnTo>
                  <a:lnTo>
                    <a:pt x="8907" y="8589"/>
                  </a:lnTo>
                  <a:lnTo>
                    <a:pt x="8960" y="8536"/>
                  </a:lnTo>
                  <a:lnTo>
                    <a:pt x="8960" y="8589"/>
                  </a:lnTo>
                  <a:lnTo>
                    <a:pt x="8801" y="8854"/>
                  </a:lnTo>
                  <a:lnTo>
                    <a:pt x="8801" y="8907"/>
                  </a:lnTo>
                  <a:lnTo>
                    <a:pt x="9172" y="8907"/>
                  </a:lnTo>
                  <a:lnTo>
                    <a:pt x="9331" y="8854"/>
                  </a:lnTo>
                  <a:lnTo>
                    <a:pt x="9437" y="8748"/>
                  </a:lnTo>
                  <a:lnTo>
                    <a:pt x="9384" y="8854"/>
                  </a:lnTo>
                  <a:lnTo>
                    <a:pt x="9331" y="8960"/>
                  </a:lnTo>
                  <a:lnTo>
                    <a:pt x="9331" y="9013"/>
                  </a:lnTo>
                  <a:lnTo>
                    <a:pt x="9384" y="9013"/>
                  </a:lnTo>
                  <a:lnTo>
                    <a:pt x="9702" y="9119"/>
                  </a:lnTo>
                  <a:lnTo>
                    <a:pt x="9967" y="9225"/>
                  </a:lnTo>
                  <a:lnTo>
                    <a:pt x="9967" y="9225"/>
                  </a:lnTo>
                  <a:lnTo>
                    <a:pt x="9543" y="9119"/>
                  </a:lnTo>
                  <a:lnTo>
                    <a:pt x="9119" y="9066"/>
                  </a:lnTo>
                  <a:lnTo>
                    <a:pt x="8271" y="9013"/>
                  </a:lnTo>
                  <a:lnTo>
                    <a:pt x="7475" y="9119"/>
                  </a:lnTo>
                  <a:lnTo>
                    <a:pt x="6786" y="9278"/>
                  </a:lnTo>
                  <a:lnTo>
                    <a:pt x="6256" y="9490"/>
                  </a:lnTo>
                  <a:lnTo>
                    <a:pt x="5885" y="9755"/>
                  </a:lnTo>
                  <a:lnTo>
                    <a:pt x="5726" y="9914"/>
                  </a:lnTo>
                  <a:lnTo>
                    <a:pt x="5461" y="10285"/>
                  </a:lnTo>
                  <a:lnTo>
                    <a:pt x="5249" y="10710"/>
                  </a:lnTo>
                  <a:lnTo>
                    <a:pt x="5090" y="11240"/>
                  </a:lnTo>
                  <a:lnTo>
                    <a:pt x="5037" y="11717"/>
                  </a:lnTo>
                  <a:lnTo>
                    <a:pt x="5090" y="11929"/>
                  </a:lnTo>
                  <a:lnTo>
                    <a:pt x="5143" y="12141"/>
                  </a:lnTo>
                  <a:lnTo>
                    <a:pt x="5249" y="12353"/>
                  </a:lnTo>
                  <a:lnTo>
                    <a:pt x="5408" y="12565"/>
                  </a:lnTo>
                  <a:lnTo>
                    <a:pt x="5461" y="12618"/>
                  </a:lnTo>
                  <a:lnTo>
                    <a:pt x="5461" y="12565"/>
                  </a:lnTo>
                  <a:lnTo>
                    <a:pt x="5514" y="12353"/>
                  </a:lnTo>
                  <a:lnTo>
                    <a:pt x="5567" y="12141"/>
                  </a:lnTo>
                  <a:lnTo>
                    <a:pt x="5726" y="11823"/>
                  </a:lnTo>
                  <a:lnTo>
                    <a:pt x="5832" y="11664"/>
                  </a:lnTo>
                  <a:lnTo>
                    <a:pt x="5726" y="11293"/>
                  </a:lnTo>
                  <a:lnTo>
                    <a:pt x="6097" y="11505"/>
                  </a:lnTo>
                  <a:lnTo>
                    <a:pt x="5991" y="11240"/>
                  </a:lnTo>
                  <a:lnTo>
                    <a:pt x="5938" y="11134"/>
                  </a:lnTo>
                  <a:lnTo>
                    <a:pt x="5885" y="11028"/>
                  </a:lnTo>
                  <a:lnTo>
                    <a:pt x="5991" y="11081"/>
                  </a:lnTo>
                  <a:lnTo>
                    <a:pt x="6097" y="11134"/>
                  </a:lnTo>
                  <a:lnTo>
                    <a:pt x="6309" y="11240"/>
                  </a:lnTo>
                  <a:lnTo>
                    <a:pt x="6309" y="11028"/>
                  </a:lnTo>
                  <a:lnTo>
                    <a:pt x="6256" y="10710"/>
                  </a:lnTo>
                  <a:lnTo>
                    <a:pt x="6203" y="10657"/>
                  </a:lnTo>
                  <a:lnTo>
                    <a:pt x="6203" y="10604"/>
                  </a:lnTo>
                  <a:lnTo>
                    <a:pt x="6256" y="10657"/>
                  </a:lnTo>
                  <a:lnTo>
                    <a:pt x="6415" y="10710"/>
                  </a:lnTo>
                  <a:lnTo>
                    <a:pt x="6521" y="10816"/>
                  </a:lnTo>
                  <a:lnTo>
                    <a:pt x="6627" y="10816"/>
                  </a:lnTo>
                  <a:lnTo>
                    <a:pt x="6627" y="10710"/>
                  </a:lnTo>
                  <a:lnTo>
                    <a:pt x="6680" y="10445"/>
                  </a:lnTo>
                  <a:lnTo>
                    <a:pt x="6733" y="10338"/>
                  </a:lnTo>
                  <a:lnTo>
                    <a:pt x="6839" y="10232"/>
                  </a:lnTo>
                  <a:lnTo>
                    <a:pt x="6839" y="10338"/>
                  </a:lnTo>
                  <a:lnTo>
                    <a:pt x="6892" y="10498"/>
                  </a:lnTo>
                  <a:lnTo>
                    <a:pt x="6945" y="10604"/>
                  </a:lnTo>
                  <a:lnTo>
                    <a:pt x="6998" y="10657"/>
                  </a:lnTo>
                  <a:lnTo>
                    <a:pt x="7104" y="10551"/>
                  </a:lnTo>
                  <a:lnTo>
                    <a:pt x="7210" y="10338"/>
                  </a:lnTo>
                  <a:lnTo>
                    <a:pt x="7369" y="10126"/>
                  </a:lnTo>
                  <a:lnTo>
                    <a:pt x="7422" y="10020"/>
                  </a:lnTo>
                  <a:lnTo>
                    <a:pt x="7528" y="9967"/>
                  </a:lnTo>
                  <a:lnTo>
                    <a:pt x="7475" y="10126"/>
                  </a:lnTo>
                  <a:lnTo>
                    <a:pt x="7475" y="10285"/>
                  </a:lnTo>
                  <a:lnTo>
                    <a:pt x="7528" y="10391"/>
                  </a:lnTo>
                  <a:lnTo>
                    <a:pt x="7581" y="10232"/>
                  </a:lnTo>
                  <a:lnTo>
                    <a:pt x="7687" y="10073"/>
                  </a:lnTo>
                  <a:lnTo>
                    <a:pt x="7793" y="9914"/>
                  </a:lnTo>
                  <a:lnTo>
                    <a:pt x="7952" y="9808"/>
                  </a:lnTo>
                  <a:lnTo>
                    <a:pt x="7952" y="9914"/>
                  </a:lnTo>
                  <a:lnTo>
                    <a:pt x="7952" y="10073"/>
                  </a:lnTo>
                  <a:lnTo>
                    <a:pt x="8005" y="10126"/>
                  </a:lnTo>
                  <a:lnTo>
                    <a:pt x="8112" y="10020"/>
                  </a:lnTo>
                  <a:lnTo>
                    <a:pt x="8324" y="9914"/>
                  </a:lnTo>
                  <a:lnTo>
                    <a:pt x="8960" y="9755"/>
                  </a:lnTo>
                  <a:lnTo>
                    <a:pt x="9278" y="9702"/>
                  </a:lnTo>
                  <a:lnTo>
                    <a:pt x="9596" y="9649"/>
                  </a:lnTo>
                  <a:lnTo>
                    <a:pt x="9967" y="9649"/>
                  </a:lnTo>
                  <a:lnTo>
                    <a:pt x="9437" y="9755"/>
                  </a:lnTo>
                  <a:lnTo>
                    <a:pt x="9013" y="9914"/>
                  </a:lnTo>
                  <a:lnTo>
                    <a:pt x="8642" y="10073"/>
                  </a:lnTo>
                  <a:lnTo>
                    <a:pt x="8271" y="10285"/>
                  </a:lnTo>
                  <a:lnTo>
                    <a:pt x="7952" y="10498"/>
                  </a:lnTo>
                  <a:lnTo>
                    <a:pt x="7687" y="10710"/>
                  </a:lnTo>
                  <a:lnTo>
                    <a:pt x="7422" y="10975"/>
                  </a:lnTo>
                  <a:lnTo>
                    <a:pt x="7210" y="11240"/>
                  </a:lnTo>
                  <a:lnTo>
                    <a:pt x="7210" y="11293"/>
                  </a:lnTo>
                  <a:lnTo>
                    <a:pt x="6998" y="11717"/>
                  </a:lnTo>
                  <a:lnTo>
                    <a:pt x="6786" y="12141"/>
                  </a:lnTo>
                  <a:lnTo>
                    <a:pt x="6680" y="12565"/>
                  </a:lnTo>
                  <a:lnTo>
                    <a:pt x="6627" y="13095"/>
                  </a:lnTo>
                  <a:lnTo>
                    <a:pt x="6627" y="13625"/>
                  </a:lnTo>
                  <a:lnTo>
                    <a:pt x="6627" y="13890"/>
                  </a:lnTo>
                  <a:lnTo>
                    <a:pt x="6733" y="14209"/>
                  </a:lnTo>
                  <a:lnTo>
                    <a:pt x="6839" y="14474"/>
                  </a:lnTo>
                  <a:lnTo>
                    <a:pt x="6998" y="14792"/>
                  </a:lnTo>
                  <a:lnTo>
                    <a:pt x="7263" y="15057"/>
                  </a:lnTo>
                  <a:lnTo>
                    <a:pt x="7316" y="15163"/>
                  </a:lnTo>
                  <a:lnTo>
                    <a:pt x="7369" y="15163"/>
                  </a:lnTo>
                  <a:lnTo>
                    <a:pt x="7422" y="15110"/>
                  </a:lnTo>
                  <a:lnTo>
                    <a:pt x="7369" y="15057"/>
                  </a:lnTo>
                  <a:lnTo>
                    <a:pt x="7316" y="14898"/>
                  </a:lnTo>
                  <a:lnTo>
                    <a:pt x="7263" y="14633"/>
                  </a:lnTo>
                  <a:lnTo>
                    <a:pt x="7263" y="14633"/>
                  </a:lnTo>
                  <a:lnTo>
                    <a:pt x="7422" y="14792"/>
                  </a:lnTo>
                  <a:lnTo>
                    <a:pt x="7581" y="14951"/>
                  </a:lnTo>
                  <a:lnTo>
                    <a:pt x="7634" y="14951"/>
                  </a:lnTo>
                  <a:lnTo>
                    <a:pt x="7687" y="14898"/>
                  </a:lnTo>
                  <a:lnTo>
                    <a:pt x="7422" y="14368"/>
                  </a:lnTo>
                  <a:lnTo>
                    <a:pt x="7316" y="13890"/>
                  </a:lnTo>
                  <a:lnTo>
                    <a:pt x="7316" y="13837"/>
                  </a:lnTo>
                  <a:lnTo>
                    <a:pt x="7369" y="13890"/>
                  </a:lnTo>
                  <a:lnTo>
                    <a:pt x="7528" y="14103"/>
                  </a:lnTo>
                  <a:lnTo>
                    <a:pt x="7740" y="14209"/>
                  </a:lnTo>
                  <a:lnTo>
                    <a:pt x="7899" y="14315"/>
                  </a:lnTo>
                  <a:lnTo>
                    <a:pt x="8005" y="14315"/>
                  </a:lnTo>
                  <a:lnTo>
                    <a:pt x="7899" y="13890"/>
                  </a:lnTo>
                  <a:lnTo>
                    <a:pt x="7846" y="13625"/>
                  </a:lnTo>
                  <a:lnTo>
                    <a:pt x="7634" y="13095"/>
                  </a:lnTo>
                  <a:lnTo>
                    <a:pt x="7528" y="12883"/>
                  </a:lnTo>
                  <a:lnTo>
                    <a:pt x="7422" y="12777"/>
                  </a:lnTo>
                  <a:lnTo>
                    <a:pt x="7422" y="12777"/>
                  </a:lnTo>
                  <a:lnTo>
                    <a:pt x="7634" y="12883"/>
                  </a:lnTo>
                  <a:lnTo>
                    <a:pt x="7793" y="13042"/>
                  </a:lnTo>
                  <a:lnTo>
                    <a:pt x="7952" y="13201"/>
                  </a:lnTo>
                  <a:lnTo>
                    <a:pt x="8112" y="13413"/>
                  </a:lnTo>
                  <a:lnTo>
                    <a:pt x="8218" y="13360"/>
                  </a:lnTo>
                  <a:lnTo>
                    <a:pt x="8218" y="13307"/>
                  </a:lnTo>
                  <a:lnTo>
                    <a:pt x="8005" y="12565"/>
                  </a:lnTo>
                  <a:lnTo>
                    <a:pt x="7899" y="12141"/>
                  </a:lnTo>
                  <a:lnTo>
                    <a:pt x="7952" y="11929"/>
                  </a:lnTo>
                  <a:lnTo>
                    <a:pt x="8059" y="11982"/>
                  </a:lnTo>
                  <a:lnTo>
                    <a:pt x="8165" y="12141"/>
                  </a:lnTo>
                  <a:lnTo>
                    <a:pt x="8324" y="12565"/>
                  </a:lnTo>
                  <a:lnTo>
                    <a:pt x="8377" y="12618"/>
                  </a:lnTo>
                  <a:lnTo>
                    <a:pt x="8377" y="12671"/>
                  </a:lnTo>
                  <a:lnTo>
                    <a:pt x="8430" y="12618"/>
                  </a:lnTo>
                  <a:lnTo>
                    <a:pt x="8483" y="12565"/>
                  </a:lnTo>
                  <a:lnTo>
                    <a:pt x="8536" y="12141"/>
                  </a:lnTo>
                  <a:lnTo>
                    <a:pt x="8536" y="11664"/>
                  </a:lnTo>
                  <a:lnTo>
                    <a:pt x="8536" y="11452"/>
                  </a:lnTo>
                  <a:lnTo>
                    <a:pt x="8430" y="11240"/>
                  </a:lnTo>
                  <a:lnTo>
                    <a:pt x="8430" y="11187"/>
                  </a:lnTo>
                  <a:lnTo>
                    <a:pt x="8536" y="11240"/>
                  </a:lnTo>
                  <a:lnTo>
                    <a:pt x="8642" y="11399"/>
                  </a:lnTo>
                  <a:lnTo>
                    <a:pt x="8801" y="11611"/>
                  </a:lnTo>
                  <a:lnTo>
                    <a:pt x="8854" y="11611"/>
                  </a:lnTo>
                  <a:lnTo>
                    <a:pt x="8960" y="11240"/>
                  </a:lnTo>
                  <a:lnTo>
                    <a:pt x="9013" y="10975"/>
                  </a:lnTo>
                  <a:lnTo>
                    <a:pt x="9013" y="10710"/>
                  </a:lnTo>
                  <a:lnTo>
                    <a:pt x="9013" y="10604"/>
                  </a:lnTo>
                  <a:lnTo>
                    <a:pt x="9066" y="10657"/>
                  </a:lnTo>
                  <a:lnTo>
                    <a:pt x="9172" y="10710"/>
                  </a:lnTo>
                  <a:lnTo>
                    <a:pt x="9278" y="10869"/>
                  </a:lnTo>
                  <a:lnTo>
                    <a:pt x="9331" y="10869"/>
                  </a:lnTo>
                  <a:lnTo>
                    <a:pt x="9437" y="10710"/>
                  </a:lnTo>
                  <a:lnTo>
                    <a:pt x="9649" y="10391"/>
                  </a:lnTo>
                  <a:lnTo>
                    <a:pt x="9914" y="10126"/>
                  </a:lnTo>
                  <a:lnTo>
                    <a:pt x="10020" y="10126"/>
                  </a:lnTo>
                  <a:lnTo>
                    <a:pt x="9808" y="10445"/>
                  </a:lnTo>
                  <a:lnTo>
                    <a:pt x="9596" y="10710"/>
                  </a:lnTo>
                  <a:lnTo>
                    <a:pt x="9331" y="11240"/>
                  </a:lnTo>
                  <a:lnTo>
                    <a:pt x="9119" y="11717"/>
                  </a:lnTo>
                  <a:lnTo>
                    <a:pt x="8960" y="12141"/>
                  </a:lnTo>
                  <a:lnTo>
                    <a:pt x="8907" y="12565"/>
                  </a:lnTo>
                  <a:lnTo>
                    <a:pt x="8854" y="12936"/>
                  </a:lnTo>
                  <a:lnTo>
                    <a:pt x="8907" y="13201"/>
                  </a:lnTo>
                  <a:lnTo>
                    <a:pt x="9066" y="13625"/>
                  </a:lnTo>
                  <a:lnTo>
                    <a:pt x="9172" y="13890"/>
                  </a:lnTo>
                  <a:lnTo>
                    <a:pt x="9384" y="14103"/>
                  </a:lnTo>
                  <a:lnTo>
                    <a:pt x="9596" y="14368"/>
                  </a:lnTo>
                  <a:lnTo>
                    <a:pt x="9808" y="14527"/>
                  </a:lnTo>
                  <a:lnTo>
                    <a:pt x="10073" y="14686"/>
                  </a:lnTo>
                  <a:lnTo>
                    <a:pt x="10285" y="14739"/>
                  </a:lnTo>
                  <a:lnTo>
                    <a:pt x="10497" y="14792"/>
                  </a:lnTo>
                  <a:lnTo>
                    <a:pt x="10656" y="14792"/>
                  </a:lnTo>
                  <a:lnTo>
                    <a:pt x="10868" y="14739"/>
                  </a:lnTo>
                  <a:lnTo>
                    <a:pt x="10603" y="14527"/>
                  </a:lnTo>
                  <a:lnTo>
                    <a:pt x="10444" y="14315"/>
                  </a:lnTo>
                  <a:lnTo>
                    <a:pt x="10338" y="14050"/>
                  </a:lnTo>
                  <a:lnTo>
                    <a:pt x="10285" y="14050"/>
                  </a:lnTo>
                  <a:lnTo>
                    <a:pt x="9967" y="13943"/>
                  </a:lnTo>
                  <a:lnTo>
                    <a:pt x="10179" y="13890"/>
                  </a:lnTo>
                  <a:lnTo>
                    <a:pt x="10338" y="13784"/>
                  </a:lnTo>
                  <a:lnTo>
                    <a:pt x="10126" y="13731"/>
                  </a:lnTo>
                  <a:lnTo>
                    <a:pt x="9967" y="13731"/>
                  </a:lnTo>
                  <a:lnTo>
                    <a:pt x="9861" y="13784"/>
                  </a:lnTo>
                  <a:lnTo>
                    <a:pt x="9914" y="13678"/>
                  </a:lnTo>
                  <a:lnTo>
                    <a:pt x="10020" y="13625"/>
                  </a:lnTo>
                  <a:lnTo>
                    <a:pt x="10232" y="13519"/>
                  </a:lnTo>
                  <a:lnTo>
                    <a:pt x="10073" y="13466"/>
                  </a:lnTo>
                  <a:lnTo>
                    <a:pt x="9914" y="13413"/>
                  </a:lnTo>
                  <a:lnTo>
                    <a:pt x="9702" y="13360"/>
                  </a:lnTo>
                  <a:lnTo>
                    <a:pt x="9702" y="13307"/>
                  </a:lnTo>
                  <a:lnTo>
                    <a:pt x="9808" y="13254"/>
                  </a:lnTo>
                  <a:lnTo>
                    <a:pt x="9914" y="13201"/>
                  </a:lnTo>
                  <a:lnTo>
                    <a:pt x="9967" y="13148"/>
                  </a:lnTo>
                  <a:lnTo>
                    <a:pt x="9967" y="13095"/>
                  </a:lnTo>
                  <a:lnTo>
                    <a:pt x="9861" y="12989"/>
                  </a:lnTo>
                  <a:lnTo>
                    <a:pt x="9702" y="12883"/>
                  </a:lnTo>
                  <a:lnTo>
                    <a:pt x="9649" y="12830"/>
                  </a:lnTo>
                  <a:lnTo>
                    <a:pt x="9649" y="12724"/>
                  </a:lnTo>
                  <a:lnTo>
                    <a:pt x="9755" y="12777"/>
                  </a:lnTo>
                  <a:lnTo>
                    <a:pt x="9861" y="12830"/>
                  </a:lnTo>
                  <a:lnTo>
                    <a:pt x="9967" y="12777"/>
                  </a:lnTo>
                  <a:lnTo>
                    <a:pt x="10020" y="12777"/>
                  </a:lnTo>
                  <a:lnTo>
                    <a:pt x="10020" y="12671"/>
                  </a:lnTo>
                  <a:lnTo>
                    <a:pt x="9914" y="12565"/>
                  </a:lnTo>
                  <a:lnTo>
                    <a:pt x="9808" y="12353"/>
                  </a:lnTo>
                  <a:lnTo>
                    <a:pt x="9755" y="12141"/>
                  </a:lnTo>
                  <a:lnTo>
                    <a:pt x="9755" y="12088"/>
                  </a:lnTo>
                  <a:lnTo>
                    <a:pt x="9808" y="12141"/>
                  </a:lnTo>
                  <a:lnTo>
                    <a:pt x="9967" y="12247"/>
                  </a:lnTo>
                  <a:lnTo>
                    <a:pt x="10020" y="12247"/>
                  </a:lnTo>
                  <a:lnTo>
                    <a:pt x="9967" y="12141"/>
                  </a:lnTo>
                  <a:lnTo>
                    <a:pt x="9861" y="11982"/>
                  </a:lnTo>
                  <a:lnTo>
                    <a:pt x="9808" y="11823"/>
                  </a:lnTo>
                  <a:lnTo>
                    <a:pt x="9808" y="11717"/>
                  </a:lnTo>
                  <a:lnTo>
                    <a:pt x="9861" y="11770"/>
                  </a:lnTo>
                  <a:lnTo>
                    <a:pt x="9967" y="11823"/>
                  </a:lnTo>
                  <a:lnTo>
                    <a:pt x="10020" y="11823"/>
                  </a:lnTo>
                  <a:lnTo>
                    <a:pt x="10020" y="11770"/>
                  </a:lnTo>
                  <a:lnTo>
                    <a:pt x="10020" y="11611"/>
                  </a:lnTo>
                  <a:lnTo>
                    <a:pt x="10073" y="11240"/>
                  </a:lnTo>
                  <a:lnTo>
                    <a:pt x="10232" y="10710"/>
                  </a:lnTo>
                  <a:lnTo>
                    <a:pt x="10338" y="10498"/>
                  </a:lnTo>
                  <a:lnTo>
                    <a:pt x="10391" y="10285"/>
                  </a:lnTo>
                  <a:lnTo>
                    <a:pt x="10497" y="10126"/>
                  </a:lnTo>
                  <a:lnTo>
                    <a:pt x="11080" y="10710"/>
                  </a:lnTo>
                  <a:lnTo>
                    <a:pt x="11557" y="11240"/>
                  </a:lnTo>
                  <a:lnTo>
                    <a:pt x="11664" y="11399"/>
                  </a:lnTo>
                  <a:lnTo>
                    <a:pt x="12300" y="12141"/>
                  </a:lnTo>
                  <a:lnTo>
                    <a:pt x="12565" y="12565"/>
                  </a:lnTo>
                  <a:lnTo>
                    <a:pt x="13254" y="13625"/>
                  </a:lnTo>
                  <a:lnTo>
                    <a:pt x="13413" y="13890"/>
                  </a:lnTo>
                  <a:lnTo>
                    <a:pt x="14049" y="15057"/>
                  </a:lnTo>
                  <a:lnTo>
                    <a:pt x="14102" y="15163"/>
                  </a:lnTo>
                  <a:lnTo>
                    <a:pt x="14420" y="15852"/>
                  </a:lnTo>
                  <a:lnTo>
                    <a:pt x="14685" y="16488"/>
                  </a:lnTo>
                  <a:lnTo>
                    <a:pt x="14950" y="17283"/>
                  </a:lnTo>
                  <a:lnTo>
                    <a:pt x="15163" y="18132"/>
                  </a:lnTo>
                  <a:lnTo>
                    <a:pt x="14367" y="18397"/>
                  </a:lnTo>
                  <a:lnTo>
                    <a:pt x="13625" y="18662"/>
                  </a:lnTo>
                  <a:lnTo>
                    <a:pt x="13307" y="18715"/>
                  </a:lnTo>
                  <a:lnTo>
                    <a:pt x="12989" y="18768"/>
                  </a:lnTo>
                  <a:lnTo>
                    <a:pt x="12777" y="18768"/>
                  </a:lnTo>
                  <a:lnTo>
                    <a:pt x="12565" y="18715"/>
                  </a:lnTo>
                  <a:lnTo>
                    <a:pt x="11929" y="18344"/>
                  </a:lnTo>
                  <a:lnTo>
                    <a:pt x="11239" y="18079"/>
                  </a:lnTo>
                  <a:lnTo>
                    <a:pt x="10550" y="17867"/>
                  </a:lnTo>
                  <a:lnTo>
                    <a:pt x="10232" y="17814"/>
                  </a:lnTo>
                  <a:lnTo>
                    <a:pt x="9702" y="17814"/>
                  </a:lnTo>
                  <a:lnTo>
                    <a:pt x="9384" y="17920"/>
                  </a:lnTo>
                  <a:lnTo>
                    <a:pt x="8960" y="18132"/>
                  </a:lnTo>
                  <a:lnTo>
                    <a:pt x="8059" y="18662"/>
                  </a:lnTo>
                  <a:lnTo>
                    <a:pt x="7104" y="19245"/>
                  </a:lnTo>
                  <a:lnTo>
                    <a:pt x="6680" y="19404"/>
                  </a:lnTo>
                  <a:lnTo>
                    <a:pt x="6362" y="19457"/>
                  </a:lnTo>
                  <a:lnTo>
                    <a:pt x="6044" y="19510"/>
                  </a:lnTo>
                  <a:lnTo>
                    <a:pt x="5726" y="19563"/>
                  </a:lnTo>
                  <a:lnTo>
                    <a:pt x="4984" y="19669"/>
                  </a:lnTo>
                  <a:lnTo>
                    <a:pt x="4613" y="19722"/>
                  </a:lnTo>
                  <a:lnTo>
                    <a:pt x="4241" y="19775"/>
                  </a:lnTo>
                  <a:lnTo>
                    <a:pt x="3817" y="19775"/>
                  </a:lnTo>
                  <a:lnTo>
                    <a:pt x="3393" y="19669"/>
                  </a:lnTo>
                  <a:lnTo>
                    <a:pt x="3075" y="19616"/>
                  </a:lnTo>
                  <a:lnTo>
                    <a:pt x="2757" y="19669"/>
                  </a:lnTo>
                  <a:lnTo>
                    <a:pt x="2333" y="19775"/>
                  </a:lnTo>
                  <a:lnTo>
                    <a:pt x="1909" y="19934"/>
                  </a:lnTo>
                  <a:lnTo>
                    <a:pt x="1485" y="20146"/>
                  </a:lnTo>
                  <a:lnTo>
                    <a:pt x="1008" y="20464"/>
                  </a:lnTo>
                  <a:lnTo>
                    <a:pt x="0" y="21154"/>
                  </a:lnTo>
                  <a:lnTo>
                    <a:pt x="36740" y="21154"/>
                  </a:lnTo>
                  <a:lnTo>
                    <a:pt x="35626" y="20464"/>
                  </a:lnTo>
                  <a:lnTo>
                    <a:pt x="35149" y="20146"/>
                  </a:lnTo>
                  <a:lnTo>
                    <a:pt x="34672" y="19934"/>
                  </a:lnTo>
                  <a:lnTo>
                    <a:pt x="34248" y="19775"/>
                  </a:lnTo>
                  <a:lnTo>
                    <a:pt x="33824" y="19669"/>
                  </a:lnTo>
                  <a:lnTo>
                    <a:pt x="33453" y="19616"/>
                  </a:lnTo>
                  <a:lnTo>
                    <a:pt x="33135" y="19669"/>
                  </a:lnTo>
                  <a:lnTo>
                    <a:pt x="32710" y="19775"/>
                  </a:lnTo>
                  <a:lnTo>
                    <a:pt x="32339" y="19775"/>
                  </a:lnTo>
                  <a:lnTo>
                    <a:pt x="31915" y="19722"/>
                  </a:lnTo>
                  <a:lnTo>
                    <a:pt x="31544" y="19669"/>
                  </a:lnTo>
                  <a:lnTo>
                    <a:pt x="30802" y="19563"/>
                  </a:lnTo>
                  <a:lnTo>
                    <a:pt x="30484" y="19510"/>
                  </a:lnTo>
                  <a:lnTo>
                    <a:pt x="30166" y="19457"/>
                  </a:lnTo>
                  <a:lnTo>
                    <a:pt x="29848" y="19404"/>
                  </a:lnTo>
                  <a:lnTo>
                    <a:pt x="29423" y="19245"/>
                  </a:lnTo>
                  <a:lnTo>
                    <a:pt x="28522" y="18662"/>
                  </a:lnTo>
                  <a:lnTo>
                    <a:pt x="27568" y="18132"/>
                  </a:lnTo>
                  <a:lnTo>
                    <a:pt x="27144" y="17920"/>
                  </a:lnTo>
                  <a:lnTo>
                    <a:pt x="26826" y="17814"/>
                  </a:lnTo>
                  <a:lnTo>
                    <a:pt x="26296" y="17814"/>
                  </a:lnTo>
                  <a:lnTo>
                    <a:pt x="25978" y="17867"/>
                  </a:lnTo>
                  <a:lnTo>
                    <a:pt x="25288" y="18079"/>
                  </a:lnTo>
                  <a:lnTo>
                    <a:pt x="24599" y="18344"/>
                  </a:lnTo>
                  <a:lnTo>
                    <a:pt x="23963" y="18715"/>
                  </a:lnTo>
                  <a:lnTo>
                    <a:pt x="23804" y="18768"/>
                  </a:lnTo>
                  <a:lnTo>
                    <a:pt x="23539" y="18768"/>
                  </a:lnTo>
                  <a:lnTo>
                    <a:pt x="23274" y="18715"/>
                  </a:lnTo>
                  <a:lnTo>
                    <a:pt x="22956" y="18662"/>
                  </a:lnTo>
                  <a:lnTo>
                    <a:pt x="22266" y="18450"/>
                  </a:lnTo>
                  <a:lnTo>
                    <a:pt x="21471" y="18185"/>
                  </a:lnTo>
                  <a:lnTo>
                    <a:pt x="21418" y="17761"/>
                  </a:lnTo>
                  <a:lnTo>
                    <a:pt x="21418" y="17124"/>
                  </a:lnTo>
                  <a:lnTo>
                    <a:pt x="21418" y="16488"/>
                  </a:lnTo>
                  <a:lnTo>
                    <a:pt x="21471" y="16276"/>
                  </a:lnTo>
                  <a:lnTo>
                    <a:pt x="21524" y="15481"/>
                  </a:lnTo>
                  <a:lnTo>
                    <a:pt x="21577" y="15163"/>
                  </a:lnTo>
                  <a:lnTo>
                    <a:pt x="21577" y="15110"/>
                  </a:lnTo>
                  <a:lnTo>
                    <a:pt x="21577" y="15057"/>
                  </a:lnTo>
                  <a:lnTo>
                    <a:pt x="21630" y="14739"/>
                  </a:lnTo>
                  <a:lnTo>
                    <a:pt x="21842" y="13890"/>
                  </a:lnTo>
                  <a:lnTo>
                    <a:pt x="21895" y="13625"/>
                  </a:lnTo>
                  <a:lnTo>
                    <a:pt x="22160" y="12565"/>
                  </a:lnTo>
                  <a:lnTo>
                    <a:pt x="22320" y="12141"/>
                  </a:lnTo>
                  <a:lnTo>
                    <a:pt x="22426" y="11823"/>
                  </a:lnTo>
                  <a:lnTo>
                    <a:pt x="22691" y="11240"/>
                  </a:lnTo>
                  <a:lnTo>
                    <a:pt x="22903" y="10710"/>
                  </a:lnTo>
                  <a:lnTo>
                    <a:pt x="23327" y="9914"/>
                  </a:lnTo>
                  <a:lnTo>
                    <a:pt x="23698" y="9278"/>
                  </a:lnTo>
                  <a:lnTo>
                    <a:pt x="23751" y="9225"/>
                  </a:lnTo>
                  <a:lnTo>
                    <a:pt x="23751" y="9278"/>
                  </a:lnTo>
                  <a:lnTo>
                    <a:pt x="23804" y="9225"/>
                  </a:lnTo>
                  <a:lnTo>
                    <a:pt x="23804" y="9278"/>
                  </a:lnTo>
                  <a:lnTo>
                    <a:pt x="24069" y="9596"/>
                  </a:lnTo>
                  <a:lnTo>
                    <a:pt x="24228" y="9914"/>
                  </a:lnTo>
                  <a:lnTo>
                    <a:pt x="24281" y="10073"/>
                  </a:lnTo>
                  <a:lnTo>
                    <a:pt x="24281" y="10126"/>
                  </a:lnTo>
                  <a:lnTo>
                    <a:pt x="24334" y="10126"/>
                  </a:lnTo>
                  <a:lnTo>
                    <a:pt x="24440" y="10020"/>
                  </a:lnTo>
                  <a:lnTo>
                    <a:pt x="24493" y="10179"/>
                  </a:lnTo>
                  <a:lnTo>
                    <a:pt x="24440" y="10338"/>
                  </a:lnTo>
                  <a:lnTo>
                    <a:pt x="24387" y="10498"/>
                  </a:lnTo>
                  <a:lnTo>
                    <a:pt x="24387" y="10498"/>
                  </a:lnTo>
                  <a:lnTo>
                    <a:pt x="24440" y="10445"/>
                  </a:lnTo>
                  <a:lnTo>
                    <a:pt x="24493" y="10391"/>
                  </a:lnTo>
                  <a:lnTo>
                    <a:pt x="24546" y="10285"/>
                  </a:lnTo>
                  <a:lnTo>
                    <a:pt x="24599" y="10391"/>
                  </a:lnTo>
                  <a:lnTo>
                    <a:pt x="24599" y="10498"/>
                  </a:lnTo>
                  <a:lnTo>
                    <a:pt x="24546" y="10710"/>
                  </a:lnTo>
                  <a:lnTo>
                    <a:pt x="24493" y="10816"/>
                  </a:lnTo>
                  <a:lnTo>
                    <a:pt x="24546" y="10869"/>
                  </a:lnTo>
                  <a:lnTo>
                    <a:pt x="24652" y="10816"/>
                  </a:lnTo>
                  <a:lnTo>
                    <a:pt x="24758" y="10710"/>
                  </a:lnTo>
                  <a:lnTo>
                    <a:pt x="24811" y="10710"/>
                  </a:lnTo>
                  <a:lnTo>
                    <a:pt x="24758" y="10869"/>
                  </a:lnTo>
                  <a:lnTo>
                    <a:pt x="24705" y="10975"/>
                  </a:lnTo>
                  <a:lnTo>
                    <a:pt x="24652" y="11081"/>
                  </a:lnTo>
                  <a:lnTo>
                    <a:pt x="24652" y="11134"/>
                  </a:lnTo>
                  <a:lnTo>
                    <a:pt x="24811" y="11187"/>
                  </a:lnTo>
                  <a:lnTo>
                    <a:pt x="24864" y="11187"/>
                  </a:lnTo>
                  <a:lnTo>
                    <a:pt x="24917" y="11240"/>
                  </a:lnTo>
                  <a:lnTo>
                    <a:pt x="24811" y="11240"/>
                  </a:lnTo>
                  <a:lnTo>
                    <a:pt x="24758" y="11293"/>
                  </a:lnTo>
                  <a:lnTo>
                    <a:pt x="24599" y="11399"/>
                  </a:lnTo>
                  <a:lnTo>
                    <a:pt x="24546" y="11452"/>
                  </a:lnTo>
                  <a:lnTo>
                    <a:pt x="24652" y="11452"/>
                  </a:lnTo>
                  <a:lnTo>
                    <a:pt x="24758" y="11505"/>
                  </a:lnTo>
                  <a:lnTo>
                    <a:pt x="24864" y="11558"/>
                  </a:lnTo>
                  <a:lnTo>
                    <a:pt x="24758" y="11558"/>
                  </a:lnTo>
                  <a:lnTo>
                    <a:pt x="24652" y="11611"/>
                  </a:lnTo>
                  <a:lnTo>
                    <a:pt x="24546" y="11664"/>
                  </a:lnTo>
                  <a:lnTo>
                    <a:pt x="24811" y="11717"/>
                  </a:lnTo>
                  <a:lnTo>
                    <a:pt x="24599" y="11876"/>
                  </a:lnTo>
                  <a:lnTo>
                    <a:pt x="24599" y="11929"/>
                  </a:lnTo>
                  <a:lnTo>
                    <a:pt x="24546" y="12141"/>
                  </a:lnTo>
                  <a:lnTo>
                    <a:pt x="24440" y="12353"/>
                  </a:lnTo>
                  <a:lnTo>
                    <a:pt x="24334" y="12459"/>
                  </a:lnTo>
                  <a:lnTo>
                    <a:pt x="24546" y="12459"/>
                  </a:lnTo>
                  <a:lnTo>
                    <a:pt x="24705" y="12406"/>
                  </a:lnTo>
                  <a:lnTo>
                    <a:pt x="24864" y="12300"/>
                  </a:lnTo>
                  <a:lnTo>
                    <a:pt x="25023" y="12141"/>
                  </a:lnTo>
                  <a:lnTo>
                    <a:pt x="25235" y="11876"/>
                  </a:lnTo>
                  <a:lnTo>
                    <a:pt x="25341" y="11558"/>
                  </a:lnTo>
                  <a:lnTo>
                    <a:pt x="25447" y="11240"/>
                  </a:lnTo>
                  <a:lnTo>
                    <a:pt x="25447" y="10922"/>
                  </a:lnTo>
                  <a:lnTo>
                    <a:pt x="25394" y="10710"/>
                  </a:lnTo>
                  <a:lnTo>
                    <a:pt x="25235" y="10338"/>
                  </a:lnTo>
                  <a:lnTo>
                    <a:pt x="24970" y="9914"/>
                  </a:lnTo>
                  <a:lnTo>
                    <a:pt x="24758" y="9596"/>
                  </a:lnTo>
                  <a:lnTo>
                    <a:pt x="24440" y="9278"/>
                  </a:lnTo>
                  <a:lnTo>
                    <a:pt x="24175" y="9066"/>
                  </a:lnTo>
                  <a:lnTo>
                    <a:pt x="23910" y="8907"/>
                  </a:lnTo>
                  <a:lnTo>
                    <a:pt x="23963" y="8854"/>
                  </a:lnTo>
                  <a:lnTo>
                    <a:pt x="24281" y="9013"/>
                  </a:lnTo>
                  <a:lnTo>
                    <a:pt x="24599" y="9278"/>
                  </a:lnTo>
                  <a:lnTo>
                    <a:pt x="24652" y="9278"/>
                  </a:lnTo>
                  <a:lnTo>
                    <a:pt x="24705" y="9119"/>
                  </a:lnTo>
                  <a:lnTo>
                    <a:pt x="24758" y="9013"/>
                  </a:lnTo>
                  <a:lnTo>
                    <a:pt x="24758" y="9119"/>
                  </a:lnTo>
                  <a:lnTo>
                    <a:pt x="24811" y="9278"/>
                  </a:lnTo>
                  <a:lnTo>
                    <a:pt x="24970" y="9543"/>
                  </a:lnTo>
                  <a:lnTo>
                    <a:pt x="25076" y="9702"/>
                  </a:lnTo>
                  <a:lnTo>
                    <a:pt x="25182" y="9702"/>
                  </a:lnTo>
                  <a:lnTo>
                    <a:pt x="25235" y="9437"/>
                  </a:lnTo>
                  <a:lnTo>
                    <a:pt x="25288" y="9331"/>
                  </a:lnTo>
                  <a:lnTo>
                    <a:pt x="25341" y="9278"/>
                  </a:lnTo>
                  <a:lnTo>
                    <a:pt x="25341" y="9437"/>
                  </a:lnTo>
                  <a:lnTo>
                    <a:pt x="25341" y="9596"/>
                  </a:lnTo>
                  <a:lnTo>
                    <a:pt x="25447" y="9914"/>
                  </a:lnTo>
                  <a:lnTo>
                    <a:pt x="25553" y="10179"/>
                  </a:lnTo>
                  <a:lnTo>
                    <a:pt x="25659" y="10391"/>
                  </a:lnTo>
                  <a:lnTo>
                    <a:pt x="25712" y="10391"/>
                  </a:lnTo>
                  <a:lnTo>
                    <a:pt x="25712" y="10338"/>
                  </a:lnTo>
                  <a:lnTo>
                    <a:pt x="25712" y="10126"/>
                  </a:lnTo>
                  <a:lnTo>
                    <a:pt x="25765" y="9914"/>
                  </a:lnTo>
                  <a:lnTo>
                    <a:pt x="25765" y="9808"/>
                  </a:lnTo>
                  <a:lnTo>
                    <a:pt x="25872" y="9702"/>
                  </a:lnTo>
                  <a:lnTo>
                    <a:pt x="25925" y="9914"/>
                  </a:lnTo>
                  <a:lnTo>
                    <a:pt x="25978" y="10338"/>
                  </a:lnTo>
                  <a:lnTo>
                    <a:pt x="25978" y="10710"/>
                  </a:lnTo>
                  <a:lnTo>
                    <a:pt x="25978" y="10816"/>
                  </a:lnTo>
                  <a:lnTo>
                    <a:pt x="26031" y="10869"/>
                  </a:lnTo>
                  <a:lnTo>
                    <a:pt x="26137" y="10710"/>
                  </a:lnTo>
                  <a:lnTo>
                    <a:pt x="26296" y="10445"/>
                  </a:lnTo>
                  <a:lnTo>
                    <a:pt x="26349" y="10338"/>
                  </a:lnTo>
                  <a:lnTo>
                    <a:pt x="26402" y="10232"/>
                  </a:lnTo>
                  <a:lnTo>
                    <a:pt x="26349" y="10445"/>
                  </a:lnTo>
                  <a:lnTo>
                    <a:pt x="26349" y="10710"/>
                  </a:lnTo>
                  <a:lnTo>
                    <a:pt x="26349" y="11240"/>
                  </a:lnTo>
                  <a:lnTo>
                    <a:pt x="26349" y="11505"/>
                  </a:lnTo>
                  <a:lnTo>
                    <a:pt x="26402" y="11505"/>
                  </a:lnTo>
                  <a:lnTo>
                    <a:pt x="26508" y="11452"/>
                  </a:lnTo>
                  <a:lnTo>
                    <a:pt x="26667" y="11240"/>
                  </a:lnTo>
                  <a:lnTo>
                    <a:pt x="26720" y="11134"/>
                  </a:lnTo>
                  <a:lnTo>
                    <a:pt x="26773" y="11028"/>
                  </a:lnTo>
                  <a:lnTo>
                    <a:pt x="26773" y="11240"/>
                  </a:lnTo>
                  <a:lnTo>
                    <a:pt x="26773" y="11558"/>
                  </a:lnTo>
                  <a:lnTo>
                    <a:pt x="26773" y="11876"/>
                  </a:lnTo>
                  <a:lnTo>
                    <a:pt x="26773" y="11929"/>
                  </a:lnTo>
                  <a:lnTo>
                    <a:pt x="26826" y="11929"/>
                  </a:lnTo>
                  <a:lnTo>
                    <a:pt x="26985" y="11558"/>
                  </a:lnTo>
                  <a:lnTo>
                    <a:pt x="27038" y="11770"/>
                  </a:lnTo>
                  <a:lnTo>
                    <a:pt x="26985" y="11929"/>
                  </a:lnTo>
                  <a:lnTo>
                    <a:pt x="27038" y="11982"/>
                  </a:lnTo>
                  <a:lnTo>
                    <a:pt x="27197" y="11611"/>
                  </a:lnTo>
                  <a:lnTo>
                    <a:pt x="27303" y="11240"/>
                  </a:lnTo>
                  <a:lnTo>
                    <a:pt x="27303" y="10975"/>
                  </a:lnTo>
                  <a:lnTo>
                    <a:pt x="27250" y="10710"/>
                  </a:lnTo>
                  <a:lnTo>
                    <a:pt x="27144" y="10338"/>
                  </a:lnTo>
                  <a:lnTo>
                    <a:pt x="26932" y="9914"/>
                  </a:lnTo>
                  <a:lnTo>
                    <a:pt x="26720" y="9596"/>
                  </a:lnTo>
                  <a:lnTo>
                    <a:pt x="26455" y="9278"/>
                  </a:lnTo>
                  <a:lnTo>
                    <a:pt x="26243" y="9066"/>
                  </a:lnTo>
                  <a:lnTo>
                    <a:pt x="26084" y="8960"/>
                  </a:lnTo>
                  <a:lnTo>
                    <a:pt x="25818" y="8801"/>
                  </a:lnTo>
                  <a:lnTo>
                    <a:pt x="25288" y="8589"/>
                  </a:lnTo>
                  <a:lnTo>
                    <a:pt x="24599" y="8483"/>
                  </a:lnTo>
                  <a:lnTo>
                    <a:pt x="24228" y="8483"/>
                  </a:lnTo>
                  <a:lnTo>
                    <a:pt x="23857" y="8536"/>
                  </a:lnTo>
                  <a:lnTo>
                    <a:pt x="23857" y="8536"/>
                  </a:lnTo>
                  <a:lnTo>
                    <a:pt x="24122" y="8430"/>
                  </a:lnTo>
                  <a:lnTo>
                    <a:pt x="24440" y="8377"/>
                  </a:lnTo>
                  <a:lnTo>
                    <a:pt x="24864" y="8324"/>
                  </a:lnTo>
                  <a:lnTo>
                    <a:pt x="25235" y="8377"/>
                  </a:lnTo>
                  <a:lnTo>
                    <a:pt x="25394" y="8430"/>
                  </a:lnTo>
                  <a:lnTo>
                    <a:pt x="25394" y="8324"/>
                  </a:lnTo>
                  <a:lnTo>
                    <a:pt x="25341" y="8165"/>
                  </a:lnTo>
                  <a:lnTo>
                    <a:pt x="25553" y="8218"/>
                  </a:lnTo>
                  <a:lnTo>
                    <a:pt x="25659" y="8324"/>
                  </a:lnTo>
                  <a:lnTo>
                    <a:pt x="25818" y="8483"/>
                  </a:lnTo>
                  <a:lnTo>
                    <a:pt x="25818" y="8377"/>
                  </a:lnTo>
                  <a:lnTo>
                    <a:pt x="25765" y="8324"/>
                  </a:lnTo>
                  <a:lnTo>
                    <a:pt x="25712" y="8218"/>
                  </a:lnTo>
                  <a:lnTo>
                    <a:pt x="25765" y="8218"/>
                  </a:lnTo>
                  <a:lnTo>
                    <a:pt x="25872" y="8271"/>
                  </a:lnTo>
                  <a:lnTo>
                    <a:pt x="26031" y="8377"/>
                  </a:lnTo>
                  <a:lnTo>
                    <a:pt x="26190" y="8536"/>
                  </a:lnTo>
                  <a:lnTo>
                    <a:pt x="26243" y="8589"/>
                  </a:lnTo>
                  <a:lnTo>
                    <a:pt x="26296" y="8536"/>
                  </a:lnTo>
                  <a:lnTo>
                    <a:pt x="26349" y="8430"/>
                  </a:lnTo>
                  <a:lnTo>
                    <a:pt x="26296" y="8324"/>
                  </a:lnTo>
                  <a:lnTo>
                    <a:pt x="26296" y="8218"/>
                  </a:lnTo>
                  <a:lnTo>
                    <a:pt x="26402" y="8324"/>
                  </a:lnTo>
                  <a:lnTo>
                    <a:pt x="26508" y="8430"/>
                  </a:lnTo>
                  <a:lnTo>
                    <a:pt x="26561" y="8589"/>
                  </a:lnTo>
                  <a:lnTo>
                    <a:pt x="26614" y="8589"/>
                  </a:lnTo>
                  <a:lnTo>
                    <a:pt x="26667" y="8536"/>
                  </a:lnTo>
                  <a:lnTo>
                    <a:pt x="26773" y="8483"/>
                  </a:lnTo>
                  <a:lnTo>
                    <a:pt x="26826" y="8377"/>
                  </a:lnTo>
                  <a:lnTo>
                    <a:pt x="26879" y="8377"/>
                  </a:lnTo>
                  <a:lnTo>
                    <a:pt x="26826" y="8589"/>
                  </a:lnTo>
                  <a:lnTo>
                    <a:pt x="26879" y="8801"/>
                  </a:lnTo>
                  <a:lnTo>
                    <a:pt x="26932" y="8907"/>
                  </a:lnTo>
                  <a:lnTo>
                    <a:pt x="26985" y="8801"/>
                  </a:lnTo>
                  <a:lnTo>
                    <a:pt x="27038" y="8695"/>
                  </a:lnTo>
                  <a:lnTo>
                    <a:pt x="27144" y="8589"/>
                  </a:lnTo>
                  <a:lnTo>
                    <a:pt x="27197" y="8589"/>
                  </a:lnTo>
                  <a:lnTo>
                    <a:pt x="27144" y="8748"/>
                  </a:lnTo>
                  <a:lnTo>
                    <a:pt x="27144" y="8854"/>
                  </a:lnTo>
                  <a:lnTo>
                    <a:pt x="27144" y="9013"/>
                  </a:lnTo>
                  <a:lnTo>
                    <a:pt x="27356" y="8748"/>
                  </a:lnTo>
                  <a:lnTo>
                    <a:pt x="27356" y="9066"/>
                  </a:lnTo>
                  <a:lnTo>
                    <a:pt x="27409" y="9119"/>
                  </a:lnTo>
                  <a:lnTo>
                    <a:pt x="27621" y="9278"/>
                  </a:lnTo>
                  <a:lnTo>
                    <a:pt x="27780" y="9437"/>
                  </a:lnTo>
                  <a:lnTo>
                    <a:pt x="27833" y="9702"/>
                  </a:lnTo>
                  <a:lnTo>
                    <a:pt x="27939" y="9490"/>
                  </a:lnTo>
                  <a:lnTo>
                    <a:pt x="27992" y="9278"/>
                  </a:lnTo>
                  <a:lnTo>
                    <a:pt x="27939" y="8960"/>
                  </a:lnTo>
                  <a:lnTo>
                    <a:pt x="27833" y="8589"/>
                  </a:lnTo>
                  <a:lnTo>
                    <a:pt x="27727" y="8377"/>
                  </a:lnTo>
                  <a:lnTo>
                    <a:pt x="27568" y="8165"/>
                  </a:lnTo>
                  <a:lnTo>
                    <a:pt x="27197" y="7847"/>
                  </a:lnTo>
                  <a:lnTo>
                    <a:pt x="26879" y="7635"/>
                  </a:lnTo>
                  <a:lnTo>
                    <a:pt x="26455" y="7529"/>
                  </a:lnTo>
                  <a:lnTo>
                    <a:pt x="25872" y="7529"/>
                  </a:lnTo>
                  <a:lnTo>
                    <a:pt x="25182" y="7635"/>
                  </a:lnTo>
                  <a:lnTo>
                    <a:pt x="24811" y="7741"/>
                  </a:lnTo>
                  <a:lnTo>
                    <a:pt x="24440" y="7847"/>
                  </a:lnTo>
                  <a:lnTo>
                    <a:pt x="24069" y="8006"/>
                  </a:lnTo>
                  <a:lnTo>
                    <a:pt x="23751" y="8218"/>
                  </a:lnTo>
                  <a:lnTo>
                    <a:pt x="23910" y="8059"/>
                  </a:lnTo>
                  <a:lnTo>
                    <a:pt x="24122" y="7953"/>
                  </a:lnTo>
                  <a:lnTo>
                    <a:pt x="24175" y="7900"/>
                  </a:lnTo>
                  <a:lnTo>
                    <a:pt x="24122" y="7847"/>
                  </a:lnTo>
                  <a:lnTo>
                    <a:pt x="24016" y="7741"/>
                  </a:lnTo>
                  <a:lnTo>
                    <a:pt x="24122" y="7794"/>
                  </a:lnTo>
                  <a:lnTo>
                    <a:pt x="24281" y="7794"/>
                  </a:lnTo>
                  <a:lnTo>
                    <a:pt x="24546" y="7741"/>
                  </a:lnTo>
                  <a:lnTo>
                    <a:pt x="24546" y="7688"/>
                  </a:lnTo>
                  <a:lnTo>
                    <a:pt x="24387" y="7582"/>
                  </a:lnTo>
                  <a:lnTo>
                    <a:pt x="24334" y="7476"/>
                  </a:lnTo>
                  <a:lnTo>
                    <a:pt x="24493" y="7582"/>
                  </a:lnTo>
                  <a:lnTo>
                    <a:pt x="24705" y="7582"/>
                  </a:lnTo>
                  <a:lnTo>
                    <a:pt x="25076" y="7529"/>
                  </a:lnTo>
                  <a:lnTo>
                    <a:pt x="24864" y="7423"/>
                  </a:lnTo>
                  <a:lnTo>
                    <a:pt x="24758" y="7370"/>
                  </a:lnTo>
                  <a:lnTo>
                    <a:pt x="24705" y="7317"/>
                  </a:lnTo>
                  <a:lnTo>
                    <a:pt x="24705" y="7264"/>
                  </a:lnTo>
                  <a:lnTo>
                    <a:pt x="24970" y="7317"/>
                  </a:lnTo>
                  <a:lnTo>
                    <a:pt x="25394" y="7476"/>
                  </a:lnTo>
                  <a:lnTo>
                    <a:pt x="25447" y="7476"/>
                  </a:lnTo>
                  <a:lnTo>
                    <a:pt x="25447" y="7423"/>
                  </a:lnTo>
                  <a:lnTo>
                    <a:pt x="25341" y="7317"/>
                  </a:lnTo>
                  <a:lnTo>
                    <a:pt x="25235" y="7158"/>
                  </a:lnTo>
                  <a:lnTo>
                    <a:pt x="25182" y="7052"/>
                  </a:lnTo>
                  <a:lnTo>
                    <a:pt x="25341" y="7158"/>
                  </a:lnTo>
                  <a:lnTo>
                    <a:pt x="25606" y="7317"/>
                  </a:lnTo>
                  <a:lnTo>
                    <a:pt x="25925" y="7423"/>
                  </a:lnTo>
                  <a:lnTo>
                    <a:pt x="25872" y="7317"/>
                  </a:lnTo>
                  <a:lnTo>
                    <a:pt x="25818" y="7158"/>
                  </a:lnTo>
                  <a:lnTo>
                    <a:pt x="25712" y="7052"/>
                  </a:lnTo>
                  <a:lnTo>
                    <a:pt x="25925" y="7105"/>
                  </a:lnTo>
                  <a:lnTo>
                    <a:pt x="26243" y="7264"/>
                  </a:lnTo>
                  <a:lnTo>
                    <a:pt x="26243" y="7211"/>
                  </a:lnTo>
                  <a:lnTo>
                    <a:pt x="26084" y="7052"/>
                  </a:lnTo>
                  <a:lnTo>
                    <a:pt x="26296" y="7158"/>
                  </a:lnTo>
                  <a:lnTo>
                    <a:pt x="26349" y="7105"/>
                  </a:lnTo>
                  <a:lnTo>
                    <a:pt x="26137" y="6893"/>
                  </a:lnTo>
                  <a:lnTo>
                    <a:pt x="25925" y="6786"/>
                  </a:lnTo>
                  <a:lnTo>
                    <a:pt x="25659" y="6680"/>
                  </a:lnTo>
                  <a:lnTo>
                    <a:pt x="25129" y="6680"/>
                  </a:lnTo>
                  <a:lnTo>
                    <a:pt x="24917" y="6733"/>
                  </a:lnTo>
                  <a:lnTo>
                    <a:pt x="24440" y="6893"/>
                  </a:lnTo>
                  <a:lnTo>
                    <a:pt x="24175" y="7052"/>
                  </a:lnTo>
                  <a:lnTo>
                    <a:pt x="23963" y="7317"/>
                  </a:lnTo>
                  <a:lnTo>
                    <a:pt x="23804" y="7529"/>
                  </a:lnTo>
                  <a:lnTo>
                    <a:pt x="23645" y="7847"/>
                  </a:lnTo>
                  <a:lnTo>
                    <a:pt x="23486" y="8271"/>
                  </a:lnTo>
                  <a:lnTo>
                    <a:pt x="23274" y="7847"/>
                  </a:lnTo>
                  <a:lnTo>
                    <a:pt x="22903" y="7317"/>
                  </a:lnTo>
                  <a:lnTo>
                    <a:pt x="22426" y="6893"/>
                  </a:lnTo>
                  <a:lnTo>
                    <a:pt x="22213" y="6733"/>
                  </a:lnTo>
                  <a:lnTo>
                    <a:pt x="22001" y="6627"/>
                  </a:lnTo>
                  <a:lnTo>
                    <a:pt x="21789" y="6521"/>
                  </a:lnTo>
                  <a:lnTo>
                    <a:pt x="21789" y="6415"/>
                  </a:lnTo>
                  <a:lnTo>
                    <a:pt x="21789" y="5991"/>
                  </a:lnTo>
                  <a:lnTo>
                    <a:pt x="21683" y="5461"/>
                  </a:lnTo>
                  <a:lnTo>
                    <a:pt x="21524" y="4984"/>
                  </a:lnTo>
                  <a:lnTo>
                    <a:pt x="21312" y="4666"/>
                  </a:lnTo>
                  <a:lnTo>
                    <a:pt x="21206" y="4507"/>
                  </a:lnTo>
                  <a:lnTo>
                    <a:pt x="21100" y="4348"/>
                  </a:lnTo>
                  <a:lnTo>
                    <a:pt x="21206" y="4454"/>
                  </a:lnTo>
                  <a:lnTo>
                    <a:pt x="21206" y="4507"/>
                  </a:lnTo>
                  <a:lnTo>
                    <a:pt x="21312" y="4401"/>
                  </a:lnTo>
                  <a:lnTo>
                    <a:pt x="21312" y="4295"/>
                  </a:lnTo>
                  <a:lnTo>
                    <a:pt x="21312" y="4189"/>
                  </a:lnTo>
                  <a:lnTo>
                    <a:pt x="21418" y="4295"/>
                  </a:lnTo>
                  <a:lnTo>
                    <a:pt x="21524" y="4401"/>
                  </a:lnTo>
                  <a:lnTo>
                    <a:pt x="21630" y="4666"/>
                  </a:lnTo>
                  <a:lnTo>
                    <a:pt x="21683" y="4878"/>
                  </a:lnTo>
                  <a:lnTo>
                    <a:pt x="21736" y="4825"/>
                  </a:lnTo>
                  <a:lnTo>
                    <a:pt x="21736" y="4666"/>
                  </a:lnTo>
                  <a:lnTo>
                    <a:pt x="21736" y="4560"/>
                  </a:lnTo>
                  <a:lnTo>
                    <a:pt x="21736" y="4454"/>
                  </a:lnTo>
                  <a:lnTo>
                    <a:pt x="21842" y="4507"/>
                  </a:lnTo>
                  <a:lnTo>
                    <a:pt x="21948" y="4666"/>
                  </a:lnTo>
                  <a:lnTo>
                    <a:pt x="22054" y="4984"/>
                  </a:lnTo>
                  <a:lnTo>
                    <a:pt x="22160" y="5143"/>
                  </a:lnTo>
                  <a:lnTo>
                    <a:pt x="22213" y="5249"/>
                  </a:lnTo>
                  <a:lnTo>
                    <a:pt x="22266" y="5249"/>
                  </a:lnTo>
                  <a:lnTo>
                    <a:pt x="22320" y="5196"/>
                  </a:lnTo>
                  <a:lnTo>
                    <a:pt x="22426" y="4984"/>
                  </a:lnTo>
                  <a:lnTo>
                    <a:pt x="22479" y="4825"/>
                  </a:lnTo>
                  <a:lnTo>
                    <a:pt x="22585" y="4984"/>
                  </a:lnTo>
                  <a:lnTo>
                    <a:pt x="22585" y="5143"/>
                  </a:lnTo>
                  <a:lnTo>
                    <a:pt x="22585" y="5302"/>
                  </a:lnTo>
                  <a:lnTo>
                    <a:pt x="22585" y="5461"/>
                  </a:lnTo>
                  <a:lnTo>
                    <a:pt x="22638" y="5514"/>
                  </a:lnTo>
                  <a:lnTo>
                    <a:pt x="22744" y="5461"/>
                  </a:lnTo>
                  <a:lnTo>
                    <a:pt x="22903" y="5408"/>
                  </a:lnTo>
                  <a:lnTo>
                    <a:pt x="23062" y="5355"/>
                  </a:lnTo>
                  <a:lnTo>
                    <a:pt x="23115" y="5355"/>
                  </a:lnTo>
                  <a:lnTo>
                    <a:pt x="22956" y="5567"/>
                  </a:lnTo>
                  <a:lnTo>
                    <a:pt x="22903" y="5726"/>
                  </a:lnTo>
                  <a:lnTo>
                    <a:pt x="22850" y="5991"/>
                  </a:lnTo>
                  <a:lnTo>
                    <a:pt x="22850" y="6044"/>
                  </a:lnTo>
                  <a:lnTo>
                    <a:pt x="22903" y="5991"/>
                  </a:lnTo>
                  <a:lnTo>
                    <a:pt x="23115" y="5885"/>
                  </a:lnTo>
                  <a:lnTo>
                    <a:pt x="23380" y="5832"/>
                  </a:lnTo>
                  <a:lnTo>
                    <a:pt x="23380" y="5832"/>
                  </a:lnTo>
                  <a:lnTo>
                    <a:pt x="23221" y="5991"/>
                  </a:lnTo>
                  <a:lnTo>
                    <a:pt x="23115" y="6203"/>
                  </a:lnTo>
                  <a:lnTo>
                    <a:pt x="23062" y="6362"/>
                  </a:lnTo>
                  <a:lnTo>
                    <a:pt x="23486" y="6150"/>
                  </a:lnTo>
                  <a:lnTo>
                    <a:pt x="23380" y="6415"/>
                  </a:lnTo>
                  <a:lnTo>
                    <a:pt x="23274" y="6574"/>
                  </a:lnTo>
                  <a:lnTo>
                    <a:pt x="23433" y="6786"/>
                  </a:lnTo>
                  <a:lnTo>
                    <a:pt x="23486" y="6999"/>
                  </a:lnTo>
                  <a:lnTo>
                    <a:pt x="23539" y="7317"/>
                  </a:lnTo>
                  <a:lnTo>
                    <a:pt x="23539" y="7635"/>
                  </a:lnTo>
                  <a:lnTo>
                    <a:pt x="23751" y="7476"/>
                  </a:lnTo>
                  <a:lnTo>
                    <a:pt x="23910" y="7317"/>
                  </a:lnTo>
                  <a:lnTo>
                    <a:pt x="24016" y="7105"/>
                  </a:lnTo>
                  <a:lnTo>
                    <a:pt x="24122" y="6893"/>
                  </a:lnTo>
                  <a:lnTo>
                    <a:pt x="24175" y="6415"/>
                  </a:lnTo>
                  <a:lnTo>
                    <a:pt x="24175" y="5991"/>
                  </a:lnTo>
                  <a:lnTo>
                    <a:pt x="24069" y="5461"/>
                  </a:lnTo>
                  <a:lnTo>
                    <a:pt x="23910" y="4984"/>
                  </a:lnTo>
                  <a:lnTo>
                    <a:pt x="23698" y="4666"/>
                  </a:lnTo>
                  <a:lnTo>
                    <a:pt x="23539" y="4454"/>
                  </a:lnTo>
                  <a:lnTo>
                    <a:pt x="23274" y="4189"/>
                  </a:lnTo>
                  <a:lnTo>
                    <a:pt x="22956" y="3977"/>
                  </a:lnTo>
                  <a:lnTo>
                    <a:pt x="22479" y="3712"/>
                  </a:lnTo>
                  <a:lnTo>
                    <a:pt x="21948" y="3553"/>
                  </a:lnTo>
                  <a:lnTo>
                    <a:pt x="21365" y="3341"/>
                  </a:lnTo>
                  <a:lnTo>
                    <a:pt x="20888" y="3288"/>
                  </a:lnTo>
                  <a:lnTo>
                    <a:pt x="20411" y="3234"/>
                  </a:lnTo>
                  <a:lnTo>
                    <a:pt x="19934" y="3181"/>
                  </a:lnTo>
                  <a:lnTo>
                    <a:pt x="19457" y="3181"/>
                  </a:lnTo>
                  <a:lnTo>
                    <a:pt x="19828" y="3022"/>
                  </a:lnTo>
                  <a:lnTo>
                    <a:pt x="20252" y="2969"/>
                  </a:lnTo>
                  <a:lnTo>
                    <a:pt x="20305" y="2916"/>
                  </a:lnTo>
                  <a:lnTo>
                    <a:pt x="20305" y="2863"/>
                  </a:lnTo>
                  <a:lnTo>
                    <a:pt x="20146" y="2704"/>
                  </a:lnTo>
                  <a:lnTo>
                    <a:pt x="20093" y="2492"/>
                  </a:lnTo>
                  <a:lnTo>
                    <a:pt x="20093" y="2492"/>
                  </a:lnTo>
                  <a:lnTo>
                    <a:pt x="20305" y="2651"/>
                  </a:lnTo>
                  <a:lnTo>
                    <a:pt x="20623" y="2704"/>
                  </a:lnTo>
                  <a:lnTo>
                    <a:pt x="20888" y="2757"/>
                  </a:lnTo>
                  <a:lnTo>
                    <a:pt x="21153" y="2757"/>
                  </a:lnTo>
                  <a:lnTo>
                    <a:pt x="21206" y="2704"/>
                  </a:lnTo>
                  <a:lnTo>
                    <a:pt x="21206" y="2651"/>
                  </a:lnTo>
                  <a:lnTo>
                    <a:pt x="20994" y="2386"/>
                  </a:lnTo>
                  <a:lnTo>
                    <a:pt x="20941" y="2227"/>
                  </a:lnTo>
                  <a:lnTo>
                    <a:pt x="20888" y="2121"/>
                  </a:lnTo>
                  <a:lnTo>
                    <a:pt x="21047" y="2227"/>
                  </a:lnTo>
                  <a:lnTo>
                    <a:pt x="21206" y="2386"/>
                  </a:lnTo>
                  <a:lnTo>
                    <a:pt x="21630" y="2545"/>
                  </a:lnTo>
                  <a:lnTo>
                    <a:pt x="22054" y="2651"/>
                  </a:lnTo>
                  <a:lnTo>
                    <a:pt x="22426" y="2651"/>
                  </a:lnTo>
                  <a:lnTo>
                    <a:pt x="22426" y="2545"/>
                  </a:lnTo>
                  <a:lnTo>
                    <a:pt x="22107" y="2333"/>
                  </a:lnTo>
                  <a:lnTo>
                    <a:pt x="21895" y="2068"/>
                  </a:lnTo>
                  <a:lnTo>
                    <a:pt x="21842" y="2068"/>
                  </a:lnTo>
                  <a:lnTo>
                    <a:pt x="21842" y="1909"/>
                  </a:lnTo>
                  <a:lnTo>
                    <a:pt x="22054" y="1909"/>
                  </a:lnTo>
                  <a:lnTo>
                    <a:pt x="22266" y="2068"/>
                  </a:lnTo>
                  <a:lnTo>
                    <a:pt x="22373" y="2068"/>
                  </a:lnTo>
                  <a:lnTo>
                    <a:pt x="22797" y="2386"/>
                  </a:lnTo>
                  <a:lnTo>
                    <a:pt x="23221" y="2704"/>
                  </a:lnTo>
                  <a:lnTo>
                    <a:pt x="23274" y="2704"/>
                  </a:lnTo>
                  <a:lnTo>
                    <a:pt x="23274" y="2651"/>
                  </a:lnTo>
                  <a:lnTo>
                    <a:pt x="23168" y="2333"/>
                  </a:lnTo>
                  <a:lnTo>
                    <a:pt x="23062" y="2068"/>
                  </a:lnTo>
                  <a:lnTo>
                    <a:pt x="23009" y="2068"/>
                  </a:lnTo>
                  <a:lnTo>
                    <a:pt x="22956" y="1856"/>
                  </a:lnTo>
                  <a:lnTo>
                    <a:pt x="22903" y="1697"/>
                  </a:lnTo>
                  <a:lnTo>
                    <a:pt x="23009" y="1856"/>
                  </a:lnTo>
                  <a:lnTo>
                    <a:pt x="23221" y="2068"/>
                  </a:lnTo>
                  <a:lnTo>
                    <a:pt x="23274" y="2068"/>
                  </a:lnTo>
                  <a:lnTo>
                    <a:pt x="23857" y="2545"/>
                  </a:lnTo>
                  <a:lnTo>
                    <a:pt x="24281" y="2810"/>
                  </a:lnTo>
                  <a:lnTo>
                    <a:pt x="24334" y="2757"/>
                  </a:lnTo>
                  <a:lnTo>
                    <a:pt x="24334" y="2545"/>
                  </a:lnTo>
                  <a:lnTo>
                    <a:pt x="24281" y="2333"/>
                  </a:lnTo>
                  <a:lnTo>
                    <a:pt x="24175" y="2068"/>
                  </a:lnTo>
                  <a:lnTo>
                    <a:pt x="24122" y="2068"/>
                  </a:lnTo>
                  <a:lnTo>
                    <a:pt x="24016" y="1962"/>
                  </a:lnTo>
                  <a:lnTo>
                    <a:pt x="24228" y="2068"/>
                  </a:lnTo>
                  <a:lnTo>
                    <a:pt x="24281" y="2068"/>
                  </a:lnTo>
                  <a:lnTo>
                    <a:pt x="24652" y="2333"/>
                  </a:lnTo>
                  <a:lnTo>
                    <a:pt x="25023" y="2704"/>
                  </a:lnTo>
                  <a:lnTo>
                    <a:pt x="25076" y="2704"/>
                  </a:lnTo>
                  <a:lnTo>
                    <a:pt x="25129" y="2651"/>
                  </a:lnTo>
                  <a:lnTo>
                    <a:pt x="25023" y="2386"/>
                  </a:lnTo>
                  <a:lnTo>
                    <a:pt x="24917" y="2121"/>
                  </a:lnTo>
                  <a:lnTo>
                    <a:pt x="24917" y="2121"/>
                  </a:lnTo>
                  <a:lnTo>
                    <a:pt x="25129" y="2333"/>
                  </a:lnTo>
                  <a:lnTo>
                    <a:pt x="25341" y="2492"/>
                  </a:lnTo>
                  <a:lnTo>
                    <a:pt x="25394" y="2492"/>
                  </a:lnTo>
                  <a:lnTo>
                    <a:pt x="25394" y="2439"/>
                  </a:lnTo>
                  <a:lnTo>
                    <a:pt x="25235" y="2068"/>
                  </a:lnTo>
                  <a:lnTo>
                    <a:pt x="25182" y="2068"/>
                  </a:lnTo>
                  <a:lnTo>
                    <a:pt x="24864" y="1644"/>
                  </a:lnTo>
                  <a:lnTo>
                    <a:pt x="24440" y="1326"/>
                  </a:lnTo>
                  <a:lnTo>
                    <a:pt x="23963" y="1061"/>
                  </a:lnTo>
                  <a:lnTo>
                    <a:pt x="23486" y="902"/>
                  </a:lnTo>
                  <a:lnTo>
                    <a:pt x="22956" y="796"/>
                  </a:lnTo>
                  <a:lnTo>
                    <a:pt x="21948" y="796"/>
                  </a:lnTo>
                  <a:lnTo>
                    <a:pt x="21471" y="902"/>
                  </a:lnTo>
                  <a:lnTo>
                    <a:pt x="21047" y="1061"/>
                  </a:lnTo>
                  <a:lnTo>
                    <a:pt x="20570" y="1273"/>
                  </a:lnTo>
                  <a:lnTo>
                    <a:pt x="20093" y="1591"/>
                  </a:lnTo>
                  <a:lnTo>
                    <a:pt x="19616" y="2068"/>
                  </a:lnTo>
                  <a:lnTo>
                    <a:pt x="19563" y="2068"/>
                  </a:lnTo>
                  <a:lnTo>
                    <a:pt x="19245" y="2439"/>
                  </a:lnTo>
                  <a:lnTo>
                    <a:pt x="18980" y="2810"/>
                  </a:lnTo>
                  <a:lnTo>
                    <a:pt x="18927" y="2439"/>
                  </a:lnTo>
                  <a:lnTo>
                    <a:pt x="18874" y="2068"/>
                  </a:lnTo>
                  <a:lnTo>
                    <a:pt x="18714" y="1644"/>
                  </a:lnTo>
                  <a:lnTo>
                    <a:pt x="18555" y="1273"/>
                  </a:lnTo>
                  <a:lnTo>
                    <a:pt x="18343" y="955"/>
                  </a:lnTo>
                  <a:lnTo>
                    <a:pt x="18131" y="743"/>
                  </a:lnTo>
                  <a:lnTo>
                    <a:pt x="18078" y="637"/>
                  </a:lnTo>
                  <a:lnTo>
                    <a:pt x="18025" y="637"/>
                  </a:lnTo>
                  <a:lnTo>
                    <a:pt x="17654" y="372"/>
                  </a:lnTo>
                  <a:lnTo>
                    <a:pt x="17177" y="160"/>
                  </a:lnTo>
                  <a:lnTo>
                    <a:pt x="16753" y="54"/>
                  </a:lnTo>
                  <a:lnTo>
                    <a:pt x="16329"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64"/>
          <p:cNvGrpSpPr/>
          <p:nvPr/>
        </p:nvGrpSpPr>
        <p:grpSpPr>
          <a:xfrm>
            <a:off x="1394213" y="3162275"/>
            <a:ext cx="1512250" cy="1220675"/>
            <a:chOff x="238125" y="3151725"/>
            <a:chExt cx="1512250" cy="1220675"/>
          </a:xfrm>
        </p:grpSpPr>
        <p:sp>
          <p:nvSpPr>
            <p:cNvPr id="2471" name="Google Shape;2471;p64"/>
            <p:cNvSpPr/>
            <p:nvPr/>
          </p:nvSpPr>
          <p:spPr>
            <a:xfrm>
              <a:off x="271250" y="3167625"/>
              <a:ext cx="1479125" cy="1204775"/>
            </a:xfrm>
            <a:custGeom>
              <a:rect b="b" l="l" r="r" t="t"/>
              <a:pathLst>
                <a:path extrusionOk="0" h="48191" w="59165">
                  <a:moveTo>
                    <a:pt x="29583" y="0"/>
                  </a:moveTo>
                  <a:lnTo>
                    <a:pt x="29212" y="53"/>
                  </a:lnTo>
                  <a:lnTo>
                    <a:pt x="28840" y="160"/>
                  </a:lnTo>
                  <a:lnTo>
                    <a:pt x="28469" y="319"/>
                  </a:lnTo>
                  <a:lnTo>
                    <a:pt x="28151" y="478"/>
                  </a:lnTo>
                  <a:lnTo>
                    <a:pt x="796" y="22373"/>
                  </a:lnTo>
                  <a:lnTo>
                    <a:pt x="478" y="22691"/>
                  </a:lnTo>
                  <a:lnTo>
                    <a:pt x="212" y="23115"/>
                  </a:lnTo>
                  <a:lnTo>
                    <a:pt x="53" y="23592"/>
                  </a:lnTo>
                  <a:lnTo>
                    <a:pt x="0" y="24122"/>
                  </a:lnTo>
                  <a:lnTo>
                    <a:pt x="53" y="24599"/>
                  </a:lnTo>
                  <a:lnTo>
                    <a:pt x="212" y="25076"/>
                  </a:lnTo>
                  <a:lnTo>
                    <a:pt x="478" y="25501"/>
                  </a:lnTo>
                  <a:lnTo>
                    <a:pt x="796" y="25872"/>
                  </a:lnTo>
                  <a:lnTo>
                    <a:pt x="28151" y="47714"/>
                  </a:lnTo>
                  <a:lnTo>
                    <a:pt x="28469" y="47926"/>
                  </a:lnTo>
                  <a:lnTo>
                    <a:pt x="28840" y="48085"/>
                  </a:lnTo>
                  <a:lnTo>
                    <a:pt x="29212" y="48138"/>
                  </a:lnTo>
                  <a:lnTo>
                    <a:pt x="29583" y="48191"/>
                  </a:lnTo>
                  <a:lnTo>
                    <a:pt x="29954" y="48138"/>
                  </a:lnTo>
                  <a:lnTo>
                    <a:pt x="30325" y="48085"/>
                  </a:lnTo>
                  <a:lnTo>
                    <a:pt x="30643" y="47926"/>
                  </a:lnTo>
                  <a:lnTo>
                    <a:pt x="30961" y="47714"/>
                  </a:lnTo>
                  <a:lnTo>
                    <a:pt x="58317" y="25872"/>
                  </a:lnTo>
                  <a:lnTo>
                    <a:pt x="58688" y="25501"/>
                  </a:lnTo>
                  <a:lnTo>
                    <a:pt x="58953" y="25076"/>
                  </a:lnTo>
                  <a:lnTo>
                    <a:pt x="59112" y="24599"/>
                  </a:lnTo>
                  <a:lnTo>
                    <a:pt x="59165" y="24122"/>
                  </a:lnTo>
                  <a:lnTo>
                    <a:pt x="59112" y="23592"/>
                  </a:lnTo>
                  <a:lnTo>
                    <a:pt x="58953" y="23115"/>
                  </a:lnTo>
                  <a:lnTo>
                    <a:pt x="58688" y="22691"/>
                  </a:lnTo>
                  <a:lnTo>
                    <a:pt x="58317" y="22373"/>
                  </a:lnTo>
                  <a:lnTo>
                    <a:pt x="30961" y="478"/>
                  </a:lnTo>
                  <a:lnTo>
                    <a:pt x="30643" y="319"/>
                  </a:lnTo>
                  <a:lnTo>
                    <a:pt x="30325" y="160"/>
                  </a:lnTo>
                  <a:lnTo>
                    <a:pt x="29954" y="53"/>
                  </a:lnTo>
                  <a:lnTo>
                    <a:pt x="29583"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413050" y="3579825"/>
              <a:ext cx="59675" cy="9300"/>
            </a:xfrm>
            <a:custGeom>
              <a:rect b="b" l="l" r="r" t="t"/>
              <a:pathLst>
                <a:path extrusionOk="0" h="372" w="2387">
                  <a:moveTo>
                    <a:pt x="425" y="0"/>
                  </a:moveTo>
                  <a:lnTo>
                    <a:pt x="1" y="371"/>
                  </a:lnTo>
                  <a:lnTo>
                    <a:pt x="1379" y="371"/>
                  </a:lnTo>
                  <a:lnTo>
                    <a:pt x="1909" y="212"/>
                  </a:lnTo>
                  <a:lnTo>
                    <a:pt x="238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1453475" y="3579825"/>
              <a:ext cx="70275" cy="9300"/>
            </a:xfrm>
            <a:custGeom>
              <a:rect b="b" l="l" r="r" t="t"/>
              <a:pathLst>
                <a:path extrusionOk="0" h="372" w="2811">
                  <a:moveTo>
                    <a:pt x="1" y="0"/>
                  </a:moveTo>
                  <a:lnTo>
                    <a:pt x="584" y="371"/>
                  </a:lnTo>
                  <a:lnTo>
                    <a:pt x="2810" y="371"/>
                  </a:lnTo>
                  <a:lnTo>
                    <a:pt x="238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558850" y="3579825"/>
              <a:ext cx="1350" cy="1350"/>
            </a:xfrm>
            <a:custGeom>
              <a:rect b="b" l="l" r="r" t="t"/>
              <a:pathLst>
                <a:path extrusionOk="0" h="54" w="54">
                  <a:moveTo>
                    <a:pt x="1" y="0"/>
                  </a:moveTo>
                  <a:lnTo>
                    <a:pt x="1" y="53"/>
                  </a:lnTo>
                  <a:lnTo>
                    <a:pt x="5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748375" y="3579825"/>
              <a:ext cx="53050" cy="9300"/>
            </a:xfrm>
            <a:custGeom>
              <a:rect b="b" l="l" r="r" t="t"/>
              <a:pathLst>
                <a:path extrusionOk="0" h="372" w="2122">
                  <a:moveTo>
                    <a:pt x="1008" y="0"/>
                  </a:moveTo>
                  <a:lnTo>
                    <a:pt x="1432" y="159"/>
                  </a:lnTo>
                  <a:lnTo>
                    <a:pt x="1114" y="265"/>
                  </a:lnTo>
                  <a:lnTo>
                    <a:pt x="902" y="318"/>
                  </a:lnTo>
                  <a:lnTo>
                    <a:pt x="160" y="318"/>
                  </a:lnTo>
                  <a:lnTo>
                    <a:pt x="1" y="265"/>
                  </a:lnTo>
                  <a:lnTo>
                    <a:pt x="107" y="371"/>
                  </a:lnTo>
                  <a:lnTo>
                    <a:pt x="1856" y="371"/>
                  </a:lnTo>
                  <a:lnTo>
                    <a:pt x="212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466075" y="3534750"/>
              <a:ext cx="76900" cy="11950"/>
            </a:xfrm>
            <a:custGeom>
              <a:rect b="b" l="l" r="r" t="t"/>
              <a:pathLst>
                <a:path extrusionOk="0" h="478" w="3076">
                  <a:moveTo>
                    <a:pt x="584" y="1"/>
                  </a:moveTo>
                  <a:lnTo>
                    <a:pt x="1" y="478"/>
                  </a:lnTo>
                  <a:lnTo>
                    <a:pt x="2439" y="478"/>
                  </a:lnTo>
                  <a:lnTo>
                    <a:pt x="307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1372625" y="3534750"/>
              <a:ext cx="98100" cy="11950"/>
            </a:xfrm>
            <a:custGeom>
              <a:rect b="b" l="l" r="r" t="t"/>
              <a:pathLst>
                <a:path extrusionOk="0" h="478" w="3924">
                  <a:moveTo>
                    <a:pt x="107" y="54"/>
                  </a:moveTo>
                  <a:lnTo>
                    <a:pt x="213" y="107"/>
                  </a:lnTo>
                  <a:lnTo>
                    <a:pt x="227" y="102"/>
                  </a:lnTo>
                  <a:lnTo>
                    <a:pt x="227" y="102"/>
                  </a:lnTo>
                  <a:lnTo>
                    <a:pt x="107" y="54"/>
                  </a:lnTo>
                  <a:close/>
                  <a:moveTo>
                    <a:pt x="531" y="1"/>
                  </a:moveTo>
                  <a:lnTo>
                    <a:pt x="372" y="54"/>
                  </a:lnTo>
                  <a:lnTo>
                    <a:pt x="227" y="102"/>
                  </a:lnTo>
                  <a:lnTo>
                    <a:pt x="227" y="102"/>
                  </a:lnTo>
                  <a:lnTo>
                    <a:pt x="372" y="160"/>
                  </a:lnTo>
                  <a:lnTo>
                    <a:pt x="584" y="266"/>
                  </a:lnTo>
                  <a:lnTo>
                    <a:pt x="319" y="372"/>
                  </a:lnTo>
                  <a:lnTo>
                    <a:pt x="107" y="372"/>
                  </a:lnTo>
                  <a:lnTo>
                    <a:pt x="54" y="425"/>
                  </a:lnTo>
                  <a:lnTo>
                    <a:pt x="1" y="425"/>
                  </a:lnTo>
                  <a:lnTo>
                    <a:pt x="54" y="478"/>
                  </a:lnTo>
                  <a:lnTo>
                    <a:pt x="3924" y="478"/>
                  </a:lnTo>
                  <a:lnTo>
                    <a:pt x="334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1270575" y="3544025"/>
              <a:ext cx="2675" cy="2675"/>
            </a:xfrm>
            <a:custGeom>
              <a:rect b="b" l="l" r="r" t="t"/>
              <a:pathLst>
                <a:path extrusionOk="0" h="107" w="107">
                  <a:moveTo>
                    <a:pt x="1" y="1"/>
                  </a:moveTo>
                  <a:lnTo>
                    <a:pt x="54" y="107"/>
                  </a:lnTo>
                  <a:lnTo>
                    <a:pt x="107" y="107"/>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1212250" y="3544025"/>
              <a:ext cx="2675" cy="2675"/>
            </a:xfrm>
            <a:custGeom>
              <a:rect b="b" l="l" r="r" t="t"/>
              <a:pathLst>
                <a:path extrusionOk="0" h="107" w="107">
                  <a:moveTo>
                    <a:pt x="107" y="1"/>
                  </a:moveTo>
                  <a:lnTo>
                    <a:pt x="1" y="107"/>
                  </a:lnTo>
                  <a:lnTo>
                    <a:pt x="107" y="107"/>
                  </a:lnTo>
                  <a:lnTo>
                    <a:pt x="10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663550" y="3544025"/>
              <a:ext cx="2675" cy="2675"/>
            </a:xfrm>
            <a:custGeom>
              <a:rect b="b" l="l" r="r" t="t"/>
              <a:pathLst>
                <a:path extrusionOk="0" h="107" w="107">
                  <a:moveTo>
                    <a:pt x="107" y="1"/>
                  </a:moveTo>
                  <a:lnTo>
                    <a:pt x="1" y="107"/>
                  </a:lnTo>
                  <a:lnTo>
                    <a:pt x="54" y="107"/>
                  </a:lnTo>
                  <a:lnTo>
                    <a:pt x="10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597300" y="3534750"/>
              <a:ext cx="53025" cy="11950"/>
            </a:xfrm>
            <a:custGeom>
              <a:rect b="b" l="l" r="r" t="t"/>
              <a:pathLst>
                <a:path extrusionOk="0" h="478" w="2121">
                  <a:moveTo>
                    <a:pt x="106" y="54"/>
                  </a:moveTo>
                  <a:lnTo>
                    <a:pt x="265" y="107"/>
                  </a:lnTo>
                  <a:lnTo>
                    <a:pt x="265" y="107"/>
                  </a:lnTo>
                  <a:lnTo>
                    <a:pt x="159" y="54"/>
                  </a:lnTo>
                  <a:close/>
                  <a:moveTo>
                    <a:pt x="583" y="1"/>
                  </a:moveTo>
                  <a:lnTo>
                    <a:pt x="371" y="54"/>
                  </a:lnTo>
                  <a:lnTo>
                    <a:pt x="265" y="107"/>
                  </a:lnTo>
                  <a:lnTo>
                    <a:pt x="265" y="107"/>
                  </a:lnTo>
                  <a:lnTo>
                    <a:pt x="371" y="160"/>
                  </a:lnTo>
                  <a:lnTo>
                    <a:pt x="583" y="266"/>
                  </a:lnTo>
                  <a:lnTo>
                    <a:pt x="318" y="372"/>
                  </a:lnTo>
                  <a:lnTo>
                    <a:pt x="106" y="372"/>
                  </a:lnTo>
                  <a:lnTo>
                    <a:pt x="106" y="425"/>
                  </a:lnTo>
                  <a:lnTo>
                    <a:pt x="0" y="425"/>
                  </a:lnTo>
                  <a:lnTo>
                    <a:pt x="53" y="478"/>
                  </a:lnTo>
                  <a:lnTo>
                    <a:pt x="1750" y="478"/>
                  </a:lnTo>
                  <a:lnTo>
                    <a:pt x="2015" y="213"/>
                  </a:lnTo>
                  <a:lnTo>
                    <a:pt x="2121" y="107"/>
                  </a:lnTo>
                  <a:lnTo>
                    <a:pt x="1537" y="107"/>
                  </a:lnTo>
                  <a:lnTo>
                    <a:pt x="127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1156600" y="3534750"/>
              <a:ext cx="43750" cy="11950"/>
            </a:xfrm>
            <a:custGeom>
              <a:rect b="b" l="l" r="r" t="t"/>
              <a:pathLst>
                <a:path extrusionOk="0" h="478" w="1750">
                  <a:moveTo>
                    <a:pt x="0" y="1"/>
                  </a:moveTo>
                  <a:lnTo>
                    <a:pt x="371" y="478"/>
                  </a:lnTo>
                  <a:lnTo>
                    <a:pt x="1379" y="478"/>
                  </a:lnTo>
                  <a:lnTo>
                    <a:pt x="1644" y="213"/>
                  </a:lnTo>
                  <a:lnTo>
                    <a:pt x="1750" y="107"/>
                  </a:lnTo>
                  <a:lnTo>
                    <a:pt x="1167" y="107"/>
                  </a:lnTo>
                  <a:lnTo>
                    <a:pt x="84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1286475" y="3534750"/>
              <a:ext cx="53050" cy="11950"/>
            </a:xfrm>
            <a:custGeom>
              <a:rect b="b" l="l" r="r" t="t"/>
              <a:pathLst>
                <a:path extrusionOk="0" h="478" w="2122">
                  <a:moveTo>
                    <a:pt x="902" y="1"/>
                  </a:moveTo>
                  <a:lnTo>
                    <a:pt x="584" y="107"/>
                  </a:lnTo>
                  <a:lnTo>
                    <a:pt x="1" y="107"/>
                  </a:lnTo>
                  <a:lnTo>
                    <a:pt x="107" y="213"/>
                  </a:lnTo>
                  <a:lnTo>
                    <a:pt x="372" y="478"/>
                  </a:lnTo>
                  <a:lnTo>
                    <a:pt x="2068" y="478"/>
                  </a:lnTo>
                  <a:lnTo>
                    <a:pt x="2121" y="425"/>
                  </a:lnTo>
                  <a:lnTo>
                    <a:pt x="2068" y="425"/>
                  </a:lnTo>
                  <a:lnTo>
                    <a:pt x="2015" y="372"/>
                  </a:lnTo>
                  <a:lnTo>
                    <a:pt x="1803" y="372"/>
                  </a:lnTo>
                  <a:lnTo>
                    <a:pt x="1538" y="266"/>
                  </a:lnTo>
                  <a:lnTo>
                    <a:pt x="1750" y="160"/>
                  </a:lnTo>
                  <a:lnTo>
                    <a:pt x="2015" y="54"/>
                  </a:lnTo>
                  <a:lnTo>
                    <a:pt x="2015" y="54"/>
                  </a:lnTo>
                  <a:lnTo>
                    <a:pt x="1856" y="107"/>
                  </a:lnTo>
                  <a:lnTo>
                    <a:pt x="1750" y="54"/>
                  </a:lnTo>
                  <a:lnTo>
                    <a:pt x="153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736450" y="3534750"/>
              <a:ext cx="92800" cy="11950"/>
            </a:xfrm>
            <a:custGeom>
              <a:rect b="b" l="l" r="r" t="t"/>
              <a:pathLst>
                <a:path extrusionOk="0" h="478" w="3712">
                  <a:moveTo>
                    <a:pt x="902" y="1"/>
                  </a:moveTo>
                  <a:lnTo>
                    <a:pt x="584" y="107"/>
                  </a:lnTo>
                  <a:lnTo>
                    <a:pt x="1" y="107"/>
                  </a:lnTo>
                  <a:lnTo>
                    <a:pt x="107" y="213"/>
                  </a:lnTo>
                  <a:lnTo>
                    <a:pt x="372" y="478"/>
                  </a:lnTo>
                  <a:lnTo>
                    <a:pt x="3553" y="478"/>
                  </a:lnTo>
                  <a:lnTo>
                    <a:pt x="3712" y="266"/>
                  </a:lnTo>
                  <a:lnTo>
                    <a:pt x="3659" y="266"/>
                  </a:lnTo>
                  <a:lnTo>
                    <a:pt x="3606" y="213"/>
                  </a:lnTo>
                  <a:lnTo>
                    <a:pt x="3394" y="213"/>
                  </a:lnTo>
                  <a:lnTo>
                    <a:pt x="3128" y="107"/>
                  </a:lnTo>
                  <a:lnTo>
                    <a:pt x="339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527050" y="3534750"/>
              <a:ext cx="37125" cy="11950"/>
            </a:xfrm>
            <a:custGeom>
              <a:rect b="b" l="l" r="r" t="t"/>
              <a:pathLst>
                <a:path extrusionOk="0" h="478" w="1485">
                  <a:moveTo>
                    <a:pt x="1307" y="89"/>
                  </a:moveTo>
                  <a:lnTo>
                    <a:pt x="1273" y="107"/>
                  </a:lnTo>
                  <a:lnTo>
                    <a:pt x="1273" y="107"/>
                  </a:lnTo>
                  <a:lnTo>
                    <a:pt x="1307" y="89"/>
                  </a:lnTo>
                  <a:close/>
                  <a:moveTo>
                    <a:pt x="636" y="1"/>
                  </a:moveTo>
                  <a:lnTo>
                    <a:pt x="0" y="478"/>
                  </a:lnTo>
                  <a:lnTo>
                    <a:pt x="1485" y="478"/>
                  </a:lnTo>
                  <a:lnTo>
                    <a:pt x="1485" y="425"/>
                  </a:lnTo>
                  <a:lnTo>
                    <a:pt x="1432" y="425"/>
                  </a:lnTo>
                  <a:lnTo>
                    <a:pt x="1379" y="372"/>
                  </a:lnTo>
                  <a:lnTo>
                    <a:pt x="1167" y="372"/>
                  </a:lnTo>
                  <a:lnTo>
                    <a:pt x="901" y="266"/>
                  </a:lnTo>
                  <a:lnTo>
                    <a:pt x="1167" y="160"/>
                  </a:lnTo>
                  <a:lnTo>
                    <a:pt x="1273" y="107"/>
                  </a:lnTo>
                  <a:lnTo>
                    <a:pt x="1273" y="107"/>
                  </a:lnTo>
                  <a:lnTo>
                    <a:pt x="1114" y="54"/>
                  </a:lnTo>
                  <a:lnTo>
                    <a:pt x="95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721875" y="3544025"/>
              <a:ext cx="2675" cy="2675"/>
            </a:xfrm>
            <a:custGeom>
              <a:rect b="b" l="l" r="r" t="t"/>
              <a:pathLst>
                <a:path extrusionOk="0" h="107" w="107">
                  <a:moveTo>
                    <a:pt x="0" y="1"/>
                  </a:moveTo>
                  <a:lnTo>
                    <a:pt x="53" y="107"/>
                  </a:lnTo>
                  <a:lnTo>
                    <a:pt x="106" y="107"/>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517775" y="3491025"/>
              <a:ext cx="62300" cy="14600"/>
            </a:xfrm>
            <a:custGeom>
              <a:rect b="b" l="l" r="r" t="t"/>
              <a:pathLst>
                <a:path extrusionOk="0" h="584" w="2492">
                  <a:moveTo>
                    <a:pt x="2492" y="0"/>
                  </a:moveTo>
                  <a:lnTo>
                    <a:pt x="1644" y="106"/>
                  </a:lnTo>
                  <a:lnTo>
                    <a:pt x="1113" y="106"/>
                  </a:lnTo>
                  <a:lnTo>
                    <a:pt x="530" y="159"/>
                  </a:lnTo>
                  <a:lnTo>
                    <a:pt x="0" y="583"/>
                  </a:lnTo>
                  <a:lnTo>
                    <a:pt x="2280" y="583"/>
                  </a:lnTo>
                  <a:lnTo>
                    <a:pt x="249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582700" y="3489700"/>
              <a:ext cx="14625" cy="10625"/>
            </a:xfrm>
            <a:custGeom>
              <a:rect b="b" l="l" r="r" t="t"/>
              <a:pathLst>
                <a:path extrusionOk="0" h="425" w="585">
                  <a:moveTo>
                    <a:pt x="1" y="0"/>
                  </a:moveTo>
                  <a:lnTo>
                    <a:pt x="107" y="424"/>
                  </a:lnTo>
                  <a:lnTo>
                    <a:pt x="584" y="53"/>
                  </a:lnTo>
                  <a:lnTo>
                    <a:pt x="16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1266600" y="3488375"/>
              <a:ext cx="88825" cy="17250"/>
            </a:xfrm>
            <a:custGeom>
              <a:rect b="b" l="l" r="r" t="t"/>
              <a:pathLst>
                <a:path extrusionOk="0" h="690" w="3553">
                  <a:moveTo>
                    <a:pt x="266" y="0"/>
                  </a:moveTo>
                  <a:lnTo>
                    <a:pt x="531" y="106"/>
                  </a:lnTo>
                  <a:lnTo>
                    <a:pt x="796" y="212"/>
                  </a:lnTo>
                  <a:lnTo>
                    <a:pt x="372" y="318"/>
                  </a:lnTo>
                  <a:lnTo>
                    <a:pt x="107" y="371"/>
                  </a:lnTo>
                  <a:lnTo>
                    <a:pt x="54" y="424"/>
                  </a:lnTo>
                  <a:lnTo>
                    <a:pt x="1" y="477"/>
                  </a:lnTo>
                  <a:lnTo>
                    <a:pt x="107" y="689"/>
                  </a:lnTo>
                  <a:lnTo>
                    <a:pt x="3287" y="689"/>
                  </a:lnTo>
                  <a:lnTo>
                    <a:pt x="355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585350" y="3491025"/>
              <a:ext cx="84850" cy="14600"/>
            </a:xfrm>
            <a:custGeom>
              <a:rect b="b" l="l" r="r" t="t"/>
              <a:pathLst>
                <a:path extrusionOk="0" h="584" w="3394">
                  <a:moveTo>
                    <a:pt x="478" y="0"/>
                  </a:moveTo>
                  <a:lnTo>
                    <a:pt x="1" y="371"/>
                  </a:lnTo>
                  <a:lnTo>
                    <a:pt x="107" y="583"/>
                  </a:lnTo>
                  <a:lnTo>
                    <a:pt x="3288" y="583"/>
                  </a:lnTo>
                  <a:lnTo>
                    <a:pt x="3394" y="371"/>
                  </a:lnTo>
                  <a:lnTo>
                    <a:pt x="3341" y="318"/>
                  </a:lnTo>
                  <a:lnTo>
                    <a:pt x="3288" y="265"/>
                  </a:lnTo>
                  <a:lnTo>
                    <a:pt x="3076" y="265"/>
                  </a:lnTo>
                  <a:lnTo>
                    <a:pt x="2758" y="159"/>
                  </a:lnTo>
                  <a:lnTo>
                    <a:pt x="2015" y="53"/>
                  </a:lnTo>
                  <a:lnTo>
                    <a:pt x="1220" y="53"/>
                  </a:lnTo>
                  <a:lnTo>
                    <a:pt x="47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719225" y="3488375"/>
              <a:ext cx="123275" cy="17250"/>
            </a:xfrm>
            <a:custGeom>
              <a:rect b="b" l="l" r="r" t="t"/>
              <a:pathLst>
                <a:path extrusionOk="0" h="690" w="4931">
                  <a:moveTo>
                    <a:pt x="212" y="0"/>
                  </a:moveTo>
                  <a:lnTo>
                    <a:pt x="425" y="106"/>
                  </a:lnTo>
                  <a:lnTo>
                    <a:pt x="690" y="212"/>
                  </a:lnTo>
                  <a:lnTo>
                    <a:pt x="318" y="318"/>
                  </a:lnTo>
                  <a:lnTo>
                    <a:pt x="0" y="371"/>
                  </a:lnTo>
                  <a:lnTo>
                    <a:pt x="743" y="530"/>
                  </a:lnTo>
                  <a:lnTo>
                    <a:pt x="1485" y="636"/>
                  </a:lnTo>
                  <a:lnTo>
                    <a:pt x="1326" y="689"/>
                  </a:lnTo>
                  <a:lnTo>
                    <a:pt x="4719" y="689"/>
                  </a:lnTo>
                  <a:lnTo>
                    <a:pt x="4931" y="265"/>
                  </a:lnTo>
                  <a:lnTo>
                    <a:pt x="4613" y="212"/>
                  </a:lnTo>
                  <a:lnTo>
                    <a:pt x="4242" y="159"/>
                  </a:lnTo>
                  <a:lnTo>
                    <a:pt x="3552" y="212"/>
                  </a:lnTo>
                  <a:lnTo>
                    <a:pt x="3128" y="265"/>
                  </a:lnTo>
                  <a:lnTo>
                    <a:pt x="2757" y="318"/>
                  </a:lnTo>
                  <a:lnTo>
                    <a:pt x="1644" y="318"/>
                  </a:lnTo>
                  <a:lnTo>
                    <a:pt x="1273" y="265"/>
                  </a:lnTo>
                  <a:lnTo>
                    <a:pt x="584" y="106"/>
                  </a:lnTo>
                  <a:lnTo>
                    <a:pt x="26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1142025" y="3488375"/>
              <a:ext cx="78200" cy="17250"/>
            </a:xfrm>
            <a:custGeom>
              <a:rect b="b" l="l" r="r" t="t"/>
              <a:pathLst>
                <a:path extrusionOk="0" h="690" w="3128">
                  <a:moveTo>
                    <a:pt x="0" y="0"/>
                  </a:moveTo>
                  <a:lnTo>
                    <a:pt x="159" y="689"/>
                  </a:lnTo>
                  <a:lnTo>
                    <a:pt x="3022" y="689"/>
                  </a:lnTo>
                  <a:lnTo>
                    <a:pt x="3128" y="477"/>
                  </a:lnTo>
                  <a:lnTo>
                    <a:pt x="3075" y="424"/>
                  </a:lnTo>
                  <a:lnTo>
                    <a:pt x="3022" y="371"/>
                  </a:lnTo>
                  <a:lnTo>
                    <a:pt x="2704" y="318"/>
                  </a:lnTo>
                  <a:lnTo>
                    <a:pt x="2333" y="212"/>
                  </a:lnTo>
                  <a:lnTo>
                    <a:pt x="2598" y="106"/>
                  </a:lnTo>
                  <a:lnTo>
                    <a:pt x="286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849100" y="3488375"/>
              <a:ext cx="22575" cy="17250"/>
            </a:xfrm>
            <a:custGeom>
              <a:rect b="b" l="l" r="r" t="t"/>
              <a:pathLst>
                <a:path extrusionOk="0" h="690" w="903">
                  <a:moveTo>
                    <a:pt x="266" y="0"/>
                  </a:moveTo>
                  <a:lnTo>
                    <a:pt x="266" y="53"/>
                  </a:lnTo>
                  <a:lnTo>
                    <a:pt x="266" y="106"/>
                  </a:lnTo>
                  <a:lnTo>
                    <a:pt x="1" y="212"/>
                  </a:lnTo>
                  <a:lnTo>
                    <a:pt x="213" y="689"/>
                  </a:lnTo>
                  <a:lnTo>
                    <a:pt x="372" y="689"/>
                  </a:lnTo>
                  <a:lnTo>
                    <a:pt x="90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719225" y="3504275"/>
              <a:ext cx="7975" cy="1350"/>
            </a:xfrm>
            <a:custGeom>
              <a:rect b="b" l="l" r="r" t="t"/>
              <a:pathLst>
                <a:path extrusionOk="0" h="54" w="319">
                  <a:moveTo>
                    <a:pt x="0" y="0"/>
                  </a:moveTo>
                  <a:lnTo>
                    <a:pt x="0" y="53"/>
                  </a:lnTo>
                  <a:lnTo>
                    <a:pt x="318" y="53"/>
                  </a:lnTo>
                  <a:lnTo>
                    <a:pt x="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1356725" y="3488375"/>
              <a:ext cx="62325" cy="17250"/>
            </a:xfrm>
            <a:custGeom>
              <a:rect b="b" l="l" r="r" t="t"/>
              <a:pathLst>
                <a:path extrusionOk="0" h="690" w="2493">
                  <a:moveTo>
                    <a:pt x="1" y="0"/>
                  </a:moveTo>
                  <a:lnTo>
                    <a:pt x="213" y="689"/>
                  </a:lnTo>
                  <a:lnTo>
                    <a:pt x="2492" y="689"/>
                  </a:lnTo>
                  <a:lnTo>
                    <a:pt x="164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1123450" y="3443300"/>
              <a:ext cx="111375" cy="19900"/>
            </a:xfrm>
            <a:custGeom>
              <a:rect b="b" l="l" r="r" t="t"/>
              <a:pathLst>
                <a:path extrusionOk="0" h="796" w="4455">
                  <a:moveTo>
                    <a:pt x="1" y="1"/>
                  </a:moveTo>
                  <a:lnTo>
                    <a:pt x="319" y="796"/>
                  </a:lnTo>
                  <a:lnTo>
                    <a:pt x="3924" y="796"/>
                  </a:lnTo>
                  <a:lnTo>
                    <a:pt x="4242" y="425"/>
                  </a:lnTo>
                  <a:lnTo>
                    <a:pt x="445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717900" y="3443300"/>
              <a:ext cx="192200" cy="19900"/>
            </a:xfrm>
            <a:custGeom>
              <a:rect b="b" l="l" r="r" t="t"/>
              <a:pathLst>
                <a:path extrusionOk="0" h="796" w="7688">
                  <a:moveTo>
                    <a:pt x="0" y="1"/>
                  </a:moveTo>
                  <a:lnTo>
                    <a:pt x="265" y="160"/>
                  </a:lnTo>
                  <a:lnTo>
                    <a:pt x="424" y="425"/>
                  </a:lnTo>
                  <a:lnTo>
                    <a:pt x="690" y="319"/>
                  </a:lnTo>
                  <a:lnTo>
                    <a:pt x="955" y="266"/>
                  </a:lnTo>
                  <a:lnTo>
                    <a:pt x="1273" y="319"/>
                  </a:lnTo>
                  <a:lnTo>
                    <a:pt x="1697" y="478"/>
                  </a:lnTo>
                  <a:lnTo>
                    <a:pt x="1962" y="372"/>
                  </a:lnTo>
                  <a:lnTo>
                    <a:pt x="2598" y="372"/>
                  </a:lnTo>
                  <a:lnTo>
                    <a:pt x="2916" y="478"/>
                  </a:lnTo>
                  <a:lnTo>
                    <a:pt x="3234" y="637"/>
                  </a:lnTo>
                  <a:lnTo>
                    <a:pt x="3446" y="796"/>
                  </a:lnTo>
                  <a:lnTo>
                    <a:pt x="6998" y="796"/>
                  </a:lnTo>
                  <a:lnTo>
                    <a:pt x="768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1252025" y="3443300"/>
              <a:ext cx="114000" cy="19900"/>
            </a:xfrm>
            <a:custGeom>
              <a:rect b="b" l="l" r="r" t="t"/>
              <a:pathLst>
                <a:path extrusionOk="0" h="796" w="4560">
                  <a:moveTo>
                    <a:pt x="0" y="1"/>
                  </a:moveTo>
                  <a:lnTo>
                    <a:pt x="212" y="425"/>
                  </a:lnTo>
                  <a:lnTo>
                    <a:pt x="531" y="796"/>
                  </a:lnTo>
                  <a:lnTo>
                    <a:pt x="4560" y="796"/>
                  </a:lnTo>
                  <a:lnTo>
                    <a:pt x="355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622475" y="3396925"/>
              <a:ext cx="92800" cy="23875"/>
            </a:xfrm>
            <a:custGeom>
              <a:rect b="b" l="l" r="r" t="t"/>
              <a:pathLst>
                <a:path extrusionOk="0" h="955" w="3712">
                  <a:moveTo>
                    <a:pt x="1220" y="0"/>
                  </a:moveTo>
                  <a:lnTo>
                    <a:pt x="0" y="954"/>
                  </a:lnTo>
                  <a:lnTo>
                    <a:pt x="424" y="954"/>
                  </a:lnTo>
                  <a:lnTo>
                    <a:pt x="636" y="901"/>
                  </a:lnTo>
                  <a:lnTo>
                    <a:pt x="796" y="848"/>
                  </a:lnTo>
                  <a:lnTo>
                    <a:pt x="1167" y="848"/>
                  </a:lnTo>
                  <a:lnTo>
                    <a:pt x="1379" y="954"/>
                  </a:lnTo>
                  <a:lnTo>
                    <a:pt x="2439" y="954"/>
                  </a:lnTo>
                  <a:lnTo>
                    <a:pt x="371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683425" y="3396925"/>
              <a:ext cx="312825" cy="23875"/>
            </a:xfrm>
            <a:custGeom>
              <a:rect b="b" l="l" r="r" t="t"/>
              <a:pathLst>
                <a:path extrusionOk="0" h="955" w="12513">
                  <a:moveTo>
                    <a:pt x="1273" y="0"/>
                  </a:moveTo>
                  <a:lnTo>
                    <a:pt x="1" y="954"/>
                  </a:lnTo>
                  <a:lnTo>
                    <a:pt x="372" y="954"/>
                  </a:lnTo>
                  <a:lnTo>
                    <a:pt x="425" y="848"/>
                  </a:lnTo>
                  <a:lnTo>
                    <a:pt x="425" y="954"/>
                  </a:lnTo>
                  <a:lnTo>
                    <a:pt x="12141" y="954"/>
                  </a:lnTo>
                  <a:lnTo>
                    <a:pt x="12512" y="0"/>
                  </a:lnTo>
                  <a:lnTo>
                    <a:pt x="8271" y="0"/>
                  </a:lnTo>
                  <a:lnTo>
                    <a:pt x="7953" y="159"/>
                  </a:lnTo>
                  <a:lnTo>
                    <a:pt x="7688" y="265"/>
                  </a:lnTo>
                  <a:lnTo>
                    <a:pt x="7317" y="318"/>
                  </a:lnTo>
                  <a:lnTo>
                    <a:pt x="6999" y="371"/>
                  </a:lnTo>
                  <a:lnTo>
                    <a:pt x="6628" y="318"/>
                  </a:lnTo>
                  <a:lnTo>
                    <a:pt x="6310" y="265"/>
                  </a:lnTo>
                  <a:lnTo>
                    <a:pt x="5992" y="159"/>
                  </a:lnTo>
                  <a:lnTo>
                    <a:pt x="567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1103575" y="3396925"/>
              <a:ext cx="17250" cy="11950"/>
            </a:xfrm>
            <a:custGeom>
              <a:rect b="b" l="l" r="r" t="t"/>
              <a:pathLst>
                <a:path extrusionOk="0" h="478" w="690">
                  <a:moveTo>
                    <a:pt x="1" y="0"/>
                  </a:moveTo>
                  <a:lnTo>
                    <a:pt x="213" y="477"/>
                  </a:lnTo>
                  <a:lnTo>
                    <a:pt x="425" y="424"/>
                  </a:lnTo>
                  <a:lnTo>
                    <a:pt x="690" y="371"/>
                  </a:lnTo>
                  <a:lnTo>
                    <a:pt x="584" y="265"/>
                  </a:lnTo>
                  <a:lnTo>
                    <a:pt x="584" y="159"/>
                  </a:lnTo>
                  <a:lnTo>
                    <a:pt x="584" y="106"/>
                  </a:lnTo>
                  <a:lnTo>
                    <a:pt x="58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675475" y="3350525"/>
              <a:ext cx="96775" cy="29175"/>
            </a:xfrm>
            <a:custGeom>
              <a:rect b="b" l="l" r="r" t="t"/>
              <a:pathLst>
                <a:path extrusionOk="0" h="1167" w="3871">
                  <a:moveTo>
                    <a:pt x="1432" y="1"/>
                  </a:moveTo>
                  <a:lnTo>
                    <a:pt x="1" y="1167"/>
                  </a:lnTo>
                  <a:lnTo>
                    <a:pt x="2440" y="1167"/>
                  </a:lnTo>
                  <a:lnTo>
                    <a:pt x="387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1059850" y="3350525"/>
              <a:ext cx="110025" cy="29175"/>
            </a:xfrm>
            <a:custGeom>
              <a:rect b="b" l="l" r="r" t="t"/>
              <a:pathLst>
                <a:path extrusionOk="0" h="1167" w="4401">
                  <a:moveTo>
                    <a:pt x="0" y="1"/>
                  </a:moveTo>
                  <a:lnTo>
                    <a:pt x="0" y="107"/>
                  </a:lnTo>
                  <a:lnTo>
                    <a:pt x="106" y="213"/>
                  </a:lnTo>
                  <a:lnTo>
                    <a:pt x="265" y="319"/>
                  </a:lnTo>
                  <a:lnTo>
                    <a:pt x="689" y="372"/>
                  </a:lnTo>
                  <a:lnTo>
                    <a:pt x="901" y="478"/>
                  </a:lnTo>
                  <a:lnTo>
                    <a:pt x="1061" y="531"/>
                  </a:lnTo>
                  <a:lnTo>
                    <a:pt x="1220" y="690"/>
                  </a:lnTo>
                  <a:lnTo>
                    <a:pt x="1379" y="955"/>
                  </a:lnTo>
                  <a:lnTo>
                    <a:pt x="1432" y="1167"/>
                  </a:lnTo>
                  <a:lnTo>
                    <a:pt x="3658" y="1167"/>
                  </a:lnTo>
                  <a:lnTo>
                    <a:pt x="3658" y="955"/>
                  </a:lnTo>
                  <a:lnTo>
                    <a:pt x="3764" y="796"/>
                  </a:lnTo>
                  <a:lnTo>
                    <a:pt x="4082" y="372"/>
                  </a:lnTo>
                  <a:lnTo>
                    <a:pt x="440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736450" y="3350525"/>
              <a:ext cx="71600" cy="29175"/>
            </a:xfrm>
            <a:custGeom>
              <a:rect b="b" l="l" r="r" t="t"/>
              <a:pathLst>
                <a:path extrusionOk="0" h="1167" w="2864">
                  <a:moveTo>
                    <a:pt x="1432" y="1"/>
                  </a:moveTo>
                  <a:lnTo>
                    <a:pt x="1" y="1167"/>
                  </a:lnTo>
                  <a:lnTo>
                    <a:pt x="2863" y="1167"/>
                  </a:lnTo>
                  <a:lnTo>
                    <a:pt x="2704" y="902"/>
                  </a:lnTo>
                  <a:lnTo>
                    <a:pt x="2598" y="637"/>
                  </a:lnTo>
                  <a:lnTo>
                    <a:pt x="2492" y="319"/>
                  </a:lnTo>
                  <a:lnTo>
                    <a:pt x="243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908750" y="3350525"/>
              <a:ext cx="107375" cy="29175"/>
            </a:xfrm>
            <a:custGeom>
              <a:rect b="b" l="l" r="r" t="t"/>
              <a:pathLst>
                <a:path extrusionOk="0" h="1167" w="4295">
                  <a:moveTo>
                    <a:pt x="372" y="1"/>
                  </a:moveTo>
                  <a:lnTo>
                    <a:pt x="319" y="319"/>
                  </a:lnTo>
                  <a:lnTo>
                    <a:pt x="266" y="637"/>
                  </a:lnTo>
                  <a:lnTo>
                    <a:pt x="107" y="902"/>
                  </a:lnTo>
                  <a:lnTo>
                    <a:pt x="1" y="1167"/>
                  </a:lnTo>
                  <a:lnTo>
                    <a:pt x="3765" y="1167"/>
                  </a:lnTo>
                  <a:lnTo>
                    <a:pt x="4030" y="531"/>
                  </a:lnTo>
                  <a:lnTo>
                    <a:pt x="429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727175" y="3305475"/>
              <a:ext cx="86175" cy="31825"/>
            </a:xfrm>
            <a:custGeom>
              <a:rect b="b" l="l" r="r" t="t"/>
              <a:pathLst>
                <a:path extrusionOk="0" h="1273" w="3447">
                  <a:moveTo>
                    <a:pt x="1644" y="0"/>
                  </a:moveTo>
                  <a:lnTo>
                    <a:pt x="0" y="1272"/>
                  </a:lnTo>
                  <a:lnTo>
                    <a:pt x="2492" y="1272"/>
                  </a:lnTo>
                  <a:lnTo>
                    <a:pt x="2916" y="954"/>
                  </a:lnTo>
                  <a:lnTo>
                    <a:pt x="3022" y="689"/>
                  </a:lnTo>
                  <a:lnTo>
                    <a:pt x="3128" y="424"/>
                  </a:lnTo>
                  <a:lnTo>
                    <a:pt x="344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789475" y="3329325"/>
              <a:ext cx="10625" cy="7975"/>
            </a:xfrm>
            <a:custGeom>
              <a:rect b="b" l="l" r="r" t="t"/>
              <a:pathLst>
                <a:path extrusionOk="0" h="319" w="425">
                  <a:moveTo>
                    <a:pt x="424" y="0"/>
                  </a:moveTo>
                  <a:lnTo>
                    <a:pt x="0" y="318"/>
                  </a:lnTo>
                  <a:lnTo>
                    <a:pt x="318" y="318"/>
                  </a:lnTo>
                  <a:lnTo>
                    <a:pt x="42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903450" y="3305475"/>
              <a:ext cx="306175" cy="31825"/>
            </a:xfrm>
            <a:custGeom>
              <a:rect b="b" l="l" r="r" t="t"/>
              <a:pathLst>
                <a:path extrusionOk="0" h="1273" w="12247">
                  <a:moveTo>
                    <a:pt x="0" y="0"/>
                  </a:moveTo>
                  <a:lnTo>
                    <a:pt x="213" y="265"/>
                  </a:lnTo>
                  <a:lnTo>
                    <a:pt x="372" y="583"/>
                  </a:lnTo>
                  <a:lnTo>
                    <a:pt x="478" y="901"/>
                  </a:lnTo>
                  <a:lnTo>
                    <a:pt x="584" y="1272"/>
                  </a:lnTo>
                  <a:lnTo>
                    <a:pt x="4984" y="1272"/>
                  </a:lnTo>
                  <a:lnTo>
                    <a:pt x="5090" y="1219"/>
                  </a:lnTo>
                  <a:lnTo>
                    <a:pt x="5461" y="1113"/>
                  </a:lnTo>
                  <a:lnTo>
                    <a:pt x="5726" y="1113"/>
                  </a:lnTo>
                  <a:lnTo>
                    <a:pt x="5938" y="1166"/>
                  </a:lnTo>
                  <a:lnTo>
                    <a:pt x="6044" y="1272"/>
                  </a:lnTo>
                  <a:lnTo>
                    <a:pt x="12247" y="1272"/>
                  </a:lnTo>
                  <a:lnTo>
                    <a:pt x="1060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780200" y="3259075"/>
              <a:ext cx="107375" cy="37125"/>
            </a:xfrm>
            <a:custGeom>
              <a:rect b="b" l="l" r="r" t="t"/>
              <a:pathLst>
                <a:path extrusionOk="0" h="1485" w="4295">
                  <a:moveTo>
                    <a:pt x="1803" y="0"/>
                  </a:moveTo>
                  <a:lnTo>
                    <a:pt x="0" y="1485"/>
                  </a:lnTo>
                  <a:lnTo>
                    <a:pt x="1750" y="1485"/>
                  </a:lnTo>
                  <a:lnTo>
                    <a:pt x="2015" y="1273"/>
                  </a:lnTo>
                  <a:lnTo>
                    <a:pt x="2333" y="1167"/>
                  </a:lnTo>
                  <a:lnTo>
                    <a:pt x="2651" y="1061"/>
                  </a:lnTo>
                  <a:lnTo>
                    <a:pt x="2969" y="1061"/>
                  </a:lnTo>
                  <a:lnTo>
                    <a:pt x="429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854400" y="3259075"/>
              <a:ext cx="302225" cy="37125"/>
            </a:xfrm>
            <a:custGeom>
              <a:rect b="b" l="l" r="r" t="t"/>
              <a:pathLst>
                <a:path extrusionOk="0" h="1485" w="12089">
                  <a:moveTo>
                    <a:pt x="1326" y="0"/>
                  </a:moveTo>
                  <a:lnTo>
                    <a:pt x="1" y="1061"/>
                  </a:lnTo>
                  <a:lnTo>
                    <a:pt x="531" y="1061"/>
                  </a:lnTo>
                  <a:lnTo>
                    <a:pt x="849" y="1167"/>
                  </a:lnTo>
                  <a:lnTo>
                    <a:pt x="1220" y="1273"/>
                  </a:lnTo>
                  <a:lnTo>
                    <a:pt x="1538" y="1485"/>
                  </a:lnTo>
                  <a:lnTo>
                    <a:pt x="12088" y="1485"/>
                  </a:lnTo>
                  <a:lnTo>
                    <a:pt x="1028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833200" y="3212675"/>
              <a:ext cx="111350" cy="41125"/>
            </a:xfrm>
            <a:custGeom>
              <a:rect b="b" l="l" r="r" t="t"/>
              <a:pathLst>
                <a:path extrusionOk="0" h="1645" w="4454">
                  <a:moveTo>
                    <a:pt x="2015" y="1"/>
                  </a:moveTo>
                  <a:lnTo>
                    <a:pt x="1" y="1644"/>
                  </a:lnTo>
                  <a:lnTo>
                    <a:pt x="2439" y="1644"/>
                  </a:lnTo>
                  <a:lnTo>
                    <a:pt x="445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894175" y="3212675"/>
              <a:ext cx="210750" cy="41125"/>
            </a:xfrm>
            <a:custGeom>
              <a:rect b="b" l="l" r="r" t="t"/>
              <a:pathLst>
                <a:path extrusionOk="0" h="1645" w="8430">
                  <a:moveTo>
                    <a:pt x="2015" y="1"/>
                  </a:moveTo>
                  <a:lnTo>
                    <a:pt x="0" y="1644"/>
                  </a:lnTo>
                  <a:lnTo>
                    <a:pt x="8430" y="1644"/>
                  </a:lnTo>
                  <a:lnTo>
                    <a:pt x="636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884900" y="3170275"/>
              <a:ext cx="116650" cy="41100"/>
            </a:xfrm>
            <a:custGeom>
              <a:rect b="b" l="l" r="r" t="t"/>
              <a:pathLst>
                <a:path extrusionOk="0" h="1644" w="4666">
                  <a:moveTo>
                    <a:pt x="2121" y="1"/>
                  </a:moveTo>
                  <a:lnTo>
                    <a:pt x="0" y="1644"/>
                  </a:lnTo>
                  <a:lnTo>
                    <a:pt x="2439" y="1644"/>
                  </a:lnTo>
                  <a:lnTo>
                    <a:pt x="4029" y="425"/>
                  </a:lnTo>
                  <a:lnTo>
                    <a:pt x="4347" y="213"/>
                  </a:lnTo>
                  <a:lnTo>
                    <a:pt x="4666" y="54"/>
                  </a:lnTo>
                  <a:lnTo>
                    <a:pt x="456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945850" y="3171600"/>
              <a:ext cx="106075" cy="39775"/>
            </a:xfrm>
            <a:custGeom>
              <a:rect b="b" l="l" r="r" t="t"/>
              <a:pathLst>
                <a:path extrusionOk="0" h="1591" w="4243">
                  <a:moveTo>
                    <a:pt x="2228" y="1"/>
                  </a:moveTo>
                  <a:lnTo>
                    <a:pt x="1909" y="160"/>
                  </a:lnTo>
                  <a:lnTo>
                    <a:pt x="1591" y="372"/>
                  </a:lnTo>
                  <a:lnTo>
                    <a:pt x="1" y="1591"/>
                  </a:lnTo>
                  <a:lnTo>
                    <a:pt x="4242" y="1591"/>
                  </a:lnTo>
                  <a:lnTo>
                    <a:pt x="222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940550" y="3151725"/>
              <a:ext cx="55700" cy="15925"/>
            </a:xfrm>
            <a:custGeom>
              <a:rect b="b" l="l" r="r" t="t"/>
              <a:pathLst>
                <a:path extrusionOk="0" h="637" w="2228">
                  <a:moveTo>
                    <a:pt x="1114" y="0"/>
                  </a:moveTo>
                  <a:lnTo>
                    <a:pt x="849" y="53"/>
                  </a:lnTo>
                  <a:lnTo>
                    <a:pt x="584" y="159"/>
                  </a:lnTo>
                  <a:lnTo>
                    <a:pt x="1" y="636"/>
                  </a:lnTo>
                  <a:lnTo>
                    <a:pt x="2227" y="636"/>
                  </a:lnTo>
                  <a:lnTo>
                    <a:pt x="1644" y="159"/>
                  </a:lnTo>
                  <a:lnTo>
                    <a:pt x="1379" y="53"/>
                  </a:lnTo>
                  <a:lnTo>
                    <a:pt x="111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937900" y="3167625"/>
              <a:ext cx="61000" cy="2675"/>
            </a:xfrm>
            <a:custGeom>
              <a:rect b="b" l="l" r="r" t="t"/>
              <a:pathLst>
                <a:path extrusionOk="0" h="107" w="2440">
                  <a:moveTo>
                    <a:pt x="107" y="0"/>
                  </a:moveTo>
                  <a:lnTo>
                    <a:pt x="1" y="107"/>
                  </a:lnTo>
                  <a:lnTo>
                    <a:pt x="2440" y="107"/>
                  </a:lnTo>
                  <a:lnTo>
                    <a:pt x="233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813325" y="3296175"/>
              <a:ext cx="27850" cy="9325"/>
            </a:xfrm>
            <a:custGeom>
              <a:rect b="b" l="l" r="r" t="t"/>
              <a:pathLst>
                <a:path extrusionOk="0" h="373" w="1114">
                  <a:moveTo>
                    <a:pt x="425" y="1"/>
                  </a:moveTo>
                  <a:lnTo>
                    <a:pt x="213" y="160"/>
                  </a:lnTo>
                  <a:lnTo>
                    <a:pt x="0" y="372"/>
                  </a:lnTo>
                  <a:lnTo>
                    <a:pt x="637" y="372"/>
                  </a:lnTo>
                  <a:lnTo>
                    <a:pt x="1114"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797425" y="3337275"/>
              <a:ext cx="120625" cy="13275"/>
            </a:xfrm>
            <a:custGeom>
              <a:rect b="b" l="l" r="r" t="t"/>
              <a:pathLst>
                <a:path extrusionOk="0" h="531" w="4825">
                  <a:moveTo>
                    <a:pt x="0" y="0"/>
                  </a:moveTo>
                  <a:lnTo>
                    <a:pt x="0" y="318"/>
                  </a:lnTo>
                  <a:lnTo>
                    <a:pt x="0" y="531"/>
                  </a:lnTo>
                  <a:lnTo>
                    <a:pt x="4825" y="531"/>
                  </a:lnTo>
                  <a:lnTo>
                    <a:pt x="4825" y="318"/>
                  </a:lnTo>
                  <a:lnTo>
                    <a:pt x="4825" y="0"/>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829225" y="3296175"/>
              <a:ext cx="74250" cy="9325"/>
            </a:xfrm>
            <a:custGeom>
              <a:rect b="b" l="l" r="r" t="t"/>
              <a:pathLst>
                <a:path extrusionOk="0" h="373" w="2970">
                  <a:moveTo>
                    <a:pt x="478" y="1"/>
                  </a:moveTo>
                  <a:lnTo>
                    <a:pt x="1" y="372"/>
                  </a:lnTo>
                  <a:lnTo>
                    <a:pt x="2969" y="372"/>
                  </a:lnTo>
                  <a:lnTo>
                    <a:pt x="2757" y="160"/>
                  </a:lnTo>
                  <a:lnTo>
                    <a:pt x="2545"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808025" y="3379675"/>
              <a:ext cx="100750" cy="17275"/>
            </a:xfrm>
            <a:custGeom>
              <a:rect b="b" l="l" r="r" t="t"/>
              <a:pathLst>
                <a:path extrusionOk="0" h="691" w="4030">
                  <a:moveTo>
                    <a:pt x="0" y="1"/>
                  </a:moveTo>
                  <a:lnTo>
                    <a:pt x="318" y="372"/>
                  </a:lnTo>
                  <a:lnTo>
                    <a:pt x="690" y="690"/>
                  </a:lnTo>
                  <a:lnTo>
                    <a:pt x="3287" y="690"/>
                  </a:lnTo>
                  <a:lnTo>
                    <a:pt x="3658" y="372"/>
                  </a:lnTo>
                  <a:lnTo>
                    <a:pt x="4030"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825250" y="3396925"/>
              <a:ext cx="64975" cy="9300"/>
            </a:xfrm>
            <a:custGeom>
              <a:rect b="b" l="l" r="r" t="t"/>
              <a:pathLst>
                <a:path extrusionOk="0" h="372" w="2599">
                  <a:moveTo>
                    <a:pt x="1" y="0"/>
                  </a:moveTo>
                  <a:lnTo>
                    <a:pt x="319" y="159"/>
                  </a:lnTo>
                  <a:lnTo>
                    <a:pt x="637" y="265"/>
                  </a:lnTo>
                  <a:lnTo>
                    <a:pt x="955" y="318"/>
                  </a:lnTo>
                  <a:lnTo>
                    <a:pt x="1326" y="371"/>
                  </a:lnTo>
                  <a:lnTo>
                    <a:pt x="1644" y="318"/>
                  </a:lnTo>
                  <a:lnTo>
                    <a:pt x="2015" y="265"/>
                  </a:lnTo>
                  <a:lnTo>
                    <a:pt x="2280" y="159"/>
                  </a:lnTo>
                  <a:lnTo>
                    <a:pt x="2598" y="0"/>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797425" y="3350525"/>
              <a:ext cx="120625" cy="29175"/>
            </a:xfrm>
            <a:custGeom>
              <a:rect b="b" l="l" r="r" t="t"/>
              <a:pathLst>
                <a:path extrusionOk="0" h="1167" w="4825">
                  <a:moveTo>
                    <a:pt x="0" y="1"/>
                  </a:moveTo>
                  <a:lnTo>
                    <a:pt x="53" y="319"/>
                  </a:lnTo>
                  <a:lnTo>
                    <a:pt x="159" y="637"/>
                  </a:lnTo>
                  <a:lnTo>
                    <a:pt x="265" y="902"/>
                  </a:lnTo>
                  <a:lnTo>
                    <a:pt x="424" y="1167"/>
                  </a:lnTo>
                  <a:lnTo>
                    <a:pt x="4454" y="1167"/>
                  </a:lnTo>
                  <a:lnTo>
                    <a:pt x="4560" y="902"/>
                  </a:lnTo>
                  <a:lnTo>
                    <a:pt x="4719" y="637"/>
                  </a:lnTo>
                  <a:lnTo>
                    <a:pt x="4772" y="319"/>
                  </a:lnTo>
                  <a:lnTo>
                    <a:pt x="4825"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800075" y="3305475"/>
              <a:ext cx="29175" cy="23875"/>
            </a:xfrm>
            <a:custGeom>
              <a:rect b="b" l="l" r="r" t="t"/>
              <a:pathLst>
                <a:path extrusionOk="0" h="955" w="1167">
                  <a:moveTo>
                    <a:pt x="530" y="0"/>
                  </a:moveTo>
                  <a:lnTo>
                    <a:pt x="212" y="424"/>
                  </a:lnTo>
                  <a:lnTo>
                    <a:pt x="106" y="689"/>
                  </a:lnTo>
                  <a:lnTo>
                    <a:pt x="0" y="954"/>
                  </a:lnTo>
                  <a:lnTo>
                    <a:pt x="1167" y="0"/>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797425" y="3305475"/>
              <a:ext cx="120625" cy="31825"/>
            </a:xfrm>
            <a:custGeom>
              <a:rect b="b" l="l" r="r" t="t"/>
              <a:pathLst>
                <a:path extrusionOk="0" h="1273" w="4825">
                  <a:moveTo>
                    <a:pt x="1273" y="0"/>
                  </a:moveTo>
                  <a:lnTo>
                    <a:pt x="106" y="954"/>
                  </a:lnTo>
                  <a:lnTo>
                    <a:pt x="0" y="1272"/>
                  </a:lnTo>
                  <a:lnTo>
                    <a:pt x="4825" y="1272"/>
                  </a:lnTo>
                  <a:lnTo>
                    <a:pt x="4719" y="901"/>
                  </a:lnTo>
                  <a:lnTo>
                    <a:pt x="4613" y="583"/>
                  </a:lnTo>
                  <a:lnTo>
                    <a:pt x="4454" y="265"/>
                  </a:lnTo>
                  <a:lnTo>
                    <a:pt x="4241" y="0"/>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823925" y="3285575"/>
              <a:ext cx="30500" cy="10625"/>
            </a:xfrm>
            <a:custGeom>
              <a:rect b="b" l="l" r="r" t="t"/>
              <a:pathLst>
                <a:path extrusionOk="0" h="425" w="1220">
                  <a:moveTo>
                    <a:pt x="902" y="1"/>
                  </a:moveTo>
                  <a:lnTo>
                    <a:pt x="584" y="107"/>
                  </a:lnTo>
                  <a:lnTo>
                    <a:pt x="266" y="213"/>
                  </a:lnTo>
                  <a:lnTo>
                    <a:pt x="1" y="425"/>
                  </a:lnTo>
                  <a:lnTo>
                    <a:pt x="690" y="425"/>
                  </a:lnTo>
                  <a:lnTo>
                    <a:pt x="1220"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841150" y="3285575"/>
              <a:ext cx="51725" cy="10625"/>
            </a:xfrm>
            <a:custGeom>
              <a:rect b="b" l="l" r="r" t="t"/>
              <a:pathLst>
                <a:path extrusionOk="0" h="425" w="2069">
                  <a:moveTo>
                    <a:pt x="531" y="1"/>
                  </a:moveTo>
                  <a:lnTo>
                    <a:pt x="1" y="425"/>
                  </a:lnTo>
                  <a:lnTo>
                    <a:pt x="2068" y="425"/>
                  </a:lnTo>
                  <a:lnTo>
                    <a:pt x="1750" y="213"/>
                  </a:lnTo>
                  <a:lnTo>
                    <a:pt x="1379" y="107"/>
                  </a:lnTo>
                  <a:lnTo>
                    <a:pt x="1061" y="1"/>
                  </a:lnTo>
                  <a:close/>
                </a:path>
              </a:pathLst>
            </a:custGeom>
            <a:solidFill>
              <a:srgbClr val="FF92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238125" y="3704400"/>
              <a:ext cx="88800" cy="41100"/>
            </a:xfrm>
            <a:custGeom>
              <a:rect b="b" l="l" r="r" t="t"/>
              <a:pathLst>
                <a:path extrusionOk="0" h="1644" w="3552">
                  <a:moveTo>
                    <a:pt x="1219" y="0"/>
                  </a:moveTo>
                  <a:lnTo>
                    <a:pt x="318" y="690"/>
                  </a:lnTo>
                  <a:lnTo>
                    <a:pt x="159" y="849"/>
                  </a:lnTo>
                  <a:lnTo>
                    <a:pt x="106" y="1008"/>
                  </a:lnTo>
                  <a:lnTo>
                    <a:pt x="0" y="1220"/>
                  </a:lnTo>
                  <a:lnTo>
                    <a:pt x="0" y="1379"/>
                  </a:lnTo>
                  <a:lnTo>
                    <a:pt x="53" y="1644"/>
                  </a:lnTo>
                  <a:lnTo>
                    <a:pt x="1696" y="1591"/>
                  </a:lnTo>
                  <a:lnTo>
                    <a:pt x="3552" y="107"/>
                  </a:lnTo>
                  <a:lnTo>
                    <a:pt x="121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280525" y="3707050"/>
              <a:ext cx="450650" cy="37125"/>
            </a:xfrm>
            <a:custGeom>
              <a:rect b="b" l="l" r="r" t="t"/>
              <a:pathLst>
                <a:path extrusionOk="0" h="1485" w="18026">
                  <a:moveTo>
                    <a:pt x="1856" y="1"/>
                  </a:moveTo>
                  <a:lnTo>
                    <a:pt x="0" y="1485"/>
                  </a:lnTo>
                  <a:lnTo>
                    <a:pt x="17813" y="849"/>
                  </a:lnTo>
                  <a:lnTo>
                    <a:pt x="17973" y="796"/>
                  </a:lnTo>
                  <a:lnTo>
                    <a:pt x="18026" y="690"/>
                  </a:lnTo>
                  <a:lnTo>
                    <a:pt x="17973" y="584"/>
                  </a:lnTo>
                  <a:lnTo>
                    <a:pt x="17813" y="531"/>
                  </a:lnTo>
                  <a:lnTo>
                    <a:pt x="185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247400" y="3757425"/>
              <a:ext cx="18575" cy="9300"/>
            </a:xfrm>
            <a:custGeom>
              <a:rect b="b" l="l" r="r" t="t"/>
              <a:pathLst>
                <a:path extrusionOk="0" h="372" w="743">
                  <a:moveTo>
                    <a:pt x="0" y="0"/>
                  </a:moveTo>
                  <a:lnTo>
                    <a:pt x="530" y="371"/>
                  </a:lnTo>
                  <a:lnTo>
                    <a:pt x="74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260650" y="3757425"/>
              <a:ext cx="365825" cy="31825"/>
            </a:xfrm>
            <a:custGeom>
              <a:rect b="b" l="l" r="r" t="t"/>
              <a:pathLst>
                <a:path extrusionOk="0" h="1273" w="14633">
                  <a:moveTo>
                    <a:pt x="212" y="0"/>
                  </a:moveTo>
                  <a:lnTo>
                    <a:pt x="0" y="371"/>
                  </a:lnTo>
                  <a:lnTo>
                    <a:pt x="1114" y="1272"/>
                  </a:lnTo>
                  <a:lnTo>
                    <a:pt x="14420" y="795"/>
                  </a:lnTo>
                  <a:lnTo>
                    <a:pt x="14579" y="742"/>
                  </a:lnTo>
                  <a:lnTo>
                    <a:pt x="14632" y="636"/>
                  </a:lnTo>
                  <a:lnTo>
                    <a:pt x="14579" y="530"/>
                  </a:lnTo>
                  <a:lnTo>
                    <a:pt x="14420" y="530"/>
                  </a:lnTo>
                  <a:lnTo>
                    <a:pt x="21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307025" y="3805125"/>
              <a:ext cx="424150" cy="35800"/>
            </a:xfrm>
            <a:custGeom>
              <a:rect b="b" l="l" r="r" t="t"/>
              <a:pathLst>
                <a:path extrusionOk="0" h="1432" w="16966">
                  <a:moveTo>
                    <a:pt x="1" y="1"/>
                  </a:moveTo>
                  <a:lnTo>
                    <a:pt x="1803" y="1432"/>
                  </a:lnTo>
                  <a:lnTo>
                    <a:pt x="16753" y="902"/>
                  </a:lnTo>
                  <a:lnTo>
                    <a:pt x="16913" y="849"/>
                  </a:lnTo>
                  <a:lnTo>
                    <a:pt x="16966" y="743"/>
                  </a:lnTo>
                  <a:lnTo>
                    <a:pt x="16913" y="637"/>
                  </a:lnTo>
                  <a:lnTo>
                    <a:pt x="16753" y="584"/>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375950" y="3859475"/>
              <a:ext cx="271725" cy="25200"/>
            </a:xfrm>
            <a:custGeom>
              <a:rect b="b" l="l" r="r" t="t"/>
              <a:pathLst>
                <a:path extrusionOk="0" h="1008" w="10869">
                  <a:moveTo>
                    <a:pt x="1" y="0"/>
                  </a:moveTo>
                  <a:lnTo>
                    <a:pt x="1273" y="1007"/>
                  </a:lnTo>
                  <a:lnTo>
                    <a:pt x="10657" y="689"/>
                  </a:lnTo>
                  <a:lnTo>
                    <a:pt x="10816" y="636"/>
                  </a:lnTo>
                  <a:lnTo>
                    <a:pt x="10869" y="530"/>
                  </a:lnTo>
                  <a:lnTo>
                    <a:pt x="10816" y="424"/>
                  </a:lnTo>
                  <a:lnTo>
                    <a:pt x="10657" y="371"/>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436925" y="3908500"/>
              <a:ext cx="304850" cy="27875"/>
            </a:xfrm>
            <a:custGeom>
              <a:rect b="b" l="l" r="r" t="t"/>
              <a:pathLst>
                <a:path extrusionOk="0" h="1115" w="12194">
                  <a:moveTo>
                    <a:pt x="0" y="1"/>
                  </a:moveTo>
                  <a:lnTo>
                    <a:pt x="1379" y="1114"/>
                  </a:lnTo>
                  <a:lnTo>
                    <a:pt x="11982" y="743"/>
                  </a:lnTo>
                  <a:lnTo>
                    <a:pt x="12141" y="690"/>
                  </a:lnTo>
                  <a:lnTo>
                    <a:pt x="12194" y="584"/>
                  </a:lnTo>
                  <a:lnTo>
                    <a:pt x="12141" y="478"/>
                  </a:lnTo>
                  <a:lnTo>
                    <a:pt x="11982" y="425"/>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1181775" y="3704400"/>
              <a:ext cx="512950" cy="41100"/>
            </a:xfrm>
            <a:custGeom>
              <a:rect b="b" l="l" r="r" t="t"/>
              <a:pathLst>
                <a:path extrusionOk="0" h="1644" w="20518">
                  <a:moveTo>
                    <a:pt x="19457" y="0"/>
                  </a:moveTo>
                  <a:lnTo>
                    <a:pt x="213" y="637"/>
                  </a:lnTo>
                  <a:lnTo>
                    <a:pt x="54" y="690"/>
                  </a:lnTo>
                  <a:lnTo>
                    <a:pt x="1" y="796"/>
                  </a:lnTo>
                  <a:lnTo>
                    <a:pt x="54" y="902"/>
                  </a:lnTo>
                  <a:lnTo>
                    <a:pt x="213" y="955"/>
                  </a:lnTo>
                  <a:lnTo>
                    <a:pt x="20517" y="1644"/>
                  </a:lnTo>
                  <a:lnTo>
                    <a:pt x="20517" y="849"/>
                  </a:lnTo>
                  <a:lnTo>
                    <a:pt x="20358" y="690"/>
                  </a:lnTo>
                  <a:lnTo>
                    <a:pt x="1945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1285150" y="3756100"/>
              <a:ext cx="405600" cy="34475"/>
            </a:xfrm>
            <a:custGeom>
              <a:rect b="b" l="l" r="r" t="t"/>
              <a:pathLst>
                <a:path extrusionOk="0" h="1379" w="16224">
                  <a:moveTo>
                    <a:pt x="16223" y="0"/>
                  </a:moveTo>
                  <a:lnTo>
                    <a:pt x="213" y="583"/>
                  </a:lnTo>
                  <a:lnTo>
                    <a:pt x="107" y="583"/>
                  </a:lnTo>
                  <a:lnTo>
                    <a:pt x="1" y="689"/>
                  </a:lnTo>
                  <a:lnTo>
                    <a:pt x="107" y="795"/>
                  </a:lnTo>
                  <a:lnTo>
                    <a:pt x="213" y="848"/>
                  </a:lnTo>
                  <a:lnTo>
                    <a:pt x="14527" y="1378"/>
                  </a:lnTo>
                  <a:lnTo>
                    <a:pt x="1622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1181775" y="3803800"/>
              <a:ext cx="448000" cy="37125"/>
            </a:xfrm>
            <a:custGeom>
              <a:rect b="b" l="l" r="r" t="t"/>
              <a:pathLst>
                <a:path extrusionOk="0" h="1485" w="17920">
                  <a:moveTo>
                    <a:pt x="17920" y="1"/>
                  </a:moveTo>
                  <a:lnTo>
                    <a:pt x="213" y="637"/>
                  </a:lnTo>
                  <a:lnTo>
                    <a:pt x="54" y="690"/>
                  </a:lnTo>
                  <a:lnTo>
                    <a:pt x="1" y="796"/>
                  </a:lnTo>
                  <a:lnTo>
                    <a:pt x="54" y="902"/>
                  </a:lnTo>
                  <a:lnTo>
                    <a:pt x="213" y="955"/>
                  </a:lnTo>
                  <a:lnTo>
                    <a:pt x="16117" y="1485"/>
                  </a:lnTo>
                  <a:lnTo>
                    <a:pt x="1792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1265275" y="3859475"/>
              <a:ext cx="296900" cy="26525"/>
            </a:xfrm>
            <a:custGeom>
              <a:rect b="b" l="l" r="r" t="t"/>
              <a:pathLst>
                <a:path extrusionOk="0" h="1061" w="11876">
                  <a:moveTo>
                    <a:pt x="11876" y="0"/>
                  </a:moveTo>
                  <a:lnTo>
                    <a:pt x="213" y="371"/>
                  </a:lnTo>
                  <a:lnTo>
                    <a:pt x="54" y="424"/>
                  </a:lnTo>
                  <a:lnTo>
                    <a:pt x="1" y="530"/>
                  </a:lnTo>
                  <a:lnTo>
                    <a:pt x="54" y="636"/>
                  </a:lnTo>
                  <a:lnTo>
                    <a:pt x="213" y="689"/>
                  </a:lnTo>
                  <a:lnTo>
                    <a:pt x="10497" y="1061"/>
                  </a:lnTo>
                  <a:lnTo>
                    <a:pt x="1187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1171175" y="3907175"/>
              <a:ext cx="330050" cy="29200"/>
            </a:xfrm>
            <a:custGeom>
              <a:rect b="b" l="l" r="r" t="t"/>
              <a:pathLst>
                <a:path extrusionOk="0" h="1168" w="13202">
                  <a:moveTo>
                    <a:pt x="13201" y="1"/>
                  </a:moveTo>
                  <a:lnTo>
                    <a:pt x="213" y="478"/>
                  </a:lnTo>
                  <a:lnTo>
                    <a:pt x="53" y="531"/>
                  </a:lnTo>
                  <a:lnTo>
                    <a:pt x="0" y="637"/>
                  </a:lnTo>
                  <a:lnTo>
                    <a:pt x="53" y="743"/>
                  </a:lnTo>
                  <a:lnTo>
                    <a:pt x="213" y="796"/>
                  </a:lnTo>
                  <a:lnTo>
                    <a:pt x="11717" y="1167"/>
                  </a:lnTo>
                  <a:lnTo>
                    <a:pt x="1320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699350" y="3435350"/>
              <a:ext cx="156400" cy="61000"/>
            </a:xfrm>
            <a:custGeom>
              <a:rect b="b" l="l" r="r" t="t"/>
              <a:pathLst>
                <a:path extrusionOk="0" h="2440" w="6256">
                  <a:moveTo>
                    <a:pt x="0" y="0"/>
                  </a:moveTo>
                  <a:lnTo>
                    <a:pt x="106" y="319"/>
                  </a:lnTo>
                  <a:lnTo>
                    <a:pt x="371" y="743"/>
                  </a:lnTo>
                  <a:lnTo>
                    <a:pt x="636" y="1114"/>
                  </a:lnTo>
                  <a:lnTo>
                    <a:pt x="848" y="1326"/>
                  </a:lnTo>
                  <a:lnTo>
                    <a:pt x="1113" y="1485"/>
                  </a:lnTo>
                  <a:lnTo>
                    <a:pt x="1379" y="1591"/>
                  </a:lnTo>
                  <a:lnTo>
                    <a:pt x="1750" y="1697"/>
                  </a:lnTo>
                  <a:lnTo>
                    <a:pt x="1538" y="1856"/>
                  </a:lnTo>
                  <a:lnTo>
                    <a:pt x="1379" y="1962"/>
                  </a:lnTo>
                  <a:lnTo>
                    <a:pt x="1220" y="2068"/>
                  </a:lnTo>
                  <a:lnTo>
                    <a:pt x="901" y="2068"/>
                  </a:lnTo>
                  <a:lnTo>
                    <a:pt x="848" y="2015"/>
                  </a:lnTo>
                  <a:lnTo>
                    <a:pt x="848" y="2068"/>
                  </a:lnTo>
                  <a:lnTo>
                    <a:pt x="954" y="2121"/>
                  </a:lnTo>
                  <a:lnTo>
                    <a:pt x="1060" y="2121"/>
                  </a:lnTo>
                  <a:lnTo>
                    <a:pt x="1379" y="2227"/>
                  </a:lnTo>
                  <a:lnTo>
                    <a:pt x="2068" y="2386"/>
                  </a:lnTo>
                  <a:lnTo>
                    <a:pt x="2439" y="2439"/>
                  </a:lnTo>
                  <a:lnTo>
                    <a:pt x="3552" y="2439"/>
                  </a:lnTo>
                  <a:lnTo>
                    <a:pt x="3923" y="2386"/>
                  </a:lnTo>
                  <a:lnTo>
                    <a:pt x="4347" y="2333"/>
                  </a:lnTo>
                  <a:lnTo>
                    <a:pt x="5037" y="2280"/>
                  </a:lnTo>
                  <a:lnTo>
                    <a:pt x="5408" y="2333"/>
                  </a:lnTo>
                  <a:lnTo>
                    <a:pt x="5726" y="2386"/>
                  </a:lnTo>
                  <a:lnTo>
                    <a:pt x="5779" y="2121"/>
                  </a:lnTo>
                  <a:lnTo>
                    <a:pt x="5885" y="1856"/>
                  </a:lnTo>
                  <a:lnTo>
                    <a:pt x="5938" y="2121"/>
                  </a:lnTo>
                  <a:lnTo>
                    <a:pt x="5991" y="2333"/>
                  </a:lnTo>
                  <a:lnTo>
                    <a:pt x="6256" y="2227"/>
                  </a:lnTo>
                  <a:lnTo>
                    <a:pt x="6256" y="2174"/>
                  </a:lnTo>
                  <a:lnTo>
                    <a:pt x="6256" y="2121"/>
                  </a:lnTo>
                  <a:lnTo>
                    <a:pt x="6256" y="2015"/>
                  </a:lnTo>
                  <a:lnTo>
                    <a:pt x="6203" y="1909"/>
                  </a:lnTo>
                  <a:lnTo>
                    <a:pt x="6044" y="1803"/>
                  </a:lnTo>
                  <a:lnTo>
                    <a:pt x="5885" y="1697"/>
                  </a:lnTo>
                  <a:lnTo>
                    <a:pt x="5673" y="1591"/>
                  </a:lnTo>
                  <a:lnTo>
                    <a:pt x="5408" y="1538"/>
                  </a:lnTo>
                  <a:lnTo>
                    <a:pt x="4825" y="1538"/>
                  </a:lnTo>
                  <a:lnTo>
                    <a:pt x="4506" y="1326"/>
                  </a:lnTo>
                  <a:lnTo>
                    <a:pt x="4188" y="1114"/>
                  </a:lnTo>
                  <a:lnTo>
                    <a:pt x="3976" y="955"/>
                  </a:lnTo>
                  <a:lnTo>
                    <a:pt x="3658" y="796"/>
                  </a:lnTo>
                  <a:lnTo>
                    <a:pt x="3340" y="690"/>
                  </a:lnTo>
                  <a:lnTo>
                    <a:pt x="2704" y="690"/>
                  </a:lnTo>
                  <a:lnTo>
                    <a:pt x="2439" y="796"/>
                  </a:lnTo>
                  <a:lnTo>
                    <a:pt x="2015" y="637"/>
                  </a:lnTo>
                  <a:lnTo>
                    <a:pt x="1697" y="584"/>
                  </a:lnTo>
                  <a:lnTo>
                    <a:pt x="1432" y="637"/>
                  </a:lnTo>
                  <a:lnTo>
                    <a:pt x="1166" y="743"/>
                  </a:lnTo>
                  <a:lnTo>
                    <a:pt x="1007" y="478"/>
                  </a:lnTo>
                  <a:lnTo>
                    <a:pt x="742" y="319"/>
                  </a:lnTo>
                  <a:lnTo>
                    <a:pt x="477" y="160"/>
                  </a:lnTo>
                  <a:lnTo>
                    <a:pt x="265"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531025" y="3418125"/>
              <a:ext cx="156425" cy="76900"/>
            </a:xfrm>
            <a:custGeom>
              <a:rect b="b" l="l" r="r" t="t"/>
              <a:pathLst>
                <a:path extrusionOk="0" h="3076" w="6257">
                  <a:moveTo>
                    <a:pt x="4454" y="0"/>
                  </a:moveTo>
                  <a:lnTo>
                    <a:pt x="4294" y="53"/>
                  </a:lnTo>
                  <a:lnTo>
                    <a:pt x="4082" y="106"/>
                  </a:lnTo>
                  <a:lnTo>
                    <a:pt x="3976" y="212"/>
                  </a:lnTo>
                  <a:lnTo>
                    <a:pt x="3499" y="265"/>
                  </a:lnTo>
                  <a:lnTo>
                    <a:pt x="2598" y="1008"/>
                  </a:lnTo>
                  <a:lnTo>
                    <a:pt x="1591" y="1803"/>
                  </a:lnTo>
                  <a:lnTo>
                    <a:pt x="318" y="2810"/>
                  </a:lnTo>
                  <a:lnTo>
                    <a:pt x="0" y="3075"/>
                  </a:lnTo>
                  <a:lnTo>
                    <a:pt x="0" y="3075"/>
                  </a:lnTo>
                  <a:lnTo>
                    <a:pt x="583" y="3022"/>
                  </a:lnTo>
                  <a:lnTo>
                    <a:pt x="1114" y="3022"/>
                  </a:lnTo>
                  <a:lnTo>
                    <a:pt x="1962" y="2916"/>
                  </a:lnTo>
                  <a:lnTo>
                    <a:pt x="1962" y="2810"/>
                  </a:lnTo>
                  <a:lnTo>
                    <a:pt x="2015" y="2704"/>
                  </a:lnTo>
                  <a:lnTo>
                    <a:pt x="2015" y="2810"/>
                  </a:lnTo>
                  <a:lnTo>
                    <a:pt x="2068" y="2863"/>
                  </a:lnTo>
                  <a:lnTo>
                    <a:pt x="2227" y="2863"/>
                  </a:lnTo>
                  <a:lnTo>
                    <a:pt x="2651" y="2916"/>
                  </a:lnTo>
                  <a:lnTo>
                    <a:pt x="3393" y="2969"/>
                  </a:lnTo>
                  <a:lnTo>
                    <a:pt x="4188" y="2969"/>
                  </a:lnTo>
                  <a:lnTo>
                    <a:pt x="4931" y="3075"/>
                  </a:lnTo>
                  <a:lnTo>
                    <a:pt x="4772" y="3022"/>
                  </a:lnTo>
                  <a:lnTo>
                    <a:pt x="5037" y="2916"/>
                  </a:lnTo>
                  <a:lnTo>
                    <a:pt x="5302" y="2810"/>
                  </a:lnTo>
                  <a:lnTo>
                    <a:pt x="5408" y="2757"/>
                  </a:lnTo>
                  <a:lnTo>
                    <a:pt x="5408" y="2704"/>
                  </a:lnTo>
                  <a:lnTo>
                    <a:pt x="5355" y="2757"/>
                  </a:lnTo>
                  <a:lnTo>
                    <a:pt x="5037" y="2757"/>
                  </a:lnTo>
                  <a:lnTo>
                    <a:pt x="4878" y="2651"/>
                  </a:lnTo>
                  <a:lnTo>
                    <a:pt x="4719" y="2545"/>
                  </a:lnTo>
                  <a:lnTo>
                    <a:pt x="4560" y="2386"/>
                  </a:lnTo>
                  <a:lnTo>
                    <a:pt x="4878" y="2280"/>
                  </a:lnTo>
                  <a:lnTo>
                    <a:pt x="5143" y="2174"/>
                  </a:lnTo>
                  <a:lnTo>
                    <a:pt x="5408" y="2015"/>
                  </a:lnTo>
                  <a:lnTo>
                    <a:pt x="5620" y="1803"/>
                  </a:lnTo>
                  <a:lnTo>
                    <a:pt x="5938" y="1432"/>
                  </a:lnTo>
                  <a:lnTo>
                    <a:pt x="6150" y="1008"/>
                  </a:lnTo>
                  <a:lnTo>
                    <a:pt x="6256" y="742"/>
                  </a:lnTo>
                  <a:lnTo>
                    <a:pt x="6203" y="742"/>
                  </a:lnTo>
                  <a:lnTo>
                    <a:pt x="6150" y="636"/>
                  </a:lnTo>
                  <a:lnTo>
                    <a:pt x="6044" y="530"/>
                  </a:lnTo>
                  <a:lnTo>
                    <a:pt x="5885" y="477"/>
                  </a:lnTo>
                  <a:lnTo>
                    <a:pt x="5726" y="424"/>
                  </a:lnTo>
                  <a:lnTo>
                    <a:pt x="5514" y="424"/>
                  </a:lnTo>
                  <a:lnTo>
                    <a:pt x="5355" y="477"/>
                  </a:lnTo>
                  <a:lnTo>
                    <a:pt x="5355" y="424"/>
                  </a:lnTo>
                  <a:lnTo>
                    <a:pt x="5037" y="106"/>
                  </a:lnTo>
                  <a:lnTo>
                    <a:pt x="4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716575" y="3497650"/>
              <a:ext cx="39775" cy="7975"/>
            </a:xfrm>
            <a:custGeom>
              <a:rect b="b" l="l" r="r" t="t"/>
              <a:pathLst>
                <a:path extrusionOk="0" h="319" w="1591">
                  <a:moveTo>
                    <a:pt x="106" y="0"/>
                  </a:moveTo>
                  <a:lnTo>
                    <a:pt x="53" y="53"/>
                  </a:lnTo>
                  <a:lnTo>
                    <a:pt x="0" y="106"/>
                  </a:lnTo>
                  <a:lnTo>
                    <a:pt x="106" y="265"/>
                  </a:lnTo>
                  <a:lnTo>
                    <a:pt x="424" y="318"/>
                  </a:lnTo>
                  <a:lnTo>
                    <a:pt x="1432" y="318"/>
                  </a:lnTo>
                  <a:lnTo>
                    <a:pt x="1591" y="265"/>
                  </a:lnTo>
                  <a:lnTo>
                    <a:pt x="849" y="159"/>
                  </a:lnTo>
                  <a:lnTo>
                    <a:pt x="1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1128750" y="3428725"/>
              <a:ext cx="111375" cy="13275"/>
            </a:xfrm>
            <a:custGeom>
              <a:rect b="b" l="l" r="r" t="t"/>
              <a:pathLst>
                <a:path extrusionOk="0" h="531" w="4455">
                  <a:moveTo>
                    <a:pt x="4454" y="0"/>
                  </a:moveTo>
                  <a:lnTo>
                    <a:pt x="3871" y="106"/>
                  </a:lnTo>
                  <a:lnTo>
                    <a:pt x="1910" y="106"/>
                  </a:lnTo>
                  <a:lnTo>
                    <a:pt x="1008" y="159"/>
                  </a:lnTo>
                  <a:lnTo>
                    <a:pt x="1" y="371"/>
                  </a:lnTo>
                  <a:lnTo>
                    <a:pt x="743" y="318"/>
                  </a:lnTo>
                  <a:lnTo>
                    <a:pt x="1591" y="318"/>
                  </a:lnTo>
                  <a:lnTo>
                    <a:pt x="2281" y="371"/>
                  </a:lnTo>
                  <a:lnTo>
                    <a:pt x="2705" y="478"/>
                  </a:lnTo>
                  <a:lnTo>
                    <a:pt x="3341" y="531"/>
                  </a:lnTo>
                  <a:lnTo>
                    <a:pt x="4242" y="531"/>
                  </a:lnTo>
                  <a:lnTo>
                    <a:pt x="4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1073100" y="3338600"/>
              <a:ext cx="253175" cy="103400"/>
            </a:xfrm>
            <a:custGeom>
              <a:rect b="b" l="l" r="r" t="t"/>
              <a:pathLst>
                <a:path extrusionOk="0" h="4136" w="10127">
                  <a:moveTo>
                    <a:pt x="4878" y="0"/>
                  </a:moveTo>
                  <a:lnTo>
                    <a:pt x="4507" y="106"/>
                  </a:lnTo>
                  <a:lnTo>
                    <a:pt x="4242" y="265"/>
                  </a:lnTo>
                  <a:lnTo>
                    <a:pt x="4029" y="371"/>
                  </a:lnTo>
                  <a:lnTo>
                    <a:pt x="3870" y="478"/>
                  </a:lnTo>
                  <a:lnTo>
                    <a:pt x="3552" y="849"/>
                  </a:lnTo>
                  <a:lnTo>
                    <a:pt x="3234" y="1273"/>
                  </a:lnTo>
                  <a:lnTo>
                    <a:pt x="3128" y="1432"/>
                  </a:lnTo>
                  <a:lnTo>
                    <a:pt x="3128" y="1644"/>
                  </a:lnTo>
                  <a:lnTo>
                    <a:pt x="3128" y="1803"/>
                  </a:lnTo>
                  <a:lnTo>
                    <a:pt x="2757" y="1803"/>
                  </a:lnTo>
                  <a:lnTo>
                    <a:pt x="2333" y="1962"/>
                  </a:lnTo>
                  <a:lnTo>
                    <a:pt x="2015" y="2121"/>
                  </a:lnTo>
                  <a:lnTo>
                    <a:pt x="1909" y="2227"/>
                  </a:lnTo>
                  <a:lnTo>
                    <a:pt x="1803" y="2333"/>
                  </a:lnTo>
                  <a:lnTo>
                    <a:pt x="1803" y="2439"/>
                  </a:lnTo>
                  <a:lnTo>
                    <a:pt x="1803" y="2492"/>
                  </a:lnTo>
                  <a:lnTo>
                    <a:pt x="1803" y="2598"/>
                  </a:lnTo>
                  <a:lnTo>
                    <a:pt x="1909" y="2704"/>
                  </a:lnTo>
                  <a:lnTo>
                    <a:pt x="1644" y="2757"/>
                  </a:lnTo>
                  <a:lnTo>
                    <a:pt x="1432" y="2810"/>
                  </a:lnTo>
                  <a:lnTo>
                    <a:pt x="1008" y="2969"/>
                  </a:lnTo>
                  <a:lnTo>
                    <a:pt x="796" y="3022"/>
                  </a:lnTo>
                  <a:lnTo>
                    <a:pt x="477" y="3022"/>
                  </a:lnTo>
                  <a:lnTo>
                    <a:pt x="318" y="3075"/>
                  </a:lnTo>
                  <a:lnTo>
                    <a:pt x="212" y="3128"/>
                  </a:lnTo>
                  <a:lnTo>
                    <a:pt x="53" y="3234"/>
                  </a:lnTo>
                  <a:lnTo>
                    <a:pt x="0" y="3287"/>
                  </a:lnTo>
                  <a:lnTo>
                    <a:pt x="0" y="3340"/>
                  </a:lnTo>
                  <a:lnTo>
                    <a:pt x="0" y="3393"/>
                  </a:lnTo>
                  <a:lnTo>
                    <a:pt x="477" y="3499"/>
                  </a:lnTo>
                  <a:lnTo>
                    <a:pt x="902" y="3552"/>
                  </a:lnTo>
                  <a:lnTo>
                    <a:pt x="1750" y="3605"/>
                  </a:lnTo>
                  <a:lnTo>
                    <a:pt x="2704" y="3499"/>
                  </a:lnTo>
                  <a:lnTo>
                    <a:pt x="3711" y="3446"/>
                  </a:lnTo>
                  <a:lnTo>
                    <a:pt x="4454" y="3393"/>
                  </a:lnTo>
                  <a:lnTo>
                    <a:pt x="5991" y="3393"/>
                  </a:lnTo>
                  <a:lnTo>
                    <a:pt x="6733" y="3499"/>
                  </a:lnTo>
                  <a:lnTo>
                    <a:pt x="6786" y="3287"/>
                  </a:lnTo>
                  <a:lnTo>
                    <a:pt x="6786" y="3181"/>
                  </a:lnTo>
                  <a:lnTo>
                    <a:pt x="6839" y="3287"/>
                  </a:lnTo>
                  <a:lnTo>
                    <a:pt x="6892" y="3499"/>
                  </a:lnTo>
                  <a:lnTo>
                    <a:pt x="7051" y="3552"/>
                  </a:lnTo>
                  <a:lnTo>
                    <a:pt x="6945" y="3552"/>
                  </a:lnTo>
                  <a:lnTo>
                    <a:pt x="7157" y="4136"/>
                  </a:lnTo>
                  <a:lnTo>
                    <a:pt x="7528" y="4136"/>
                  </a:lnTo>
                  <a:lnTo>
                    <a:pt x="7900" y="4030"/>
                  </a:lnTo>
                  <a:lnTo>
                    <a:pt x="8218" y="3923"/>
                  </a:lnTo>
                  <a:lnTo>
                    <a:pt x="8854" y="3605"/>
                  </a:lnTo>
                  <a:lnTo>
                    <a:pt x="9172" y="3605"/>
                  </a:lnTo>
                  <a:lnTo>
                    <a:pt x="9490" y="3658"/>
                  </a:lnTo>
                  <a:lnTo>
                    <a:pt x="9808" y="3711"/>
                  </a:lnTo>
                  <a:lnTo>
                    <a:pt x="10126" y="3711"/>
                  </a:lnTo>
                  <a:lnTo>
                    <a:pt x="9649" y="3287"/>
                  </a:lnTo>
                  <a:lnTo>
                    <a:pt x="8430" y="2333"/>
                  </a:lnTo>
                  <a:lnTo>
                    <a:pt x="7528" y="1644"/>
                  </a:lnTo>
                  <a:lnTo>
                    <a:pt x="6097" y="478"/>
                  </a:lnTo>
                  <a:lnTo>
                    <a:pt x="5832" y="265"/>
                  </a:lnTo>
                  <a:lnTo>
                    <a:pt x="5355" y="53"/>
                  </a:lnTo>
                  <a:lnTo>
                    <a:pt x="51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785500" y="3569200"/>
              <a:ext cx="39775" cy="31850"/>
            </a:xfrm>
            <a:custGeom>
              <a:rect b="b" l="l" r="r" t="t"/>
              <a:pathLst>
                <a:path extrusionOk="0" h="1274" w="1591">
                  <a:moveTo>
                    <a:pt x="954" y="1"/>
                  </a:moveTo>
                  <a:lnTo>
                    <a:pt x="636" y="425"/>
                  </a:lnTo>
                  <a:lnTo>
                    <a:pt x="371" y="796"/>
                  </a:lnTo>
                  <a:lnTo>
                    <a:pt x="0" y="1273"/>
                  </a:lnTo>
                  <a:lnTo>
                    <a:pt x="0" y="1273"/>
                  </a:lnTo>
                  <a:lnTo>
                    <a:pt x="530" y="1061"/>
                  </a:lnTo>
                  <a:lnTo>
                    <a:pt x="1060" y="796"/>
                  </a:lnTo>
                  <a:lnTo>
                    <a:pt x="1272" y="637"/>
                  </a:lnTo>
                  <a:lnTo>
                    <a:pt x="1432" y="425"/>
                  </a:lnTo>
                  <a:lnTo>
                    <a:pt x="1591" y="213"/>
                  </a:lnTo>
                  <a:lnTo>
                    <a:pt x="1432" y="319"/>
                  </a:lnTo>
                  <a:lnTo>
                    <a:pt x="1166" y="425"/>
                  </a:lnTo>
                  <a:lnTo>
                    <a:pt x="795" y="425"/>
                  </a:lnTo>
                  <a:lnTo>
                    <a:pt x="742" y="372"/>
                  </a:lnTo>
                  <a:lnTo>
                    <a:pt x="901" y="266"/>
                  </a:lnTo>
                  <a:lnTo>
                    <a:pt x="1007" y="160"/>
                  </a:lnTo>
                  <a:lnTo>
                    <a:pt x="1166"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1046600" y="3664650"/>
              <a:ext cx="11950" cy="4000"/>
            </a:xfrm>
            <a:custGeom>
              <a:rect b="b" l="l" r="r" t="t"/>
              <a:pathLst>
                <a:path extrusionOk="0" h="160" w="478">
                  <a:moveTo>
                    <a:pt x="424" y="0"/>
                  </a:moveTo>
                  <a:lnTo>
                    <a:pt x="265" y="106"/>
                  </a:lnTo>
                  <a:lnTo>
                    <a:pt x="0" y="159"/>
                  </a:lnTo>
                  <a:lnTo>
                    <a:pt x="477" y="159"/>
                  </a:lnTo>
                  <a:lnTo>
                    <a:pt x="424" y="53"/>
                  </a:lnTo>
                  <a:lnTo>
                    <a:pt x="42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605250" y="3585125"/>
              <a:ext cx="33150" cy="11950"/>
            </a:xfrm>
            <a:custGeom>
              <a:rect b="b" l="l" r="r" t="t"/>
              <a:pathLst>
                <a:path extrusionOk="0" h="478" w="1326">
                  <a:moveTo>
                    <a:pt x="0" y="0"/>
                  </a:moveTo>
                  <a:lnTo>
                    <a:pt x="159" y="159"/>
                  </a:lnTo>
                  <a:lnTo>
                    <a:pt x="424" y="318"/>
                  </a:lnTo>
                  <a:lnTo>
                    <a:pt x="689" y="477"/>
                  </a:lnTo>
                  <a:lnTo>
                    <a:pt x="1219" y="159"/>
                  </a:lnTo>
                  <a:lnTo>
                    <a:pt x="1325" y="53"/>
                  </a:lnTo>
                  <a:lnTo>
                    <a:pt x="1219" y="106"/>
                  </a:lnTo>
                  <a:lnTo>
                    <a:pt x="530" y="106"/>
                  </a:lnTo>
                  <a:lnTo>
                    <a:pt x="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611875" y="3603675"/>
              <a:ext cx="41100" cy="38450"/>
            </a:xfrm>
            <a:custGeom>
              <a:rect b="b" l="l" r="r" t="t"/>
              <a:pathLst>
                <a:path extrusionOk="0" h="1538" w="1644">
                  <a:moveTo>
                    <a:pt x="1591" y="0"/>
                  </a:moveTo>
                  <a:lnTo>
                    <a:pt x="1273" y="106"/>
                  </a:lnTo>
                  <a:lnTo>
                    <a:pt x="1432" y="159"/>
                  </a:lnTo>
                  <a:lnTo>
                    <a:pt x="1007" y="265"/>
                  </a:lnTo>
                  <a:lnTo>
                    <a:pt x="371" y="265"/>
                  </a:lnTo>
                  <a:lnTo>
                    <a:pt x="689" y="424"/>
                  </a:lnTo>
                  <a:lnTo>
                    <a:pt x="1167" y="743"/>
                  </a:lnTo>
                  <a:lnTo>
                    <a:pt x="954" y="849"/>
                  </a:lnTo>
                  <a:lnTo>
                    <a:pt x="371" y="849"/>
                  </a:lnTo>
                  <a:lnTo>
                    <a:pt x="106" y="796"/>
                  </a:lnTo>
                  <a:lnTo>
                    <a:pt x="0" y="743"/>
                  </a:lnTo>
                  <a:lnTo>
                    <a:pt x="0" y="743"/>
                  </a:lnTo>
                  <a:lnTo>
                    <a:pt x="159" y="902"/>
                  </a:lnTo>
                  <a:lnTo>
                    <a:pt x="371" y="1061"/>
                  </a:lnTo>
                  <a:lnTo>
                    <a:pt x="0" y="1061"/>
                  </a:lnTo>
                  <a:lnTo>
                    <a:pt x="159" y="1273"/>
                  </a:lnTo>
                  <a:lnTo>
                    <a:pt x="371" y="1538"/>
                  </a:lnTo>
                  <a:lnTo>
                    <a:pt x="742" y="1326"/>
                  </a:lnTo>
                  <a:lnTo>
                    <a:pt x="1060" y="1061"/>
                  </a:lnTo>
                  <a:lnTo>
                    <a:pt x="1273" y="902"/>
                  </a:lnTo>
                  <a:lnTo>
                    <a:pt x="1485" y="637"/>
                  </a:lnTo>
                  <a:lnTo>
                    <a:pt x="1644" y="424"/>
                  </a:lnTo>
                  <a:lnTo>
                    <a:pt x="1485" y="477"/>
                  </a:lnTo>
                  <a:lnTo>
                    <a:pt x="1113" y="477"/>
                  </a:lnTo>
                  <a:lnTo>
                    <a:pt x="159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647650" y="3667300"/>
              <a:ext cx="25" cy="1350"/>
            </a:xfrm>
            <a:custGeom>
              <a:rect b="b" l="l" r="r" t="t"/>
              <a:pathLst>
                <a:path extrusionOk="0" h="54" w="1">
                  <a:moveTo>
                    <a:pt x="1" y="53"/>
                  </a:moveTo>
                  <a:lnTo>
                    <a:pt x="1" y="53"/>
                  </a:lnTo>
                  <a:lnTo>
                    <a:pt x="1" y="0"/>
                  </a:lnTo>
                  <a:lnTo>
                    <a:pt x="1" y="0"/>
                  </a:lnTo>
                  <a:lnTo>
                    <a:pt x="1" y="53"/>
                  </a:lnTo>
                  <a:lnTo>
                    <a:pt x="1" y="53"/>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606575" y="3549325"/>
              <a:ext cx="50375" cy="29200"/>
            </a:xfrm>
            <a:custGeom>
              <a:rect b="b" l="l" r="r" t="t"/>
              <a:pathLst>
                <a:path extrusionOk="0" h="1168" w="2015">
                  <a:moveTo>
                    <a:pt x="901" y="1"/>
                  </a:moveTo>
                  <a:lnTo>
                    <a:pt x="689" y="54"/>
                  </a:lnTo>
                  <a:lnTo>
                    <a:pt x="424" y="107"/>
                  </a:lnTo>
                  <a:lnTo>
                    <a:pt x="0" y="266"/>
                  </a:lnTo>
                  <a:lnTo>
                    <a:pt x="265" y="425"/>
                  </a:lnTo>
                  <a:lnTo>
                    <a:pt x="530" y="584"/>
                  </a:lnTo>
                  <a:lnTo>
                    <a:pt x="1007" y="796"/>
                  </a:lnTo>
                  <a:lnTo>
                    <a:pt x="742" y="955"/>
                  </a:lnTo>
                  <a:lnTo>
                    <a:pt x="212" y="955"/>
                  </a:lnTo>
                  <a:lnTo>
                    <a:pt x="424" y="1167"/>
                  </a:lnTo>
                  <a:lnTo>
                    <a:pt x="1325" y="796"/>
                  </a:lnTo>
                  <a:lnTo>
                    <a:pt x="1697" y="531"/>
                  </a:lnTo>
                  <a:lnTo>
                    <a:pt x="2015" y="266"/>
                  </a:lnTo>
                  <a:lnTo>
                    <a:pt x="1538" y="107"/>
                  </a:lnTo>
                  <a:lnTo>
                    <a:pt x="1325" y="107"/>
                  </a:lnTo>
                  <a:lnTo>
                    <a:pt x="1166" y="54"/>
                  </a:lnTo>
                  <a:lnTo>
                    <a:pt x="90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313650" y="3567875"/>
              <a:ext cx="245225" cy="100775"/>
            </a:xfrm>
            <a:custGeom>
              <a:rect b="b" l="l" r="r" t="t"/>
              <a:pathLst>
                <a:path extrusionOk="0" h="4031" w="9809">
                  <a:moveTo>
                    <a:pt x="7476" y="1"/>
                  </a:moveTo>
                  <a:lnTo>
                    <a:pt x="7211" y="54"/>
                  </a:lnTo>
                  <a:lnTo>
                    <a:pt x="6946" y="160"/>
                  </a:lnTo>
                  <a:lnTo>
                    <a:pt x="6363" y="478"/>
                  </a:lnTo>
                  <a:lnTo>
                    <a:pt x="5885" y="690"/>
                  </a:lnTo>
                  <a:lnTo>
                    <a:pt x="5355" y="849"/>
                  </a:lnTo>
                  <a:lnTo>
                    <a:pt x="4719" y="902"/>
                  </a:lnTo>
                  <a:lnTo>
                    <a:pt x="4454" y="955"/>
                  </a:lnTo>
                  <a:lnTo>
                    <a:pt x="4136" y="1008"/>
                  </a:lnTo>
                  <a:lnTo>
                    <a:pt x="3447" y="1273"/>
                  </a:lnTo>
                  <a:lnTo>
                    <a:pt x="2121" y="2334"/>
                  </a:lnTo>
                  <a:lnTo>
                    <a:pt x="1909" y="2493"/>
                  </a:lnTo>
                  <a:lnTo>
                    <a:pt x="1" y="4030"/>
                  </a:lnTo>
                  <a:lnTo>
                    <a:pt x="8695" y="4030"/>
                  </a:lnTo>
                  <a:lnTo>
                    <a:pt x="8801" y="3871"/>
                  </a:lnTo>
                  <a:lnTo>
                    <a:pt x="8695" y="3924"/>
                  </a:lnTo>
                  <a:lnTo>
                    <a:pt x="8430" y="3977"/>
                  </a:lnTo>
                  <a:lnTo>
                    <a:pt x="8271" y="3977"/>
                  </a:lnTo>
                  <a:lnTo>
                    <a:pt x="8006" y="3924"/>
                  </a:lnTo>
                  <a:lnTo>
                    <a:pt x="7741" y="3765"/>
                  </a:lnTo>
                  <a:lnTo>
                    <a:pt x="7476" y="3553"/>
                  </a:lnTo>
                  <a:lnTo>
                    <a:pt x="7741" y="3553"/>
                  </a:lnTo>
                  <a:lnTo>
                    <a:pt x="8059" y="3500"/>
                  </a:lnTo>
                  <a:lnTo>
                    <a:pt x="8377" y="3394"/>
                  </a:lnTo>
                  <a:lnTo>
                    <a:pt x="8642" y="3235"/>
                  </a:lnTo>
                  <a:lnTo>
                    <a:pt x="8960" y="3076"/>
                  </a:lnTo>
                  <a:lnTo>
                    <a:pt x="9172" y="2864"/>
                  </a:lnTo>
                  <a:lnTo>
                    <a:pt x="9331" y="2705"/>
                  </a:lnTo>
                  <a:lnTo>
                    <a:pt x="9491" y="2493"/>
                  </a:lnTo>
                  <a:lnTo>
                    <a:pt x="9119" y="2493"/>
                  </a:lnTo>
                  <a:lnTo>
                    <a:pt x="9278" y="2334"/>
                  </a:lnTo>
                  <a:lnTo>
                    <a:pt x="9491" y="2175"/>
                  </a:lnTo>
                  <a:lnTo>
                    <a:pt x="9384" y="2228"/>
                  </a:lnTo>
                  <a:lnTo>
                    <a:pt x="9066" y="2281"/>
                  </a:lnTo>
                  <a:lnTo>
                    <a:pt x="8483" y="2281"/>
                  </a:lnTo>
                  <a:lnTo>
                    <a:pt x="8271" y="2175"/>
                  </a:lnTo>
                  <a:lnTo>
                    <a:pt x="8801" y="1856"/>
                  </a:lnTo>
                  <a:lnTo>
                    <a:pt x="9066" y="1697"/>
                  </a:lnTo>
                  <a:lnTo>
                    <a:pt x="8430" y="1697"/>
                  </a:lnTo>
                  <a:lnTo>
                    <a:pt x="8059" y="1591"/>
                  </a:lnTo>
                  <a:lnTo>
                    <a:pt x="8854" y="1273"/>
                  </a:lnTo>
                  <a:lnTo>
                    <a:pt x="9225" y="1061"/>
                  </a:lnTo>
                  <a:lnTo>
                    <a:pt x="9544" y="849"/>
                  </a:lnTo>
                  <a:lnTo>
                    <a:pt x="9703" y="690"/>
                  </a:lnTo>
                  <a:lnTo>
                    <a:pt x="9809" y="531"/>
                  </a:lnTo>
                  <a:lnTo>
                    <a:pt x="9809" y="478"/>
                  </a:lnTo>
                  <a:lnTo>
                    <a:pt x="9597" y="584"/>
                  </a:lnTo>
                  <a:lnTo>
                    <a:pt x="9384" y="637"/>
                  </a:lnTo>
                  <a:lnTo>
                    <a:pt x="9172" y="690"/>
                  </a:lnTo>
                  <a:lnTo>
                    <a:pt x="9013" y="637"/>
                  </a:lnTo>
                  <a:lnTo>
                    <a:pt x="9172" y="478"/>
                  </a:lnTo>
                  <a:lnTo>
                    <a:pt x="9331" y="319"/>
                  </a:lnTo>
                  <a:lnTo>
                    <a:pt x="8377" y="107"/>
                  </a:lnTo>
                  <a:lnTo>
                    <a:pt x="7953" y="54"/>
                  </a:lnTo>
                  <a:lnTo>
                    <a:pt x="7582"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601275" y="3578500"/>
              <a:ext cx="6650" cy="5325"/>
            </a:xfrm>
            <a:custGeom>
              <a:rect b="b" l="l" r="r" t="t"/>
              <a:pathLst>
                <a:path extrusionOk="0" h="213" w="266">
                  <a:moveTo>
                    <a:pt x="0" y="0"/>
                  </a:moveTo>
                  <a:lnTo>
                    <a:pt x="53" y="53"/>
                  </a:lnTo>
                  <a:lnTo>
                    <a:pt x="106" y="212"/>
                  </a:lnTo>
                  <a:lnTo>
                    <a:pt x="265" y="159"/>
                  </a:lnTo>
                  <a:lnTo>
                    <a:pt x="106" y="53"/>
                  </a:lnTo>
                  <a:lnTo>
                    <a:pt x="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739100" y="3667300"/>
              <a:ext cx="25" cy="1350"/>
            </a:xfrm>
            <a:custGeom>
              <a:rect b="b" l="l" r="r" t="t"/>
              <a:pathLst>
                <a:path extrusionOk="0" h="54" w="1">
                  <a:moveTo>
                    <a:pt x="1" y="53"/>
                  </a:moveTo>
                  <a:lnTo>
                    <a:pt x="1" y="53"/>
                  </a:lnTo>
                  <a:lnTo>
                    <a:pt x="1" y="53"/>
                  </a:lnTo>
                  <a:lnTo>
                    <a:pt x="1" y="0"/>
                  </a:lnTo>
                  <a:lnTo>
                    <a:pt x="1" y="0"/>
                  </a:lnTo>
                  <a:lnTo>
                    <a:pt x="1" y="53"/>
                  </a:lnTo>
                  <a:lnTo>
                    <a:pt x="1" y="53"/>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802725" y="3664650"/>
              <a:ext cx="10625" cy="4000"/>
            </a:xfrm>
            <a:custGeom>
              <a:rect b="b" l="l" r="r" t="t"/>
              <a:pathLst>
                <a:path extrusionOk="0" h="160" w="425">
                  <a:moveTo>
                    <a:pt x="424" y="0"/>
                  </a:moveTo>
                  <a:lnTo>
                    <a:pt x="212" y="106"/>
                  </a:lnTo>
                  <a:lnTo>
                    <a:pt x="0" y="159"/>
                  </a:lnTo>
                  <a:lnTo>
                    <a:pt x="424" y="159"/>
                  </a:lnTo>
                  <a:lnTo>
                    <a:pt x="371" y="53"/>
                  </a:lnTo>
                  <a:lnTo>
                    <a:pt x="42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757650" y="3660650"/>
              <a:ext cx="41125" cy="8000"/>
            </a:xfrm>
            <a:custGeom>
              <a:rect b="b" l="l" r="r" t="t"/>
              <a:pathLst>
                <a:path extrusionOk="0" h="320" w="1645">
                  <a:moveTo>
                    <a:pt x="1644" y="1"/>
                  </a:moveTo>
                  <a:lnTo>
                    <a:pt x="1485" y="54"/>
                  </a:lnTo>
                  <a:lnTo>
                    <a:pt x="1326" y="107"/>
                  </a:lnTo>
                  <a:lnTo>
                    <a:pt x="1114" y="107"/>
                  </a:lnTo>
                  <a:lnTo>
                    <a:pt x="849" y="160"/>
                  </a:lnTo>
                  <a:lnTo>
                    <a:pt x="637" y="213"/>
                  </a:lnTo>
                  <a:lnTo>
                    <a:pt x="319" y="160"/>
                  </a:lnTo>
                  <a:lnTo>
                    <a:pt x="54" y="107"/>
                  </a:lnTo>
                  <a:lnTo>
                    <a:pt x="1" y="54"/>
                  </a:lnTo>
                  <a:lnTo>
                    <a:pt x="213" y="319"/>
                  </a:lnTo>
                  <a:lnTo>
                    <a:pt x="1379" y="319"/>
                  </a:lnTo>
                  <a:lnTo>
                    <a:pt x="1644"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878275" y="3664650"/>
              <a:ext cx="11950" cy="4000"/>
            </a:xfrm>
            <a:custGeom>
              <a:rect b="b" l="l" r="r" t="t"/>
              <a:pathLst>
                <a:path extrusionOk="0" h="160" w="478">
                  <a:moveTo>
                    <a:pt x="53" y="0"/>
                  </a:moveTo>
                  <a:lnTo>
                    <a:pt x="53" y="53"/>
                  </a:lnTo>
                  <a:lnTo>
                    <a:pt x="0" y="159"/>
                  </a:lnTo>
                  <a:lnTo>
                    <a:pt x="477" y="159"/>
                  </a:lnTo>
                  <a:lnTo>
                    <a:pt x="212" y="106"/>
                  </a:lnTo>
                  <a:lnTo>
                    <a:pt x="53"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735125" y="3603675"/>
              <a:ext cx="80875" cy="45075"/>
            </a:xfrm>
            <a:custGeom>
              <a:rect b="b" l="l" r="r" t="t"/>
              <a:pathLst>
                <a:path extrusionOk="0" h="1803" w="3235">
                  <a:moveTo>
                    <a:pt x="1" y="0"/>
                  </a:moveTo>
                  <a:lnTo>
                    <a:pt x="478" y="477"/>
                  </a:lnTo>
                  <a:lnTo>
                    <a:pt x="160" y="477"/>
                  </a:lnTo>
                  <a:lnTo>
                    <a:pt x="1" y="424"/>
                  </a:lnTo>
                  <a:lnTo>
                    <a:pt x="107" y="637"/>
                  </a:lnTo>
                  <a:lnTo>
                    <a:pt x="372" y="902"/>
                  </a:lnTo>
                  <a:lnTo>
                    <a:pt x="531" y="1061"/>
                  </a:lnTo>
                  <a:lnTo>
                    <a:pt x="955" y="1379"/>
                  </a:lnTo>
                  <a:lnTo>
                    <a:pt x="1485" y="1644"/>
                  </a:lnTo>
                  <a:lnTo>
                    <a:pt x="2015" y="1803"/>
                  </a:lnTo>
                  <a:lnTo>
                    <a:pt x="2333" y="1644"/>
                  </a:lnTo>
                  <a:lnTo>
                    <a:pt x="2651" y="1485"/>
                  </a:lnTo>
                  <a:lnTo>
                    <a:pt x="2916" y="1273"/>
                  </a:lnTo>
                  <a:lnTo>
                    <a:pt x="3128" y="1061"/>
                  </a:lnTo>
                  <a:lnTo>
                    <a:pt x="3234" y="902"/>
                  </a:lnTo>
                  <a:lnTo>
                    <a:pt x="3234" y="849"/>
                  </a:lnTo>
                  <a:lnTo>
                    <a:pt x="3128" y="902"/>
                  </a:lnTo>
                  <a:lnTo>
                    <a:pt x="2863" y="902"/>
                  </a:lnTo>
                  <a:lnTo>
                    <a:pt x="3234" y="584"/>
                  </a:lnTo>
                  <a:lnTo>
                    <a:pt x="3128" y="637"/>
                  </a:lnTo>
                  <a:lnTo>
                    <a:pt x="2810" y="690"/>
                  </a:lnTo>
                  <a:lnTo>
                    <a:pt x="2227" y="690"/>
                  </a:lnTo>
                  <a:lnTo>
                    <a:pt x="2015" y="584"/>
                  </a:lnTo>
                  <a:lnTo>
                    <a:pt x="2333" y="424"/>
                  </a:lnTo>
                  <a:lnTo>
                    <a:pt x="2810" y="53"/>
                  </a:lnTo>
                  <a:lnTo>
                    <a:pt x="2810" y="53"/>
                  </a:lnTo>
                  <a:lnTo>
                    <a:pt x="2545" y="106"/>
                  </a:lnTo>
                  <a:lnTo>
                    <a:pt x="2280" y="106"/>
                  </a:lnTo>
                  <a:lnTo>
                    <a:pt x="1909" y="53"/>
                  </a:lnTo>
                  <a:lnTo>
                    <a:pt x="1750" y="318"/>
                  </a:lnTo>
                  <a:lnTo>
                    <a:pt x="1008" y="212"/>
                  </a:lnTo>
                  <a:lnTo>
                    <a:pt x="637" y="159"/>
                  </a:lnTo>
                  <a:lnTo>
                    <a:pt x="319" y="106"/>
                  </a:lnTo>
                  <a:lnTo>
                    <a:pt x="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1289125" y="3667300"/>
              <a:ext cx="25" cy="1350"/>
            </a:xfrm>
            <a:custGeom>
              <a:rect b="b" l="l" r="r" t="t"/>
              <a:pathLst>
                <a:path extrusionOk="0" h="54" w="1">
                  <a:moveTo>
                    <a:pt x="1" y="53"/>
                  </a:moveTo>
                  <a:lnTo>
                    <a:pt x="1" y="53"/>
                  </a:lnTo>
                  <a:lnTo>
                    <a:pt x="1" y="53"/>
                  </a:lnTo>
                  <a:lnTo>
                    <a:pt x="1" y="0"/>
                  </a:lnTo>
                  <a:lnTo>
                    <a:pt x="1" y="0"/>
                  </a:lnTo>
                  <a:lnTo>
                    <a:pt x="1" y="53"/>
                  </a:lnTo>
                  <a:lnTo>
                    <a:pt x="1" y="53"/>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1328900" y="3579825"/>
              <a:ext cx="5325" cy="4000"/>
            </a:xfrm>
            <a:custGeom>
              <a:rect b="b" l="l" r="r" t="t"/>
              <a:pathLst>
                <a:path extrusionOk="0" h="160" w="213">
                  <a:moveTo>
                    <a:pt x="212" y="0"/>
                  </a:moveTo>
                  <a:lnTo>
                    <a:pt x="0" y="106"/>
                  </a:lnTo>
                  <a:lnTo>
                    <a:pt x="159" y="159"/>
                  </a:lnTo>
                  <a:lnTo>
                    <a:pt x="212"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1283825" y="3603675"/>
              <a:ext cx="41125" cy="38450"/>
            </a:xfrm>
            <a:custGeom>
              <a:rect b="b" l="l" r="r" t="t"/>
              <a:pathLst>
                <a:path extrusionOk="0" h="1538" w="1645">
                  <a:moveTo>
                    <a:pt x="54" y="0"/>
                  </a:moveTo>
                  <a:lnTo>
                    <a:pt x="531" y="477"/>
                  </a:lnTo>
                  <a:lnTo>
                    <a:pt x="213" y="477"/>
                  </a:lnTo>
                  <a:lnTo>
                    <a:pt x="1" y="424"/>
                  </a:lnTo>
                  <a:lnTo>
                    <a:pt x="160" y="637"/>
                  </a:lnTo>
                  <a:lnTo>
                    <a:pt x="372" y="902"/>
                  </a:lnTo>
                  <a:lnTo>
                    <a:pt x="584" y="1061"/>
                  </a:lnTo>
                  <a:lnTo>
                    <a:pt x="902" y="1326"/>
                  </a:lnTo>
                  <a:lnTo>
                    <a:pt x="1273" y="1538"/>
                  </a:lnTo>
                  <a:lnTo>
                    <a:pt x="1538" y="1273"/>
                  </a:lnTo>
                  <a:lnTo>
                    <a:pt x="1644" y="1061"/>
                  </a:lnTo>
                  <a:lnTo>
                    <a:pt x="1326" y="1061"/>
                  </a:lnTo>
                  <a:lnTo>
                    <a:pt x="1485" y="902"/>
                  </a:lnTo>
                  <a:lnTo>
                    <a:pt x="1644" y="743"/>
                  </a:lnTo>
                  <a:lnTo>
                    <a:pt x="1538" y="796"/>
                  </a:lnTo>
                  <a:lnTo>
                    <a:pt x="1273" y="849"/>
                  </a:lnTo>
                  <a:lnTo>
                    <a:pt x="690" y="849"/>
                  </a:lnTo>
                  <a:lnTo>
                    <a:pt x="478" y="743"/>
                  </a:lnTo>
                  <a:lnTo>
                    <a:pt x="1008" y="424"/>
                  </a:lnTo>
                  <a:lnTo>
                    <a:pt x="1273" y="265"/>
                  </a:lnTo>
                  <a:lnTo>
                    <a:pt x="637" y="265"/>
                  </a:lnTo>
                  <a:lnTo>
                    <a:pt x="266" y="159"/>
                  </a:lnTo>
                  <a:lnTo>
                    <a:pt x="372" y="106"/>
                  </a:lnTo>
                  <a:lnTo>
                    <a:pt x="5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1376600" y="3554625"/>
              <a:ext cx="246550" cy="114025"/>
            </a:xfrm>
            <a:custGeom>
              <a:rect b="b" l="l" r="r" t="t"/>
              <a:pathLst>
                <a:path extrusionOk="0" h="4561" w="9862">
                  <a:moveTo>
                    <a:pt x="107" y="1"/>
                  </a:moveTo>
                  <a:lnTo>
                    <a:pt x="372" y="213"/>
                  </a:lnTo>
                  <a:lnTo>
                    <a:pt x="690" y="372"/>
                  </a:lnTo>
                  <a:lnTo>
                    <a:pt x="1220" y="584"/>
                  </a:lnTo>
                  <a:lnTo>
                    <a:pt x="955" y="743"/>
                  </a:lnTo>
                  <a:lnTo>
                    <a:pt x="425" y="743"/>
                  </a:lnTo>
                  <a:lnTo>
                    <a:pt x="531" y="849"/>
                  </a:lnTo>
                  <a:lnTo>
                    <a:pt x="690" y="1008"/>
                  </a:lnTo>
                  <a:lnTo>
                    <a:pt x="849" y="1167"/>
                  </a:lnTo>
                  <a:lnTo>
                    <a:pt x="690" y="1220"/>
                  </a:lnTo>
                  <a:lnTo>
                    <a:pt x="478" y="1167"/>
                  </a:lnTo>
                  <a:lnTo>
                    <a:pt x="266" y="1114"/>
                  </a:lnTo>
                  <a:lnTo>
                    <a:pt x="54" y="1008"/>
                  </a:lnTo>
                  <a:lnTo>
                    <a:pt x="1" y="955"/>
                  </a:lnTo>
                  <a:lnTo>
                    <a:pt x="1" y="1008"/>
                  </a:lnTo>
                  <a:lnTo>
                    <a:pt x="160" y="1220"/>
                  </a:lnTo>
                  <a:lnTo>
                    <a:pt x="319" y="1379"/>
                  </a:lnTo>
                  <a:lnTo>
                    <a:pt x="637" y="1591"/>
                  </a:lnTo>
                  <a:lnTo>
                    <a:pt x="1008" y="1803"/>
                  </a:lnTo>
                  <a:lnTo>
                    <a:pt x="1803" y="2121"/>
                  </a:lnTo>
                  <a:lnTo>
                    <a:pt x="1432" y="2227"/>
                  </a:lnTo>
                  <a:lnTo>
                    <a:pt x="796" y="2227"/>
                  </a:lnTo>
                  <a:lnTo>
                    <a:pt x="1061" y="2386"/>
                  </a:lnTo>
                  <a:lnTo>
                    <a:pt x="1591" y="2705"/>
                  </a:lnTo>
                  <a:lnTo>
                    <a:pt x="1379" y="2811"/>
                  </a:lnTo>
                  <a:lnTo>
                    <a:pt x="796" y="2811"/>
                  </a:lnTo>
                  <a:lnTo>
                    <a:pt x="478" y="2758"/>
                  </a:lnTo>
                  <a:lnTo>
                    <a:pt x="372" y="2705"/>
                  </a:lnTo>
                  <a:lnTo>
                    <a:pt x="584" y="2864"/>
                  </a:lnTo>
                  <a:lnTo>
                    <a:pt x="743" y="3023"/>
                  </a:lnTo>
                  <a:lnTo>
                    <a:pt x="372" y="3023"/>
                  </a:lnTo>
                  <a:lnTo>
                    <a:pt x="531" y="3235"/>
                  </a:lnTo>
                  <a:lnTo>
                    <a:pt x="690" y="3394"/>
                  </a:lnTo>
                  <a:lnTo>
                    <a:pt x="955" y="3606"/>
                  </a:lnTo>
                  <a:lnTo>
                    <a:pt x="1220" y="3765"/>
                  </a:lnTo>
                  <a:lnTo>
                    <a:pt x="1485" y="3924"/>
                  </a:lnTo>
                  <a:lnTo>
                    <a:pt x="1803" y="4030"/>
                  </a:lnTo>
                  <a:lnTo>
                    <a:pt x="2121" y="4083"/>
                  </a:lnTo>
                  <a:lnTo>
                    <a:pt x="2386" y="4083"/>
                  </a:lnTo>
                  <a:lnTo>
                    <a:pt x="2121" y="4295"/>
                  </a:lnTo>
                  <a:lnTo>
                    <a:pt x="1856" y="4454"/>
                  </a:lnTo>
                  <a:lnTo>
                    <a:pt x="1644" y="4507"/>
                  </a:lnTo>
                  <a:lnTo>
                    <a:pt x="1432" y="4507"/>
                  </a:lnTo>
                  <a:lnTo>
                    <a:pt x="1167" y="4454"/>
                  </a:lnTo>
                  <a:lnTo>
                    <a:pt x="1061" y="4401"/>
                  </a:lnTo>
                  <a:lnTo>
                    <a:pt x="1167" y="4560"/>
                  </a:lnTo>
                  <a:lnTo>
                    <a:pt x="9862" y="4560"/>
                  </a:lnTo>
                  <a:lnTo>
                    <a:pt x="7953" y="3023"/>
                  </a:lnTo>
                  <a:lnTo>
                    <a:pt x="7741" y="2864"/>
                  </a:lnTo>
                  <a:lnTo>
                    <a:pt x="7476" y="2652"/>
                  </a:lnTo>
                  <a:lnTo>
                    <a:pt x="6522" y="2546"/>
                  </a:lnTo>
                  <a:lnTo>
                    <a:pt x="5567" y="2386"/>
                  </a:lnTo>
                  <a:lnTo>
                    <a:pt x="4825" y="2174"/>
                  </a:lnTo>
                  <a:lnTo>
                    <a:pt x="4560" y="2068"/>
                  </a:lnTo>
                  <a:lnTo>
                    <a:pt x="4401" y="1962"/>
                  </a:lnTo>
                  <a:lnTo>
                    <a:pt x="4136" y="1697"/>
                  </a:lnTo>
                  <a:lnTo>
                    <a:pt x="3659" y="1379"/>
                  </a:lnTo>
                  <a:lnTo>
                    <a:pt x="3076" y="1008"/>
                  </a:lnTo>
                  <a:lnTo>
                    <a:pt x="2280" y="637"/>
                  </a:lnTo>
                  <a:lnTo>
                    <a:pt x="1485" y="319"/>
                  </a:lnTo>
                  <a:lnTo>
                    <a:pt x="743" y="107"/>
                  </a:lnTo>
                  <a:lnTo>
                    <a:pt x="10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1298400" y="3585125"/>
              <a:ext cx="33175" cy="11950"/>
            </a:xfrm>
            <a:custGeom>
              <a:rect b="b" l="l" r="r" t="t"/>
              <a:pathLst>
                <a:path extrusionOk="0" h="478" w="1327">
                  <a:moveTo>
                    <a:pt x="1326" y="0"/>
                  </a:moveTo>
                  <a:lnTo>
                    <a:pt x="796" y="106"/>
                  </a:lnTo>
                  <a:lnTo>
                    <a:pt x="107" y="106"/>
                  </a:lnTo>
                  <a:lnTo>
                    <a:pt x="1" y="53"/>
                  </a:lnTo>
                  <a:lnTo>
                    <a:pt x="107" y="159"/>
                  </a:lnTo>
                  <a:lnTo>
                    <a:pt x="637" y="477"/>
                  </a:lnTo>
                  <a:lnTo>
                    <a:pt x="902" y="318"/>
                  </a:lnTo>
                  <a:lnTo>
                    <a:pt x="1167" y="159"/>
                  </a:lnTo>
                  <a:lnTo>
                    <a:pt x="1326"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1138050" y="3660650"/>
              <a:ext cx="41100" cy="8000"/>
            </a:xfrm>
            <a:custGeom>
              <a:rect b="b" l="l" r="r" t="t"/>
              <a:pathLst>
                <a:path extrusionOk="0" h="320" w="1644">
                  <a:moveTo>
                    <a:pt x="0" y="1"/>
                  </a:moveTo>
                  <a:lnTo>
                    <a:pt x="265" y="319"/>
                  </a:lnTo>
                  <a:lnTo>
                    <a:pt x="1431" y="319"/>
                  </a:lnTo>
                  <a:lnTo>
                    <a:pt x="1644" y="54"/>
                  </a:lnTo>
                  <a:lnTo>
                    <a:pt x="1591" y="107"/>
                  </a:lnTo>
                  <a:lnTo>
                    <a:pt x="1378" y="160"/>
                  </a:lnTo>
                  <a:lnTo>
                    <a:pt x="1007" y="213"/>
                  </a:lnTo>
                  <a:lnTo>
                    <a:pt x="795" y="160"/>
                  </a:lnTo>
                  <a:lnTo>
                    <a:pt x="530" y="107"/>
                  </a:lnTo>
                  <a:lnTo>
                    <a:pt x="318" y="107"/>
                  </a:lnTo>
                  <a:lnTo>
                    <a:pt x="159" y="54"/>
                  </a:lnTo>
                  <a:lnTo>
                    <a:pt x="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1197675" y="3667300"/>
              <a:ext cx="25" cy="1350"/>
            </a:xfrm>
            <a:custGeom>
              <a:rect b="b" l="l" r="r" t="t"/>
              <a:pathLst>
                <a:path extrusionOk="0" h="54" w="1">
                  <a:moveTo>
                    <a:pt x="1" y="53"/>
                  </a:moveTo>
                  <a:lnTo>
                    <a:pt x="1" y="53"/>
                  </a:lnTo>
                  <a:lnTo>
                    <a:pt x="1" y="0"/>
                  </a:lnTo>
                  <a:lnTo>
                    <a:pt x="1" y="0"/>
                  </a:lnTo>
                  <a:lnTo>
                    <a:pt x="1" y="53"/>
                  </a:lnTo>
                  <a:lnTo>
                    <a:pt x="1" y="53"/>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857050" y="3333300"/>
              <a:ext cx="344625" cy="335350"/>
            </a:xfrm>
            <a:custGeom>
              <a:rect b="b" l="l" r="r" t="t"/>
              <a:pathLst>
                <a:path extrusionOk="0" h="13414" w="13785">
                  <a:moveTo>
                    <a:pt x="7317" y="0"/>
                  </a:moveTo>
                  <a:lnTo>
                    <a:pt x="6946" y="106"/>
                  </a:lnTo>
                  <a:lnTo>
                    <a:pt x="6840" y="159"/>
                  </a:lnTo>
                  <a:lnTo>
                    <a:pt x="6575" y="371"/>
                  </a:lnTo>
                  <a:lnTo>
                    <a:pt x="6363" y="690"/>
                  </a:lnTo>
                  <a:lnTo>
                    <a:pt x="6098" y="1220"/>
                  </a:lnTo>
                  <a:lnTo>
                    <a:pt x="5833" y="1856"/>
                  </a:lnTo>
                  <a:lnTo>
                    <a:pt x="5567" y="2545"/>
                  </a:lnTo>
                  <a:lnTo>
                    <a:pt x="5196" y="3499"/>
                  </a:lnTo>
                  <a:lnTo>
                    <a:pt x="5090" y="3764"/>
                  </a:lnTo>
                  <a:lnTo>
                    <a:pt x="4931" y="3976"/>
                  </a:lnTo>
                  <a:lnTo>
                    <a:pt x="4825" y="4082"/>
                  </a:lnTo>
                  <a:lnTo>
                    <a:pt x="4666" y="4082"/>
                  </a:lnTo>
                  <a:lnTo>
                    <a:pt x="4401" y="3976"/>
                  </a:lnTo>
                  <a:lnTo>
                    <a:pt x="4242" y="3817"/>
                  </a:lnTo>
                  <a:lnTo>
                    <a:pt x="4083" y="3658"/>
                  </a:lnTo>
                  <a:lnTo>
                    <a:pt x="3924" y="3499"/>
                  </a:lnTo>
                  <a:lnTo>
                    <a:pt x="3394" y="3499"/>
                  </a:lnTo>
                  <a:lnTo>
                    <a:pt x="2970" y="3658"/>
                  </a:lnTo>
                  <a:lnTo>
                    <a:pt x="2864" y="3764"/>
                  </a:lnTo>
                  <a:lnTo>
                    <a:pt x="2652" y="3923"/>
                  </a:lnTo>
                  <a:lnTo>
                    <a:pt x="2122" y="4401"/>
                  </a:lnTo>
                  <a:lnTo>
                    <a:pt x="1432" y="5196"/>
                  </a:lnTo>
                  <a:lnTo>
                    <a:pt x="584" y="6203"/>
                  </a:lnTo>
                  <a:lnTo>
                    <a:pt x="54" y="6892"/>
                  </a:lnTo>
                  <a:lnTo>
                    <a:pt x="1" y="6998"/>
                  </a:lnTo>
                  <a:lnTo>
                    <a:pt x="160" y="7210"/>
                  </a:lnTo>
                  <a:lnTo>
                    <a:pt x="372" y="7422"/>
                  </a:lnTo>
                  <a:lnTo>
                    <a:pt x="690" y="7581"/>
                  </a:lnTo>
                  <a:lnTo>
                    <a:pt x="1008" y="7687"/>
                  </a:lnTo>
                  <a:lnTo>
                    <a:pt x="849" y="7794"/>
                  </a:lnTo>
                  <a:lnTo>
                    <a:pt x="743" y="7900"/>
                  </a:lnTo>
                  <a:lnTo>
                    <a:pt x="531" y="7953"/>
                  </a:lnTo>
                  <a:lnTo>
                    <a:pt x="319" y="7953"/>
                  </a:lnTo>
                  <a:lnTo>
                    <a:pt x="531" y="8059"/>
                  </a:lnTo>
                  <a:lnTo>
                    <a:pt x="796" y="8165"/>
                  </a:lnTo>
                  <a:lnTo>
                    <a:pt x="531" y="8271"/>
                  </a:lnTo>
                  <a:lnTo>
                    <a:pt x="319" y="8271"/>
                  </a:lnTo>
                  <a:lnTo>
                    <a:pt x="266" y="8324"/>
                  </a:lnTo>
                  <a:lnTo>
                    <a:pt x="213" y="8324"/>
                  </a:lnTo>
                  <a:lnTo>
                    <a:pt x="372" y="8536"/>
                  </a:lnTo>
                  <a:lnTo>
                    <a:pt x="637" y="8801"/>
                  </a:lnTo>
                  <a:lnTo>
                    <a:pt x="1008" y="9013"/>
                  </a:lnTo>
                  <a:lnTo>
                    <a:pt x="1326" y="9172"/>
                  </a:lnTo>
                  <a:lnTo>
                    <a:pt x="1591" y="9278"/>
                  </a:lnTo>
                  <a:lnTo>
                    <a:pt x="1326" y="9437"/>
                  </a:lnTo>
                  <a:lnTo>
                    <a:pt x="796" y="9437"/>
                  </a:lnTo>
                  <a:lnTo>
                    <a:pt x="955" y="9596"/>
                  </a:lnTo>
                  <a:lnTo>
                    <a:pt x="1114" y="9702"/>
                  </a:lnTo>
                  <a:lnTo>
                    <a:pt x="1273" y="9808"/>
                  </a:lnTo>
                  <a:lnTo>
                    <a:pt x="1167" y="9861"/>
                  </a:lnTo>
                  <a:lnTo>
                    <a:pt x="796" y="9861"/>
                  </a:lnTo>
                  <a:lnTo>
                    <a:pt x="531" y="9755"/>
                  </a:lnTo>
                  <a:lnTo>
                    <a:pt x="372" y="9649"/>
                  </a:lnTo>
                  <a:lnTo>
                    <a:pt x="531" y="9861"/>
                  </a:lnTo>
                  <a:lnTo>
                    <a:pt x="690" y="10073"/>
                  </a:lnTo>
                  <a:lnTo>
                    <a:pt x="902" y="10232"/>
                  </a:lnTo>
                  <a:lnTo>
                    <a:pt x="1538" y="10550"/>
                  </a:lnTo>
                  <a:lnTo>
                    <a:pt x="2175" y="10815"/>
                  </a:lnTo>
                  <a:lnTo>
                    <a:pt x="1803" y="10921"/>
                  </a:lnTo>
                  <a:lnTo>
                    <a:pt x="1485" y="10921"/>
                  </a:lnTo>
                  <a:lnTo>
                    <a:pt x="1167" y="10868"/>
                  </a:lnTo>
                  <a:lnTo>
                    <a:pt x="1432" y="11080"/>
                  </a:lnTo>
                  <a:lnTo>
                    <a:pt x="1962" y="11399"/>
                  </a:lnTo>
                  <a:lnTo>
                    <a:pt x="1750" y="11505"/>
                  </a:lnTo>
                  <a:lnTo>
                    <a:pt x="1167" y="11505"/>
                  </a:lnTo>
                  <a:lnTo>
                    <a:pt x="902" y="11452"/>
                  </a:lnTo>
                  <a:lnTo>
                    <a:pt x="796" y="11399"/>
                  </a:lnTo>
                  <a:lnTo>
                    <a:pt x="1167" y="11717"/>
                  </a:lnTo>
                  <a:lnTo>
                    <a:pt x="902" y="11717"/>
                  </a:lnTo>
                  <a:lnTo>
                    <a:pt x="743" y="11664"/>
                  </a:lnTo>
                  <a:lnTo>
                    <a:pt x="743" y="11664"/>
                  </a:lnTo>
                  <a:lnTo>
                    <a:pt x="796" y="11717"/>
                  </a:lnTo>
                  <a:lnTo>
                    <a:pt x="902" y="11876"/>
                  </a:lnTo>
                  <a:lnTo>
                    <a:pt x="1220" y="12247"/>
                  </a:lnTo>
                  <a:lnTo>
                    <a:pt x="1697" y="12512"/>
                  </a:lnTo>
                  <a:lnTo>
                    <a:pt x="2281" y="12724"/>
                  </a:lnTo>
                  <a:lnTo>
                    <a:pt x="2546" y="12777"/>
                  </a:lnTo>
                  <a:lnTo>
                    <a:pt x="2758" y="12777"/>
                  </a:lnTo>
                  <a:lnTo>
                    <a:pt x="2493" y="12989"/>
                  </a:lnTo>
                  <a:lnTo>
                    <a:pt x="2228" y="13148"/>
                  </a:lnTo>
                  <a:lnTo>
                    <a:pt x="2015" y="13201"/>
                  </a:lnTo>
                  <a:lnTo>
                    <a:pt x="1803" y="13201"/>
                  </a:lnTo>
                  <a:lnTo>
                    <a:pt x="1538" y="13148"/>
                  </a:lnTo>
                  <a:lnTo>
                    <a:pt x="1432" y="13095"/>
                  </a:lnTo>
                  <a:lnTo>
                    <a:pt x="1697" y="13413"/>
                  </a:lnTo>
                  <a:lnTo>
                    <a:pt x="7211" y="13413"/>
                  </a:lnTo>
                  <a:lnTo>
                    <a:pt x="7476" y="13095"/>
                  </a:lnTo>
                  <a:lnTo>
                    <a:pt x="7370" y="13148"/>
                  </a:lnTo>
                  <a:lnTo>
                    <a:pt x="7105" y="13201"/>
                  </a:lnTo>
                  <a:lnTo>
                    <a:pt x="6893" y="13201"/>
                  </a:lnTo>
                  <a:lnTo>
                    <a:pt x="6681" y="13148"/>
                  </a:lnTo>
                  <a:lnTo>
                    <a:pt x="6416" y="12989"/>
                  </a:lnTo>
                  <a:lnTo>
                    <a:pt x="6151" y="12777"/>
                  </a:lnTo>
                  <a:lnTo>
                    <a:pt x="6416" y="12777"/>
                  </a:lnTo>
                  <a:lnTo>
                    <a:pt x="6681" y="12724"/>
                  </a:lnTo>
                  <a:lnTo>
                    <a:pt x="7211" y="12512"/>
                  </a:lnTo>
                  <a:lnTo>
                    <a:pt x="7688" y="12247"/>
                  </a:lnTo>
                  <a:lnTo>
                    <a:pt x="8006" y="11876"/>
                  </a:lnTo>
                  <a:lnTo>
                    <a:pt x="8112" y="11717"/>
                  </a:lnTo>
                  <a:lnTo>
                    <a:pt x="8165" y="11664"/>
                  </a:lnTo>
                  <a:lnTo>
                    <a:pt x="8165" y="11664"/>
                  </a:lnTo>
                  <a:lnTo>
                    <a:pt x="8006" y="11717"/>
                  </a:lnTo>
                  <a:lnTo>
                    <a:pt x="7794" y="11717"/>
                  </a:lnTo>
                  <a:lnTo>
                    <a:pt x="8112" y="11399"/>
                  </a:lnTo>
                  <a:lnTo>
                    <a:pt x="8006" y="11452"/>
                  </a:lnTo>
                  <a:lnTo>
                    <a:pt x="7741" y="11505"/>
                  </a:lnTo>
                  <a:lnTo>
                    <a:pt x="7158" y="11505"/>
                  </a:lnTo>
                  <a:lnTo>
                    <a:pt x="6946" y="11399"/>
                  </a:lnTo>
                  <a:lnTo>
                    <a:pt x="7476" y="11080"/>
                  </a:lnTo>
                  <a:lnTo>
                    <a:pt x="7741" y="10868"/>
                  </a:lnTo>
                  <a:lnTo>
                    <a:pt x="7423" y="10921"/>
                  </a:lnTo>
                  <a:lnTo>
                    <a:pt x="7105" y="10921"/>
                  </a:lnTo>
                  <a:lnTo>
                    <a:pt x="6734" y="10815"/>
                  </a:lnTo>
                  <a:lnTo>
                    <a:pt x="7370" y="10550"/>
                  </a:lnTo>
                  <a:lnTo>
                    <a:pt x="8006" y="10232"/>
                  </a:lnTo>
                  <a:lnTo>
                    <a:pt x="8218" y="10073"/>
                  </a:lnTo>
                  <a:lnTo>
                    <a:pt x="8377" y="9861"/>
                  </a:lnTo>
                  <a:lnTo>
                    <a:pt x="8536" y="9649"/>
                  </a:lnTo>
                  <a:lnTo>
                    <a:pt x="8377" y="9755"/>
                  </a:lnTo>
                  <a:lnTo>
                    <a:pt x="8112" y="9861"/>
                  </a:lnTo>
                  <a:lnTo>
                    <a:pt x="7741" y="9861"/>
                  </a:lnTo>
                  <a:lnTo>
                    <a:pt x="7688" y="9808"/>
                  </a:lnTo>
                  <a:lnTo>
                    <a:pt x="7847" y="9702"/>
                  </a:lnTo>
                  <a:lnTo>
                    <a:pt x="7953" y="9596"/>
                  </a:lnTo>
                  <a:lnTo>
                    <a:pt x="8112" y="9437"/>
                  </a:lnTo>
                  <a:lnTo>
                    <a:pt x="7582" y="9437"/>
                  </a:lnTo>
                  <a:lnTo>
                    <a:pt x="7317" y="9278"/>
                  </a:lnTo>
                  <a:lnTo>
                    <a:pt x="7582" y="9172"/>
                  </a:lnTo>
                  <a:lnTo>
                    <a:pt x="7953" y="9013"/>
                  </a:lnTo>
                  <a:lnTo>
                    <a:pt x="8271" y="8801"/>
                  </a:lnTo>
                  <a:lnTo>
                    <a:pt x="8536" y="8536"/>
                  </a:lnTo>
                  <a:lnTo>
                    <a:pt x="8695" y="8324"/>
                  </a:lnTo>
                  <a:lnTo>
                    <a:pt x="8642" y="8324"/>
                  </a:lnTo>
                  <a:lnTo>
                    <a:pt x="8589" y="8271"/>
                  </a:lnTo>
                  <a:lnTo>
                    <a:pt x="8377" y="8271"/>
                  </a:lnTo>
                  <a:lnTo>
                    <a:pt x="8112" y="8165"/>
                  </a:lnTo>
                  <a:lnTo>
                    <a:pt x="8377" y="8059"/>
                  </a:lnTo>
                  <a:lnTo>
                    <a:pt x="8589" y="7953"/>
                  </a:lnTo>
                  <a:lnTo>
                    <a:pt x="8377" y="7953"/>
                  </a:lnTo>
                  <a:lnTo>
                    <a:pt x="8165" y="7900"/>
                  </a:lnTo>
                  <a:lnTo>
                    <a:pt x="8059" y="7794"/>
                  </a:lnTo>
                  <a:lnTo>
                    <a:pt x="7900" y="7687"/>
                  </a:lnTo>
                  <a:lnTo>
                    <a:pt x="8271" y="7581"/>
                  </a:lnTo>
                  <a:lnTo>
                    <a:pt x="8589" y="7422"/>
                  </a:lnTo>
                  <a:lnTo>
                    <a:pt x="8801" y="7157"/>
                  </a:lnTo>
                  <a:lnTo>
                    <a:pt x="9013" y="6892"/>
                  </a:lnTo>
                  <a:lnTo>
                    <a:pt x="9173" y="6521"/>
                  </a:lnTo>
                  <a:lnTo>
                    <a:pt x="9279" y="6203"/>
                  </a:lnTo>
                  <a:lnTo>
                    <a:pt x="9332" y="5938"/>
                  </a:lnTo>
                  <a:lnTo>
                    <a:pt x="9438" y="6203"/>
                  </a:lnTo>
                  <a:lnTo>
                    <a:pt x="9544" y="6521"/>
                  </a:lnTo>
                  <a:lnTo>
                    <a:pt x="9703" y="6892"/>
                  </a:lnTo>
                  <a:lnTo>
                    <a:pt x="9915" y="7157"/>
                  </a:lnTo>
                  <a:lnTo>
                    <a:pt x="10127" y="7422"/>
                  </a:lnTo>
                  <a:lnTo>
                    <a:pt x="10445" y="7581"/>
                  </a:lnTo>
                  <a:lnTo>
                    <a:pt x="10816" y="7687"/>
                  </a:lnTo>
                  <a:lnTo>
                    <a:pt x="10657" y="7794"/>
                  </a:lnTo>
                  <a:lnTo>
                    <a:pt x="10551" y="7900"/>
                  </a:lnTo>
                  <a:lnTo>
                    <a:pt x="10339" y="7953"/>
                  </a:lnTo>
                  <a:lnTo>
                    <a:pt x="10127" y="7953"/>
                  </a:lnTo>
                  <a:lnTo>
                    <a:pt x="10339" y="8059"/>
                  </a:lnTo>
                  <a:lnTo>
                    <a:pt x="10604" y="8165"/>
                  </a:lnTo>
                  <a:lnTo>
                    <a:pt x="10339" y="8271"/>
                  </a:lnTo>
                  <a:lnTo>
                    <a:pt x="10127" y="8271"/>
                  </a:lnTo>
                  <a:lnTo>
                    <a:pt x="10074" y="8324"/>
                  </a:lnTo>
                  <a:lnTo>
                    <a:pt x="10021" y="8324"/>
                  </a:lnTo>
                  <a:lnTo>
                    <a:pt x="10180" y="8536"/>
                  </a:lnTo>
                  <a:lnTo>
                    <a:pt x="10445" y="8801"/>
                  </a:lnTo>
                  <a:lnTo>
                    <a:pt x="10763" y="9013"/>
                  </a:lnTo>
                  <a:lnTo>
                    <a:pt x="11134" y="9172"/>
                  </a:lnTo>
                  <a:lnTo>
                    <a:pt x="11399" y="9278"/>
                  </a:lnTo>
                  <a:lnTo>
                    <a:pt x="11134" y="9437"/>
                  </a:lnTo>
                  <a:lnTo>
                    <a:pt x="10604" y="9437"/>
                  </a:lnTo>
                  <a:lnTo>
                    <a:pt x="10763" y="9596"/>
                  </a:lnTo>
                  <a:lnTo>
                    <a:pt x="10869" y="9702"/>
                  </a:lnTo>
                  <a:lnTo>
                    <a:pt x="11028" y="9808"/>
                  </a:lnTo>
                  <a:lnTo>
                    <a:pt x="10975" y="9861"/>
                  </a:lnTo>
                  <a:lnTo>
                    <a:pt x="10604" y="9861"/>
                  </a:lnTo>
                  <a:lnTo>
                    <a:pt x="10339" y="9755"/>
                  </a:lnTo>
                  <a:lnTo>
                    <a:pt x="10180" y="9649"/>
                  </a:lnTo>
                  <a:lnTo>
                    <a:pt x="10339" y="9861"/>
                  </a:lnTo>
                  <a:lnTo>
                    <a:pt x="10498" y="10073"/>
                  </a:lnTo>
                  <a:lnTo>
                    <a:pt x="10710" y="10232"/>
                  </a:lnTo>
                  <a:lnTo>
                    <a:pt x="11293" y="10497"/>
                  </a:lnTo>
                  <a:lnTo>
                    <a:pt x="11823" y="10762"/>
                  </a:lnTo>
                  <a:lnTo>
                    <a:pt x="11982" y="10815"/>
                  </a:lnTo>
                  <a:lnTo>
                    <a:pt x="11717" y="10921"/>
                  </a:lnTo>
                  <a:lnTo>
                    <a:pt x="11134" y="10921"/>
                  </a:lnTo>
                  <a:lnTo>
                    <a:pt x="10975" y="10868"/>
                  </a:lnTo>
                  <a:lnTo>
                    <a:pt x="11187" y="11080"/>
                  </a:lnTo>
                  <a:lnTo>
                    <a:pt x="11505" y="11239"/>
                  </a:lnTo>
                  <a:lnTo>
                    <a:pt x="11770" y="11399"/>
                  </a:lnTo>
                  <a:lnTo>
                    <a:pt x="11558" y="11452"/>
                  </a:lnTo>
                  <a:lnTo>
                    <a:pt x="11399" y="11505"/>
                  </a:lnTo>
                  <a:lnTo>
                    <a:pt x="11028" y="11505"/>
                  </a:lnTo>
                  <a:lnTo>
                    <a:pt x="10763" y="11452"/>
                  </a:lnTo>
                  <a:lnTo>
                    <a:pt x="10604" y="11399"/>
                  </a:lnTo>
                  <a:lnTo>
                    <a:pt x="10604" y="11399"/>
                  </a:lnTo>
                  <a:lnTo>
                    <a:pt x="10922" y="11717"/>
                  </a:lnTo>
                  <a:lnTo>
                    <a:pt x="10657" y="11717"/>
                  </a:lnTo>
                  <a:lnTo>
                    <a:pt x="10551" y="11664"/>
                  </a:lnTo>
                  <a:lnTo>
                    <a:pt x="10551" y="11717"/>
                  </a:lnTo>
                  <a:lnTo>
                    <a:pt x="10710" y="11876"/>
                  </a:lnTo>
                  <a:lnTo>
                    <a:pt x="10869" y="12088"/>
                  </a:lnTo>
                  <a:lnTo>
                    <a:pt x="11134" y="12300"/>
                  </a:lnTo>
                  <a:lnTo>
                    <a:pt x="11452" y="12459"/>
                  </a:lnTo>
                  <a:lnTo>
                    <a:pt x="11770" y="12618"/>
                  </a:lnTo>
                  <a:lnTo>
                    <a:pt x="12194" y="12512"/>
                  </a:lnTo>
                  <a:lnTo>
                    <a:pt x="12565" y="12353"/>
                  </a:lnTo>
                  <a:lnTo>
                    <a:pt x="12937" y="12141"/>
                  </a:lnTo>
                  <a:lnTo>
                    <a:pt x="13255" y="11876"/>
                  </a:lnTo>
                  <a:lnTo>
                    <a:pt x="13467" y="11717"/>
                  </a:lnTo>
                  <a:lnTo>
                    <a:pt x="13679" y="11452"/>
                  </a:lnTo>
                  <a:lnTo>
                    <a:pt x="13785" y="11239"/>
                  </a:lnTo>
                  <a:lnTo>
                    <a:pt x="13626" y="11292"/>
                  </a:lnTo>
                  <a:lnTo>
                    <a:pt x="13308" y="11292"/>
                  </a:lnTo>
                  <a:lnTo>
                    <a:pt x="13785" y="10815"/>
                  </a:lnTo>
                  <a:lnTo>
                    <a:pt x="13626" y="10868"/>
                  </a:lnTo>
                  <a:lnTo>
                    <a:pt x="13255" y="10974"/>
                  </a:lnTo>
                  <a:lnTo>
                    <a:pt x="12990" y="11027"/>
                  </a:lnTo>
                  <a:lnTo>
                    <a:pt x="12724" y="11027"/>
                  </a:lnTo>
                  <a:lnTo>
                    <a:pt x="12459" y="10974"/>
                  </a:lnTo>
                  <a:lnTo>
                    <a:pt x="12141" y="10815"/>
                  </a:lnTo>
                  <a:lnTo>
                    <a:pt x="12724" y="10497"/>
                  </a:lnTo>
                  <a:lnTo>
                    <a:pt x="13149" y="10232"/>
                  </a:lnTo>
                  <a:lnTo>
                    <a:pt x="13255" y="10126"/>
                  </a:lnTo>
                  <a:lnTo>
                    <a:pt x="13149" y="10179"/>
                  </a:lnTo>
                  <a:lnTo>
                    <a:pt x="12353" y="10179"/>
                  </a:lnTo>
                  <a:lnTo>
                    <a:pt x="12141" y="10126"/>
                  </a:lnTo>
                  <a:lnTo>
                    <a:pt x="11823" y="10020"/>
                  </a:lnTo>
                  <a:lnTo>
                    <a:pt x="12247" y="9861"/>
                  </a:lnTo>
                  <a:lnTo>
                    <a:pt x="12724" y="9649"/>
                  </a:lnTo>
                  <a:lnTo>
                    <a:pt x="13255" y="9437"/>
                  </a:lnTo>
                  <a:lnTo>
                    <a:pt x="12353" y="8536"/>
                  </a:lnTo>
                  <a:lnTo>
                    <a:pt x="11982" y="8059"/>
                  </a:lnTo>
                  <a:lnTo>
                    <a:pt x="11770" y="7687"/>
                  </a:lnTo>
                  <a:lnTo>
                    <a:pt x="11664" y="7263"/>
                  </a:lnTo>
                  <a:lnTo>
                    <a:pt x="11558" y="6892"/>
                  </a:lnTo>
                  <a:lnTo>
                    <a:pt x="11399" y="6203"/>
                  </a:lnTo>
                  <a:lnTo>
                    <a:pt x="10975" y="5196"/>
                  </a:lnTo>
                  <a:lnTo>
                    <a:pt x="10657" y="4401"/>
                  </a:lnTo>
                  <a:lnTo>
                    <a:pt x="10392" y="3817"/>
                  </a:lnTo>
                  <a:lnTo>
                    <a:pt x="9544" y="3764"/>
                  </a:lnTo>
                  <a:lnTo>
                    <a:pt x="9119" y="3711"/>
                  </a:lnTo>
                  <a:lnTo>
                    <a:pt x="8642" y="3605"/>
                  </a:lnTo>
                  <a:lnTo>
                    <a:pt x="8642" y="3552"/>
                  </a:lnTo>
                  <a:lnTo>
                    <a:pt x="8642" y="3499"/>
                  </a:lnTo>
                  <a:lnTo>
                    <a:pt x="8695" y="3446"/>
                  </a:lnTo>
                  <a:lnTo>
                    <a:pt x="8854" y="3340"/>
                  </a:lnTo>
                  <a:lnTo>
                    <a:pt x="8960" y="3287"/>
                  </a:lnTo>
                  <a:lnTo>
                    <a:pt x="9119" y="3234"/>
                  </a:lnTo>
                  <a:lnTo>
                    <a:pt x="9438" y="3234"/>
                  </a:lnTo>
                  <a:lnTo>
                    <a:pt x="9650" y="3181"/>
                  </a:lnTo>
                  <a:lnTo>
                    <a:pt x="10074" y="3022"/>
                  </a:lnTo>
                  <a:lnTo>
                    <a:pt x="9862" y="2545"/>
                  </a:lnTo>
                  <a:lnTo>
                    <a:pt x="9544" y="1856"/>
                  </a:lnTo>
                  <a:lnTo>
                    <a:pt x="9491" y="1644"/>
                  </a:lnTo>
                  <a:lnTo>
                    <a:pt x="9332" y="1379"/>
                  </a:lnTo>
                  <a:lnTo>
                    <a:pt x="9173" y="1220"/>
                  </a:lnTo>
                  <a:lnTo>
                    <a:pt x="9013" y="1167"/>
                  </a:lnTo>
                  <a:lnTo>
                    <a:pt x="8801" y="1061"/>
                  </a:lnTo>
                  <a:lnTo>
                    <a:pt x="8377" y="1008"/>
                  </a:lnTo>
                  <a:lnTo>
                    <a:pt x="8218" y="902"/>
                  </a:lnTo>
                  <a:lnTo>
                    <a:pt x="8112" y="796"/>
                  </a:lnTo>
                  <a:lnTo>
                    <a:pt x="8112" y="690"/>
                  </a:lnTo>
                  <a:lnTo>
                    <a:pt x="8006" y="424"/>
                  </a:lnTo>
                  <a:lnTo>
                    <a:pt x="7900" y="159"/>
                  </a:lnTo>
                  <a:lnTo>
                    <a:pt x="7794" y="53"/>
                  </a:lnTo>
                  <a:lnTo>
                    <a:pt x="7582"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1123450" y="3664650"/>
              <a:ext cx="11975" cy="4000"/>
            </a:xfrm>
            <a:custGeom>
              <a:rect b="b" l="l" r="r" t="t"/>
              <a:pathLst>
                <a:path extrusionOk="0" h="160" w="479">
                  <a:moveTo>
                    <a:pt x="54" y="0"/>
                  </a:moveTo>
                  <a:lnTo>
                    <a:pt x="54" y="53"/>
                  </a:lnTo>
                  <a:lnTo>
                    <a:pt x="1" y="159"/>
                  </a:lnTo>
                  <a:lnTo>
                    <a:pt x="478" y="159"/>
                  </a:lnTo>
                  <a:lnTo>
                    <a:pt x="213" y="106"/>
                  </a:lnTo>
                  <a:lnTo>
                    <a:pt x="5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618500" y="3420775"/>
              <a:ext cx="14600" cy="4000"/>
            </a:xfrm>
            <a:custGeom>
              <a:rect b="b" l="l" r="r" t="t"/>
              <a:pathLst>
                <a:path extrusionOk="0" h="160" w="584">
                  <a:moveTo>
                    <a:pt x="159" y="0"/>
                  </a:moveTo>
                  <a:lnTo>
                    <a:pt x="0" y="159"/>
                  </a:lnTo>
                  <a:lnTo>
                    <a:pt x="477" y="106"/>
                  </a:lnTo>
                  <a:lnTo>
                    <a:pt x="583"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711275" y="3337275"/>
              <a:ext cx="86175" cy="13275"/>
            </a:xfrm>
            <a:custGeom>
              <a:rect b="b" l="l" r="r" t="t"/>
              <a:pathLst>
                <a:path extrusionOk="0" h="531" w="3447">
                  <a:moveTo>
                    <a:pt x="636" y="0"/>
                  </a:moveTo>
                  <a:lnTo>
                    <a:pt x="0" y="531"/>
                  </a:lnTo>
                  <a:lnTo>
                    <a:pt x="3446" y="531"/>
                  </a:lnTo>
                  <a:lnTo>
                    <a:pt x="3446" y="318"/>
                  </a:lnTo>
                  <a:lnTo>
                    <a:pt x="3446"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652950" y="3379675"/>
              <a:ext cx="172325" cy="17275"/>
            </a:xfrm>
            <a:custGeom>
              <a:rect b="b" l="l" r="r" t="t"/>
              <a:pathLst>
                <a:path extrusionOk="0" h="691" w="6893">
                  <a:moveTo>
                    <a:pt x="902" y="1"/>
                  </a:moveTo>
                  <a:lnTo>
                    <a:pt x="1" y="690"/>
                  </a:lnTo>
                  <a:lnTo>
                    <a:pt x="6893" y="690"/>
                  </a:lnTo>
                  <a:lnTo>
                    <a:pt x="6521" y="372"/>
                  </a:lnTo>
                  <a:lnTo>
                    <a:pt x="6203"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399800" y="3589100"/>
              <a:ext cx="47750" cy="10625"/>
            </a:xfrm>
            <a:custGeom>
              <a:rect b="b" l="l" r="r" t="t"/>
              <a:pathLst>
                <a:path extrusionOk="0" h="425" w="1910">
                  <a:moveTo>
                    <a:pt x="531" y="0"/>
                  </a:moveTo>
                  <a:lnTo>
                    <a:pt x="1" y="424"/>
                  </a:lnTo>
                  <a:lnTo>
                    <a:pt x="690" y="159"/>
                  </a:lnTo>
                  <a:lnTo>
                    <a:pt x="1008" y="106"/>
                  </a:lnTo>
                  <a:lnTo>
                    <a:pt x="1273" y="53"/>
                  </a:lnTo>
                  <a:lnTo>
                    <a:pt x="1909"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825250" y="3253775"/>
              <a:ext cx="286300" cy="5325"/>
            </a:xfrm>
            <a:custGeom>
              <a:rect b="b" l="l" r="r" t="t"/>
              <a:pathLst>
                <a:path extrusionOk="0" h="213" w="11452">
                  <a:moveTo>
                    <a:pt x="319" y="0"/>
                  </a:moveTo>
                  <a:lnTo>
                    <a:pt x="1" y="212"/>
                  </a:lnTo>
                  <a:lnTo>
                    <a:pt x="11452" y="212"/>
                  </a:lnTo>
                  <a:lnTo>
                    <a:pt x="11187"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768250" y="3296175"/>
              <a:ext cx="55700" cy="9325"/>
            </a:xfrm>
            <a:custGeom>
              <a:rect b="b" l="l" r="r" t="t"/>
              <a:pathLst>
                <a:path extrusionOk="0" h="373" w="2228">
                  <a:moveTo>
                    <a:pt x="478" y="1"/>
                  </a:moveTo>
                  <a:lnTo>
                    <a:pt x="1" y="372"/>
                  </a:lnTo>
                  <a:lnTo>
                    <a:pt x="1803" y="372"/>
                  </a:lnTo>
                  <a:lnTo>
                    <a:pt x="2016" y="160"/>
                  </a:lnTo>
                  <a:lnTo>
                    <a:pt x="2228"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1468050" y="3589100"/>
              <a:ext cx="95450" cy="31825"/>
            </a:xfrm>
            <a:custGeom>
              <a:rect b="b" l="l" r="r" t="t"/>
              <a:pathLst>
                <a:path extrusionOk="0" h="1273" w="3818">
                  <a:moveTo>
                    <a:pt x="1" y="0"/>
                  </a:moveTo>
                  <a:lnTo>
                    <a:pt x="478" y="318"/>
                  </a:lnTo>
                  <a:lnTo>
                    <a:pt x="743" y="583"/>
                  </a:lnTo>
                  <a:lnTo>
                    <a:pt x="902" y="689"/>
                  </a:lnTo>
                  <a:lnTo>
                    <a:pt x="1167" y="795"/>
                  </a:lnTo>
                  <a:lnTo>
                    <a:pt x="1909" y="1007"/>
                  </a:lnTo>
                  <a:lnTo>
                    <a:pt x="2864" y="1167"/>
                  </a:lnTo>
                  <a:lnTo>
                    <a:pt x="3818" y="1273"/>
                  </a:lnTo>
                  <a:lnTo>
                    <a:pt x="2227"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1054550" y="3337275"/>
              <a:ext cx="164350" cy="13275"/>
            </a:xfrm>
            <a:custGeom>
              <a:rect b="b" l="l" r="r" t="t"/>
              <a:pathLst>
                <a:path extrusionOk="0" h="531" w="6574">
                  <a:moveTo>
                    <a:pt x="0" y="0"/>
                  </a:moveTo>
                  <a:lnTo>
                    <a:pt x="106" y="265"/>
                  </a:lnTo>
                  <a:lnTo>
                    <a:pt x="212" y="531"/>
                  </a:lnTo>
                  <a:lnTo>
                    <a:pt x="4612" y="531"/>
                  </a:lnTo>
                  <a:lnTo>
                    <a:pt x="4771" y="424"/>
                  </a:lnTo>
                  <a:lnTo>
                    <a:pt x="4984" y="318"/>
                  </a:lnTo>
                  <a:lnTo>
                    <a:pt x="5249" y="159"/>
                  </a:lnTo>
                  <a:lnTo>
                    <a:pt x="5620" y="53"/>
                  </a:lnTo>
                  <a:lnTo>
                    <a:pt x="5885" y="53"/>
                  </a:lnTo>
                  <a:lnTo>
                    <a:pt x="6097" y="106"/>
                  </a:lnTo>
                  <a:lnTo>
                    <a:pt x="6574" y="318"/>
                  </a:lnTo>
                  <a:lnTo>
                    <a:pt x="6203"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892850" y="3296175"/>
              <a:ext cx="275700" cy="9325"/>
            </a:xfrm>
            <a:custGeom>
              <a:rect b="b" l="l" r="r" t="t"/>
              <a:pathLst>
                <a:path extrusionOk="0" h="373" w="11028">
                  <a:moveTo>
                    <a:pt x="0" y="1"/>
                  </a:moveTo>
                  <a:lnTo>
                    <a:pt x="212" y="160"/>
                  </a:lnTo>
                  <a:lnTo>
                    <a:pt x="424" y="372"/>
                  </a:lnTo>
                  <a:lnTo>
                    <a:pt x="11027" y="372"/>
                  </a:lnTo>
                  <a:lnTo>
                    <a:pt x="10550"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955150" y="3420775"/>
              <a:ext cx="31825" cy="14600"/>
            </a:xfrm>
            <a:custGeom>
              <a:rect b="b" l="l" r="r" t="t"/>
              <a:pathLst>
                <a:path extrusionOk="0" h="584" w="1273">
                  <a:moveTo>
                    <a:pt x="0" y="0"/>
                  </a:moveTo>
                  <a:lnTo>
                    <a:pt x="159" y="159"/>
                  </a:lnTo>
                  <a:lnTo>
                    <a:pt x="318" y="318"/>
                  </a:lnTo>
                  <a:lnTo>
                    <a:pt x="477" y="477"/>
                  </a:lnTo>
                  <a:lnTo>
                    <a:pt x="742" y="583"/>
                  </a:lnTo>
                  <a:lnTo>
                    <a:pt x="901" y="583"/>
                  </a:lnTo>
                  <a:lnTo>
                    <a:pt x="1007" y="477"/>
                  </a:lnTo>
                  <a:lnTo>
                    <a:pt x="1166" y="265"/>
                  </a:lnTo>
                  <a:lnTo>
                    <a:pt x="1272"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1095625" y="3379675"/>
              <a:ext cx="55700" cy="17275"/>
            </a:xfrm>
            <a:custGeom>
              <a:rect b="b" l="l" r="r" t="t"/>
              <a:pathLst>
                <a:path extrusionOk="0" h="691" w="2228">
                  <a:moveTo>
                    <a:pt x="1" y="1"/>
                  </a:moveTo>
                  <a:lnTo>
                    <a:pt x="319" y="690"/>
                  </a:lnTo>
                  <a:lnTo>
                    <a:pt x="902" y="690"/>
                  </a:lnTo>
                  <a:lnTo>
                    <a:pt x="1008" y="584"/>
                  </a:lnTo>
                  <a:lnTo>
                    <a:pt x="1114" y="478"/>
                  </a:lnTo>
                  <a:lnTo>
                    <a:pt x="1432" y="319"/>
                  </a:lnTo>
                  <a:lnTo>
                    <a:pt x="1856" y="160"/>
                  </a:lnTo>
                  <a:lnTo>
                    <a:pt x="2227" y="160"/>
                  </a:lnTo>
                  <a:lnTo>
                    <a:pt x="2227"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918025" y="3337275"/>
              <a:ext cx="110025" cy="13275"/>
            </a:xfrm>
            <a:custGeom>
              <a:rect b="b" l="l" r="r" t="t"/>
              <a:pathLst>
                <a:path extrusionOk="0" h="531" w="4401">
                  <a:moveTo>
                    <a:pt x="1" y="0"/>
                  </a:moveTo>
                  <a:lnTo>
                    <a:pt x="1" y="318"/>
                  </a:lnTo>
                  <a:lnTo>
                    <a:pt x="1" y="531"/>
                  </a:lnTo>
                  <a:lnTo>
                    <a:pt x="3924" y="531"/>
                  </a:lnTo>
                  <a:lnTo>
                    <a:pt x="4136" y="212"/>
                  </a:lnTo>
                  <a:lnTo>
                    <a:pt x="4401"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883575" y="3211350"/>
              <a:ext cx="169675" cy="1350"/>
            </a:xfrm>
            <a:custGeom>
              <a:rect b="b" l="l" r="r" t="t"/>
              <a:pathLst>
                <a:path extrusionOk="0" h="54" w="6787">
                  <a:moveTo>
                    <a:pt x="53" y="1"/>
                  </a:moveTo>
                  <a:lnTo>
                    <a:pt x="0" y="54"/>
                  </a:lnTo>
                  <a:lnTo>
                    <a:pt x="6786" y="54"/>
                  </a:lnTo>
                  <a:lnTo>
                    <a:pt x="6733"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890200" y="3379675"/>
              <a:ext cx="112675" cy="17275"/>
            </a:xfrm>
            <a:custGeom>
              <a:rect b="b" l="l" r="r" t="t"/>
              <a:pathLst>
                <a:path extrusionOk="0" h="691" w="4507">
                  <a:moveTo>
                    <a:pt x="743" y="1"/>
                  </a:moveTo>
                  <a:lnTo>
                    <a:pt x="371" y="372"/>
                  </a:lnTo>
                  <a:lnTo>
                    <a:pt x="0" y="690"/>
                  </a:lnTo>
                  <a:lnTo>
                    <a:pt x="4241" y="690"/>
                  </a:lnTo>
                  <a:lnTo>
                    <a:pt x="4507"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804050" y="3463175"/>
              <a:ext cx="88825" cy="25225"/>
            </a:xfrm>
            <a:custGeom>
              <a:rect b="b" l="l" r="r" t="t"/>
              <a:pathLst>
                <a:path extrusionOk="0" h="1009" w="3553">
                  <a:moveTo>
                    <a:pt x="0" y="1"/>
                  </a:moveTo>
                  <a:lnTo>
                    <a:pt x="318" y="213"/>
                  </a:lnTo>
                  <a:lnTo>
                    <a:pt x="637" y="425"/>
                  </a:lnTo>
                  <a:lnTo>
                    <a:pt x="1220" y="425"/>
                  </a:lnTo>
                  <a:lnTo>
                    <a:pt x="1485" y="478"/>
                  </a:lnTo>
                  <a:lnTo>
                    <a:pt x="1697" y="584"/>
                  </a:lnTo>
                  <a:lnTo>
                    <a:pt x="1856" y="690"/>
                  </a:lnTo>
                  <a:lnTo>
                    <a:pt x="2015" y="796"/>
                  </a:lnTo>
                  <a:lnTo>
                    <a:pt x="2068" y="902"/>
                  </a:lnTo>
                  <a:lnTo>
                    <a:pt x="2068" y="1008"/>
                  </a:lnTo>
                  <a:lnTo>
                    <a:pt x="2704" y="1008"/>
                  </a:lnTo>
                  <a:lnTo>
                    <a:pt x="3552"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239450" y="3418125"/>
              <a:ext cx="1459250" cy="909225"/>
            </a:xfrm>
            <a:custGeom>
              <a:rect b="b" l="l" r="r" t="t"/>
              <a:pathLst>
                <a:path extrusionOk="0" h="36369" w="58370">
                  <a:moveTo>
                    <a:pt x="40026" y="424"/>
                  </a:moveTo>
                  <a:lnTo>
                    <a:pt x="39814" y="955"/>
                  </a:lnTo>
                  <a:lnTo>
                    <a:pt x="38913" y="955"/>
                  </a:lnTo>
                  <a:lnTo>
                    <a:pt x="38277" y="902"/>
                  </a:lnTo>
                  <a:lnTo>
                    <a:pt x="37853" y="795"/>
                  </a:lnTo>
                  <a:lnTo>
                    <a:pt x="37163" y="742"/>
                  </a:lnTo>
                  <a:lnTo>
                    <a:pt x="36315" y="742"/>
                  </a:lnTo>
                  <a:lnTo>
                    <a:pt x="35573" y="795"/>
                  </a:lnTo>
                  <a:lnTo>
                    <a:pt x="36580" y="583"/>
                  </a:lnTo>
                  <a:lnTo>
                    <a:pt x="37482" y="530"/>
                  </a:lnTo>
                  <a:lnTo>
                    <a:pt x="39443" y="530"/>
                  </a:lnTo>
                  <a:lnTo>
                    <a:pt x="40026" y="424"/>
                  </a:lnTo>
                  <a:close/>
                  <a:moveTo>
                    <a:pt x="44639" y="2810"/>
                  </a:moveTo>
                  <a:lnTo>
                    <a:pt x="44373" y="3499"/>
                  </a:lnTo>
                  <a:lnTo>
                    <a:pt x="41193" y="3499"/>
                  </a:lnTo>
                  <a:lnTo>
                    <a:pt x="41087" y="3287"/>
                  </a:lnTo>
                  <a:lnTo>
                    <a:pt x="41140" y="3234"/>
                  </a:lnTo>
                  <a:lnTo>
                    <a:pt x="41193" y="3181"/>
                  </a:lnTo>
                  <a:lnTo>
                    <a:pt x="41458" y="3128"/>
                  </a:lnTo>
                  <a:lnTo>
                    <a:pt x="41882" y="3022"/>
                  </a:lnTo>
                  <a:lnTo>
                    <a:pt x="41617" y="2916"/>
                  </a:lnTo>
                  <a:lnTo>
                    <a:pt x="41352" y="2810"/>
                  </a:lnTo>
                  <a:close/>
                  <a:moveTo>
                    <a:pt x="15586" y="4666"/>
                  </a:moveTo>
                  <a:lnTo>
                    <a:pt x="15851" y="4772"/>
                  </a:lnTo>
                  <a:lnTo>
                    <a:pt x="16435" y="4772"/>
                  </a:lnTo>
                  <a:lnTo>
                    <a:pt x="16329" y="4878"/>
                  </a:lnTo>
                  <a:lnTo>
                    <a:pt x="16064" y="5143"/>
                  </a:lnTo>
                  <a:lnTo>
                    <a:pt x="14367" y="5143"/>
                  </a:lnTo>
                  <a:lnTo>
                    <a:pt x="14314" y="5090"/>
                  </a:lnTo>
                  <a:lnTo>
                    <a:pt x="14420" y="5090"/>
                  </a:lnTo>
                  <a:lnTo>
                    <a:pt x="14420" y="5037"/>
                  </a:lnTo>
                  <a:lnTo>
                    <a:pt x="14632" y="5037"/>
                  </a:lnTo>
                  <a:lnTo>
                    <a:pt x="14897" y="4931"/>
                  </a:lnTo>
                  <a:lnTo>
                    <a:pt x="14685" y="4825"/>
                  </a:lnTo>
                  <a:lnTo>
                    <a:pt x="14579" y="4772"/>
                  </a:lnTo>
                  <a:lnTo>
                    <a:pt x="14579" y="4772"/>
                  </a:lnTo>
                  <a:lnTo>
                    <a:pt x="14685" y="4719"/>
                  </a:lnTo>
                  <a:lnTo>
                    <a:pt x="14897" y="4666"/>
                  </a:lnTo>
                  <a:close/>
                  <a:moveTo>
                    <a:pt x="17071" y="5037"/>
                  </a:moveTo>
                  <a:lnTo>
                    <a:pt x="17018" y="5143"/>
                  </a:lnTo>
                  <a:lnTo>
                    <a:pt x="16965" y="5143"/>
                  </a:lnTo>
                  <a:lnTo>
                    <a:pt x="17071" y="5037"/>
                  </a:lnTo>
                  <a:close/>
                  <a:moveTo>
                    <a:pt x="19297" y="5037"/>
                  </a:moveTo>
                  <a:lnTo>
                    <a:pt x="19403" y="5143"/>
                  </a:lnTo>
                  <a:lnTo>
                    <a:pt x="19350" y="5143"/>
                  </a:lnTo>
                  <a:lnTo>
                    <a:pt x="19297" y="5037"/>
                  </a:lnTo>
                  <a:close/>
                  <a:moveTo>
                    <a:pt x="23274" y="4666"/>
                  </a:moveTo>
                  <a:lnTo>
                    <a:pt x="23008" y="4772"/>
                  </a:lnTo>
                  <a:lnTo>
                    <a:pt x="23274" y="4878"/>
                  </a:lnTo>
                  <a:lnTo>
                    <a:pt x="23486" y="4878"/>
                  </a:lnTo>
                  <a:lnTo>
                    <a:pt x="23539" y="4931"/>
                  </a:lnTo>
                  <a:lnTo>
                    <a:pt x="23592" y="4931"/>
                  </a:lnTo>
                  <a:lnTo>
                    <a:pt x="23433" y="5143"/>
                  </a:lnTo>
                  <a:lnTo>
                    <a:pt x="20252" y="5143"/>
                  </a:lnTo>
                  <a:lnTo>
                    <a:pt x="19987" y="4878"/>
                  </a:lnTo>
                  <a:lnTo>
                    <a:pt x="19881" y="4772"/>
                  </a:lnTo>
                  <a:lnTo>
                    <a:pt x="20464" y="4772"/>
                  </a:lnTo>
                  <a:lnTo>
                    <a:pt x="20782" y="4666"/>
                  </a:lnTo>
                  <a:close/>
                  <a:moveTo>
                    <a:pt x="39019" y="5037"/>
                  </a:moveTo>
                  <a:lnTo>
                    <a:pt x="39019" y="5143"/>
                  </a:lnTo>
                  <a:lnTo>
                    <a:pt x="38913" y="5143"/>
                  </a:lnTo>
                  <a:lnTo>
                    <a:pt x="39019" y="5037"/>
                  </a:lnTo>
                  <a:close/>
                  <a:moveTo>
                    <a:pt x="41246" y="5037"/>
                  </a:moveTo>
                  <a:lnTo>
                    <a:pt x="41352" y="5143"/>
                  </a:lnTo>
                  <a:lnTo>
                    <a:pt x="41299" y="5143"/>
                  </a:lnTo>
                  <a:lnTo>
                    <a:pt x="41246" y="5037"/>
                  </a:lnTo>
                  <a:close/>
                  <a:moveTo>
                    <a:pt x="43419" y="4666"/>
                  </a:moveTo>
                  <a:lnTo>
                    <a:pt x="43631" y="4719"/>
                  </a:lnTo>
                  <a:lnTo>
                    <a:pt x="43737" y="4772"/>
                  </a:lnTo>
                  <a:lnTo>
                    <a:pt x="43896" y="4719"/>
                  </a:lnTo>
                  <a:lnTo>
                    <a:pt x="43896" y="4719"/>
                  </a:lnTo>
                  <a:lnTo>
                    <a:pt x="43631" y="4825"/>
                  </a:lnTo>
                  <a:lnTo>
                    <a:pt x="43419" y="4931"/>
                  </a:lnTo>
                  <a:lnTo>
                    <a:pt x="43684" y="5037"/>
                  </a:lnTo>
                  <a:lnTo>
                    <a:pt x="43896" y="5037"/>
                  </a:lnTo>
                  <a:lnTo>
                    <a:pt x="43949" y="5090"/>
                  </a:lnTo>
                  <a:lnTo>
                    <a:pt x="44002" y="5090"/>
                  </a:lnTo>
                  <a:lnTo>
                    <a:pt x="43949" y="5143"/>
                  </a:lnTo>
                  <a:lnTo>
                    <a:pt x="42253" y="5143"/>
                  </a:lnTo>
                  <a:lnTo>
                    <a:pt x="41988" y="4878"/>
                  </a:lnTo>
                  <a:lnTo>
                    <a:pt x="41882" y="4772"/>
                  </a:lnTo>
                  <a:lnTo>
                    <a:pt x="42465" y="4772"/>
                  </a:lnTo>
                  <a:lnTo>
                    <a:pt x="42783" y="4666"/>
                  </a:lnTo>
                  <a:close/>
                  <a:moveTo>
                    <a:pt x="15586" y="5249"/>
                  </a:moveTo>
                  <a:lnTo>
                    <a:pt x="15851" y="5302"/>
                  </a:lnTo>
                  <a:lnTo>
                    <a:pt x="16010" y="5355"/>
                  </a:lnTo>
                  <a:lnTo>
                    <a:pt x="16223" y="5355"/>
                  </a:lnTo>
                  <a:lnTo>
                    <a:pt x="16700" y="5514"/>
                  </a:lnTo>
                  <a:lnTo>
                    <a:pt x="16382" y="5779"/>
                  </a:lnTo>
                  <a:lnTo>
                    <a:pt x="16010" y="6044"/>
                  </a:lnTo>
                  <a:lnTo>
                    <a:pt x="15109" y="6415"/>
                  </a:lnTo>
                  <a:lnTo>
                    <a:pt x="14897" y="6203"/>
                  </a:lnTo>
                  <a:lnTo>
                    <a:pt x="15427" y="6203"/>
                  </a:lnTo>
                  <a:lnTo>
                    <a:pt x="15692" y="6044"/>
                  </a:lnTo>
                  <a:lnTo>
                    <a:pt x="15215" y="5832"/>
                  </a:lnTo>
                  <a:lnTo>
                    <a:pt x="14950" y="5673"/>
                  </a:lnTo>
                  <a:lnTo>
                    <a:pt x="14685" y="5514"/>
                  </a:lnTo>
                  <a:lnTo>
                    <a:pt x="15109" y="5355"/>
                  </a:lnTo>
                  <a:lnTo>
                    <a:pt x="15374" y="5302"/>
                  </a:lnTo>
                  <a:lnTo>
                    <a:pt x="15586" y="5249"/>
                  </a:lnTo>
                  <a:close/>
                  <a:moveTo>
                    <a:pt x="14473" y="6415"/>
                  </a:moveTo>
                  <a:lnTo>
                    <a:pt x="14579" y="6468"/>
                  </a:lnTo>
                  <a:lnTo>
                    <a:pt x="14738" y="6574"/>
                  </a:lnTo>
                  <a:lnTo>
                    <a:pt x="14579" y="6627"/>
                  </a:lnTo>
                  <a:lnTo>
                    <a:pt x="14526" y="6468"/>
                  </a:lnTo>
                  <a:lnTo>
                    <a:pt x="14473" y="6415"/>
                  </a:lnTo>
                  <a:close/>
                  <a:moveTo>
                    <a:pt x="43790" y="6468"/>
                  </a:moveTo>
                  <a:lnTo>
                    <a:pt x="43737" y="6627"/>
                  </a:lnTo>
                  <a:lnTo>
                    <a:pt x="43578" y="6574"/>
                  </a:lnTo>
                  <a:lnTo>
                    <a:pt x="43790" y="6468"/>
                  </a:lnTo>
                  <a:close/>
                  <a:moveTo>
                    <a:pt x="14632" y="6680"/>
                  </a:moveTo>
                  <a:lnTo>
                    <a:pt x="15162" y="6786"/>
                  </a:lnTo>
                  <a:lnTo>
                    <a:pt x="15851" y="6786"/>
                  </a:lnTo>
                  <a:lnTo>
                    <a:pt x="15957" y="6733"/>
                  </a:lnTo>
                  <a:lnTo>
                    <a:pt x="15851" y="6839"/>
                  </a:lnTo>
                  <a:lnTo>
                    <a:pt x="15321" y="7157"/>
                  </a:lnTo>
                  <a:lnTo>
                    <a:pt x="15056" y="6998"/>
                  </a:lnTo>
                  <a:lnTo>
                    <a:pt x="14791" y="6839"/>
                  </a:lnTo>
                  <a:lnTo>
                    <a:pt x="14632" y="6680"/>
                  </a:lnTo>
                  <a:close/>
                  <a:moveTo>
                    <a:pt x="43684" y="6680"/>
                  </a:moveTo>
                  <a:lnTo>
                    <a:pt x="43525" y="6839"/>
                  </a:lnTo>
                  <a:lnTo>
                    <a:pt x="43260" y="6998"/>
                  </a:lnTo>
                  <a:lnTo>
                    <a:pt x="42995" y="7157"/>
                  </a:lnTo>
                  <a:lnTo>
                    <a:pt x="42465" y="6839"/>
                  </a:lnTo>
                  <a:lnTo>
                    <a:pt x="42359" y="6733"/>
                  </a:lnTo>
                  <a:lnTo>
                    <a:pt x="42465" y="6786"/>
                  </a:lnTo>
                  <a:lnTo>
                    <a:pt x="43154" y="6786"/>
                  </a:lnTo>
                  <a:lnTo>
                    <a:pt x="43684" y="6680"/>
                  </a:lnTo>
                  <a:close/>
                  <a:moveTo>
                    <a:pt x="23008" y="6044"/>
                  </a:moveTo>
                  <a:lnTo>
                    <a:pt x="22849" y="6203"/>
                  </a:lnTo>
                  <a:lnTo>
                    <a:pt x="22743" y="6309"/>
                  </a:lnTo>
                  <a:lnTo>
                    <a:pt x="22584" y="6415"/>
                  </a:lnTo>
                  <a:lnTo>
                    <a:pt x="22637" y="6468"/>
                  </a:lnTo>
                  <a:lnTo>
                    <a:pt x="23008" y="6468"/>
                  </a:lnTo>
                  <a:lnTo>
                    <a:pt x="23274" y="6362"/>
                  </a:lnTo>
                  <a:lnTo>
                    <a:pt x="23433" y="6256"/>
                  </a:lnTo>
                  <a:lnTo>
                    <a:pt x="23274" y="6468"/>
                  </a:lnTo>
                  <a:lnTo>
                    <a:pt x="23114" y="6680"/>
                  </a:lnTo>
                  <a:lnTo>
                    <a:pt x="22902" y="6839"/>
                  </a:lnTo>
                  <a:lnTo>
                    <a:pt x="22372" y="7104"/>
                  </a:lnTo>
                  <a:lnTo>
                    <a:pt x="21842" y="7316"/>
                  </a:lnTo>
                  <a:lnTo>
                    <a:pt x="21842" y="7316"/>
                  </a:lnTo>
                  <a:lnTo>
                    <a:pt x="22213" y="6839"/>
                  </a:lnTo>
                  <a:lnTo>
                    <a:pt x="20464" y="6839"/>
                  </a:lnTo>
                  <a:lnTo>
                    <a:pt x="20358" y="6733"/>
                  </a:lnTo>
                  <a:lnTo>
                    <a:pt x="20517" y="6786"/>
                  </a:lnTo>
                  <a:lnTo>
                    <a:pt x="21259" y="6786"/>
                  </a:lnTo>
                  <a:lnTo>
                    <a:pt x="21471" y="6733"/>
                  </a:lnTo>
                  <a:lnTo>
                    <a:pt x="21789" y="6627"/>
                  </a:lnTo>
                  <a:lnTo>
                    <a:pt x="21365" y="6468"/>
                  </a:lnTo>
                  <a:lnTo>
                    <a:pt x="22478" y="6468"/>
                  </a:lnTo>
                  <a:lnTo>
                    <a:pt x="22796" y="6044"/>
                  </a:lnTo>
                  <a:close/>
                  <a:moveTo>
                    <a:pt x="16488" y="7422"/>
                  </a:moveTo>
                  <a:lnTo>
                    <a:pt x="16010" y="7899"/>
                  </a:lnTo>
                  <a:lnTo>
                    <a:pt x="16382" y="7899"/>
                  </a:lnTo>
                  <a:lnTo>
                    <a:pt x="16541" y="7846"/>
                  </a:lnTo>
                  <a:lnTo>
                    <a:pt x="16382" y="8059"/>
                  </a:lnTo>
                  <a:lnTo>
                    <a:pt x="16170" y="8324"/>
                  </a:lnTo>
                  <a:lnTo>
                    <a:pt x="15957" y="8483"/>
                  </a:lnTo>
                  <a:lnTo>
                    <a:pt x="15639" y="8748"/>
                  </a:lnTo>
                  <a:lnTo>
                    <a:pt x="15268" y="8960"/>
                  </a:lnTo>
                  <a:lnTo>
                    <a:pt x="15056" y="8695"/>
                  </a:lnTo>
                  <a:lnTo>
                    <a:pt x="14897" y="8483"/>
                  </a:lnTo>
                  <a:lnTo>
                    <a:pt x="15268" y="8483"/>
                  </a:lnTo>
                  <a:lnTo>
                    <a:pt x="15056" y="8324"/>
                  </a:lnTo>
                  <a:lnTo>
                    <a:pt x="14897" y="8165"/>
                  </a:lnTo>
                  <a:lnTo>
                    <a:pt x="14897" y="8165"/>
                  </a:lnTo>
                  <a:lnTo>
                    <a:pt x="15003" y="8218"/>
                  </a:lnTo>
                  <a:lnTo>
                    <a:pt x="15268" y="8271"/>
                  </a:lnTo>
                  <a:lnTo>
                    <a:pt x="15851" y="8271"/>
                  </a:lnTo>
                  <a:lnTo>
                    <a:pt x="16064" y="8165"/>
                  </a:lnTo>
                  <a:lnTo>
                    <a:pt x="15586" y="7846"/>
                  </a:lnTo>
                  <a:lnTo>
                    <a:pt x="15268" y="7687"/>
                  </a:lnTo>
                  <a:lnTo>
                    <a:pt x="15904" y="7687"/>
                  </a:lnTo>
                  <a:lnTo>
                    <a:pt x="16329" y="7581"/>
                  </a:lnTo>
                  <a:lnTo>
                    <a:pt x="16170" y="7528"/>
                  </a:lnTo>
                  <a:lnTo>
                    <a:pt x="16488" y="7422"/>
                  </a:lnTo>
                  <a:close/>
                  <a:moveTo>
                    <a:pt x="41829" y="7422"/>
                  </a:moveTo>
                  <a:lnTo>
                    <a:pt x="42147" y="7528"/>
                  </a:lnTo>
                  <a:lnTo>
                    <a:pt x="42041" y="7581"/>
                  </a:lnTo>
                  <a:lnTo>
                    <a:pt x="42412" y="7687"/>
                  </a:lnTo>
                  <a:lnTo>
                    <a:pt x="43048" y="7687"/>
                  </a:lnTo>
                  <a:lnTo>
                    <a:pt x="42783" y="7846"/>
                  </a:lnTo>
                  <a:lnTo>
                    <a:pt x="42253" y="8165"/>
                  </a:lnTo>
                  <a:lnTo>
                    <a:pt x="42465" y="8271"/>
                  </a:lnTo>
                  <a:lnTo>
                    <a:pt x="43048" y="8271"/>
                  </a:lnTo>
                  <a:lnTo>
                    <a:pt x="43313" y="8218"/>
                  </a:lnTo>
                  <a:lnTo>
                    <a:pt x="43419" y="8165"/>
                  </a:lnTo>
                  <a:lnTo>
                    <a:pt x="43260" y="8324"/>
                  </a:lnTo>
                  <a:lnTo>
                    <a:pt x="43101" y="8483"/>
                  </a:lnTo>
                  <a:lnTo>
                    <a:pt x="43419" y="8483"/>
                  </a:lnTo>
                  <a:lnTo>
                    <a:pt x="43313" y="8695"/>
                  </a:lnTo>
                  <a:lnTo>
                    <a:pt x="43048" y="8960"/>
                  </a:lnTo>
                  <a:lnTo>
                    <a:pt x="42677" y="8748"/>
                  </a:lnTo>
                  <a:lnTo>
                    <a:pt x="42359" y="8483"/>
                  </a:lnTo>
                  <a:lnTo>
                    <a:pt x="42147" y="8324"/>
                  </a:lnTo>
                  <a:lnTo>
                    <a:pt x="41935" y="8059"/>
                  </a:lnTo>
                  <a:lnTo>
                    <a:pt x="41776" y="7846"/>
                  </a:lnTo>
                  <a:lnTo>
                    <a:pt x="41988" y="7899"/>
                  </a:lnTo>
                  <a:lnTo>
                    <a:pt x="42306" y="7899"/>
                  </a:lnTo>
                  <a:lnTo>
                    <a:pt x="41829" y="7422"/>
                  </a:lnTo>
                  <a:close/>
                  <a:moveTo>
                    <a:pt x="19828" y="7422"/>
                  </a:moveTo>
                  <a:lnTo>
                    <a:pt x="20146" y="7528"/>
                  </a:lnTo>
                  <a:lnTo>
                    <a:pt x="20464" y="7581"/>
                  </a:lnTo>
                  <a:lnTo>
                    <a:pt x="20835" y="7634"/>
                  </a:lnTo>
                  <a:lnTo>
                    <a:pt x="21577" y="7740"/>
                  </a:lnTo>
                  <a:lnTo>
                    <a:pt x="21736" y="7475"/>
                  </a:lnTo>
                  <a:lnTo>
                    <a:pt x="22107" y="7528"/>
                  </a:lnTo>
                  <a:lnTo>
                    <a:pt x="22372" y="7528"/>
                  </a:lnTo>
                  <a:lnTo>
                    <a:pt x="22637" y="7475"/>
                  </a:lnTo>
                  <a:lnTo>
                    <a:pt x="22637" y="7475"/>
                  </a:lnTo>
                  <a:lnTo>
                    <a:pt x="22160" y="7846"/>
                  </a:lnTo>
                  <a:lnTo>
                    <a:pt x="21842" y="8006"/>
                  </a:lnTo>
                  <a:lnTo>
                    <a:pt x="22054" y="8112"/>
                  </a:lnTo>
                  <a:lnTo>
                    <a:pt x="22637" y="8112"/>
                  </a:lnTo>
                  <a:lnTo>
                    <a:pt x="22955" y="8059"/>
                  </a:lnTo>
                  <a:lnTo>
                    <a:pt x="23061" y="8006"/>
                  </a:lnTo>
                  <a:lnTo>
                    <a:pt x="22690" y="8324"/>
                  </a:lnTo>
                  <a:lnTo>
                    <a:pt x="22955" y="8324"/>
                  </a:lnTo>
                  <a:lnTo>
                    <a:pt x="23061" y="8271"/>
                  </a:lnTo>
                  <a:lnTo>
                    <a:pt x="23061" y="8324"/>
                  </a:lnTo>
                  <a:lnTo>
                    <a:pt x="22955" y="8483"/>
                  </a:lnTo>
                  <a:lnTo>
                    <a:pt x="22743" y="8695"/>
                  </a:lnTo>
                  <a:lnTo>
                    <a:pt x="22478" y="8907"/>
                  </a:lnTo>
                  <a:lnTo>
                    <a:pt x="22160" y="9066"/>
                  </a:lnTo>
                  <a:lnTo>
                    <a:pt x="21842" y="9225"/>
                  </a:lnTo>
                  <a:lnTo>
                    <a:pt x="21312" y="9066"/>
                  </a:lnTo>
                  <a:lnTo>
                    <a:pt x="20782" y="8801"/>
                  </a:lnTo>
                  <a:lnTo>
                    <a:pt x="20358" y="8483"/>
                  </a:lnTo>
                  <a:lnTo>
                    <a:pt x="20199" y="8324"/>
                  </a:lnTo>
                  <a:lnTo>
                    <a:pt x="19934" y="8059"/>
                  </a:lnTo>
                  <a:lnTo>
                    <a:pt x="19828" y="7846"/>
                  </a:lnTo>
                  <a:lnTo>
                    <a:pt x="19987" y="7899"/>
                  </a:lnTo>
                  <a:lnTo>
                    <a:pt x="20305" y="7899"/>
                  </a:lnTo>
                  <a:lnTo>
                    <a:pt x="19828" y="7422"/>
                  </a:lnTo>
                  <a:close/>
                  <a:moveTo>
                    <a:pt x="22372" y="9702"/>
                  </a:moveTo>
                  <a:lnTo>
                    <a:pt x="22107" y="10020"/>
                  </a:lnTo>
                  <a:lnTo>
                    <a:pt x="20941" y="10020"/>
                  </a:lnTo>
                  <a:lnTo>
                    <a:pt x="20729" y="9755"/>
                  </a:lnTo>
                  <a:lnTo>
                    <a:pt x="20782" y="9808"/>
                  </a:lnTo>
                  <a:lnTo>
                    <a:pt x="21047" y="9861"/>
                  </a:lnTo>
                  <a:lnTo>
                    <a:pt x="21365" y="9914"/>
                  </a:lnTo>
                  <a:lnTo>
                    <a:pt x="21577" y="9861"/>
                  </a:lnTo>
                  <a:lnTo>
                    <a:pt x="21842" y="9808"/>
                  </a:lnTo>
                  <a:lnTo>
                    <a:pt x="22054" y="9808"/>
                  </a:lnTo>
                  <a:lnTo>
                    <a:pt x="22213" y="9755"/>
                  </a:lnTo>
                  <a:lnTo>
                    <a:pt x="22372" y="9702"/>
                  </a:lnTo>
                  <a:close/>
                  <a:moveTo>
                    <a:pt x="22955" y="9861"/>
                  </a:moveTo>
                  <a:lnTo>
                    <a:pt x="22902" y="9914"/>
                  </a:lnTo>
                  <a:lnTo>
                    <a:pt x="22955" y="10020"/>
                  </a:lnTo>
                  <a:lnTo>
                    <a:pt x="22531" y="10020"/>
                  </a:lnTo>
                  <a:lnTo>
                    <a:pt x="22743" y="9967"/>
                  </a:lnTo>
                  <a:lnTo>
                    <a:pt x="22955" y="9861"/>
                  </a:lnTo>
                  <a:close/>
                  <a:moveTo>
                    <a:pt x="25606" y="9861"/>
                  </a:moveTo>
                  <a:lnTo>
                    <a:pt x="25765" y="9967"/>
                  </a:lnTo>
                  <a:lnTo>
                    <a:pt x="26030" y="10020"/>
                  </a:lnTo>
                  <a:lnTo>
                    <a:pt x="25553" y="10020"/>
                  </a:lnTo>
                  <a:lnTo>
                    <a:pt x="25606" y="9914"/>
                  </a:lnTo>
                  <a:lnTo>
                    <a:pt x="25606" y="9861"/>
                  </a:lnTo>
                  <a:close/>
                  <a:moveTo>
                    <a:pt x="32710" y="9861"/>
                  </a:moveTo>
                  <a:lnTo>
                    <a:pt x="32710" y="9914"/>
                  </a:lnTo>
                  <a:lnTo>
                    <a:pt x="32763" y="10020"/>
                  </a:lnTo>
                  <a:lnTo>
                    <a:pt x="32286" y="10020"/>
                  </a:lnTo>
                  <a:lnTo>
                    <a:pt x="32551" y="9967"/>
                  </a:lnTo>
                  <a:lnTo>
                    <a:pt x="32710" y="9861"/>
                  </a:lnTo>
                  <a:close/>
                  <a:moveTo>
                    <a:pt x="35414" y="9861"/>
                  </a:moveTo>
                  <a:lnTo>
                    <a:pt x="35573" y="9967"/>
                  </a:lnTo>
                  <a:lnTo>
                    <a:pt x="35838" y="10020"/>
                  </a:lnTo>
                  <a:lnTo>
                    <a:pt x="35361" y="10020"/>
                  </a:lnTo>
                  <a:lnTo>
                    <a:pt x="35414" y="9914"/>
                  </a:lnTo>
                  <a:lnTo>
                    <a:pt x="35414" y="9861"/>
                  </a:lnTo>
                  <a:close/>
                  <a:moveTo>
                    <a:pt x="35944" y="9702"/>
                  </a:moveTo>
                  <a:lnTo>
                    <a:pt x="36103" y="9755"/>
                  </a:lnTo>
                  <a:lnTo>
                    <a:pt x="36262" y="9808"/>
                  </a:lnTo>
                  <a:lnTo>
                    <a:pt x="36474" y="9808"/>
                  </a:lnTo>
                  <a:lnTo>
                    <a:pt x="36739" y="9861"/>
                  </a:lnTo>
                  <a:lnTo>
                    <a:pt x="36951" y="9914"/>
                  </a:lnTo>
                  <a:lnTo>
                    <a:pt x="37322" y="9861"/>
                  </a:lnTo>
                  <a:lnTo>
                    <a:pt x="37535" y="9808"/>
                  </a:lnTo>
                  <a:lnTo>
                    <a:pt x="37588" y="9755"/>
                  </a:lnTo>
                  <a:lnTo>
                    <a:pt x="37375" y="10020"/>
                  </a:lnTo>
                  <a:lnTo>
                    <a:pt x="36209" y="10020"/>
                  </a:lnTo>
                  <a:lnTo>
                    <a:pt x="35944" y="9702"/>
                  </a:lnTo>
                  <a:close/>
                  <a:moveTo>
                    <a:pt x="18184" y="0"/>
                  </a:moveTo>
                  <a:lnTo>
                    <a:pt x="18131" y="106"/>
                  </a:lnTo>
                  <a:lnTo>
                    <a:pt x="16700" y="106"/>
                  </a:lnTo>
                  <a:lnTo>
                    <a:pt x="17018" y="424"/>
                  </a:lnTo>
                  <a:lnTo>
                    <a:pt x="17018" y="477"/>
                  </a:lnTo>
                  <a:lnTo>
                    <a:pt x="17177" y="424"/>
                  </a:lnTo>
                  <a:lnTo>
                    <a:pt x="17389" y="424"/>
                  </a:lnTo>
                  <a:lnTo>
                    <a:pt x="17548" y="477"/>
                  </a:lnTo>
                  <a:lnTo>
                    <a:pt x="17707" y="530"/>
                  </a:lnTo>
                  <a:lnTo>
                    <a:pt x="17813" y="636"/>
                  </a:lnTo>
                  <a:lnTo>
                    <a:pt x="17866" y="742"/>
                  </a:lnTo>
                  <a:lnTo>
                    <a:pt x="17919" y="742"/>
                  </a:lnTo>
                  <a:lnTo>
                    <a:pt x="17813" y="1008"/>
                  </a:lnTo>
                  <a:lnTo>
                    <a:pt x="17601" y="1432"/>
                  </a:lnTo>
                  <a:lnTo>
                    <a:pt x="17283" y="1803"/>
                  </a:lnTo>
                  <a:lnTo>
                    <a:pt x="17071" y="2015"/>
                  </a:lnTo>
                  <a:lnTo>
                    <a:pt x="16806" y="2174"/>
                  </a:lnTo>
                  <a:lnTo>
                    <a:pt x="16541" y="2280"/>
                  </a:lnTo>
                  <a:lnTo>
                    <a:pt x="16223" y="2386"/>
                  </a:lnTo>
                  <a:lnTo>
                    <a:pt x="16382" y="2545"/>
                  </a:lnTo>
                  <a:lnTo>
                    <a:pt x="16541" y="2651"/>
                  </a:lnTo>
                  <a:lnTo>
                    <a:pt x="16700" y="2757"/>
                  </a:lnTo>
                  <a:lnTo>
                    <a:pt x="17018" y="2757"/>
                  </a:lnTo>
                  <a:lnTo>
                    <a:pt x="17071" y="2704"/>
                  </a:lnTo>
                  <a:lnTo>
                    <a:pt x="17071" y="2757"/>
                  </a:lnTo>
                  <a:lnTo>
                    <a:pt x="16965" y="2810"/>
                  </a:lnTo>
                  <a:lnTo>
                    <a:pt x="16700" y="2916"/>
                  </a:lnTo>
                  <a:lnTo>
                    <a:pt x="16435" y="3022"/>
                  </a:lnTo>
                  <a:lnTo>
                    <a:pt x="16594" y="3075"/>
                  </a:lnTo>
                  <a:lnTo>
                    <a:pt x="16912" y="3181"/>
                  </a:lnTo>
                  <a:lnTo>
                    <a:pt x="17124" y="3181"/>
                  </a:lnTo>
                  <a:lnTo>
                    <a:pt x="17177" y="3234"/>
                  </a:lnTo>
                  <a:lnTo>
                    <a:pt x="17230" y="3287"/>
                  </a:lnTo>
                  <a:lnTo>
                    <a:pt x="17124" y="3499"/>
                  </a:lnTo>
                  <a:lnTo>
                    <a:pt x="13943" y="3499"/>
                  </a:lnTo>
                  <a:lnTo>
                    <a:pt x="13837" y="3287"/>
                  </a:lnTo>
                  <a:lnTo>
                    <a:pt x="13731" y="2863"/>
                  </a:lnTo>
                  <a:lnTo>
                    <a:pt x="13678" y="2810"/>
                  </a:lnTo>
                  <a:lnTo>
                    <a:pt x="13678" y="2704"/>
                  </a:lnTo>
                  <a:lnTo>
                    <a:pt x="13625" y="2810"/>
                  </a:lnTo>
                  <a:lnTo>
                    <a:pt x="13625" y="2916"/>
                  </a:lnTo>
                  <a:lnTo>
                    <a:pt x="13413" y="3499"/>
                  </a:lnTo>
                  <a:lnTo>
                    <a:pt x="11133" y="3499"/>
                  </a:lnTo>
                  <a:lnTo>
                    <a:pt x="9649" y="4666"/>
                  </a:lnTo>
                  <a:lnTo>
                    <a:pt x="12459" y="4666"/>
                  </a:lnTo>
                  <a:lnTo>
                    <a:pt x="12618" y="4719"/>
                  </a:lnTo>
                  <a:lnTo>
                    <a:pt x="12777" y="4772"/>
                  </a:lnTo>
                  <a:lnTo>
                    <a:pt x="12777" y="4772"/>
                  </a:lnTo>
                  <a:lnTo>
                    <a:pt x="12671" y="4825"/>
                  </a:lnTo>
                  <a:lnTo>
                    <a:pt x="12405" y="4931"/>
                  </a:lnTo>
                  <a:lnTo>
                    <a:pt x="12671" y="5037"/>
                  </a:lnTo>
                  <a:lnTo>
                    <a:pt x="12883" y="5037"/>
                  </a:lnTo>
                  <a:lnTo>
                    <a:pt x="12936" y="5090"/>
                  </a:lnTo>
                  <a:lnTo>
                    <a:pt x="12989" y="5090"/>
                  </a:lnTo>
                  <a:lnTo>
                    <a:pt x="12989" y="5143"/>
                  </a:lnTo>
                  <a:lnTo>
                    <a:pt x="9066" y="5143"/>
                  </a:lnTo>
                  <a:lnTo>
                    <a:pt x="7369" y="6468"/>
                  </a:lnTo>
                  <a:lnTo>
                    <a:pt x="9331" y="6468"/>
                  </a:lnTo>
                  <a:lnTo>
                    <a:pt x="9914" y="6150"/>
                  </a:lnTo>
                  <a:lnTo>
                    <a:pt x="10179" y="6044"/>
                  </a:lnTo>
                  <a:lnTo>
                    <a:pt x="10444" y="5991"/>
                  </a:lnTo>
                  <a:lnTo>
                    <a:pt x="10550" y="5991"/>
                  </a:lnTo>
                  <a:lnTo>
                    <a:pt x="10921" y="6044"/>
                  </a:lnTo>
                  <a:lnTo>
                    <a:pt x="11345" y="6097"/>
                  </a:lnTo>
                  <a:lnTo>
                    <a:pt x="12299" y="6309"/>
                  </a:lnTo>
                  <a:lnTo>
                    <a:pt x="12140" y="6468"/>
                  </a:lnTo>
                  <a:lnTo>
                    <a:pt x="11981" y="6627"/>
                  </a:lnTo>
                  <a:lnTo>
                    <a:pt x="12140" y="6680"/>
                  </a:lnTo>
                  <a:lnTo>
                    <a:pt x="12352" y="6627"/>
                  </a:lnTo>
                  <a:lnTo>
                    <a:pt x="12565" y="6574"/>
                  </a:lnTo>
                  <a:lnTo>
                    <a:pt x="12777" y="6468"/>
                  </a:lnTo>
                  <a:lnTo>
                    <a:pt x="12830" y="6468"/>
                  </a:lnTo>
                  <a:lnTo>
                    <a:pt x="12777" y="6521"/>
                  </a:lnTo>
                  <a:lnTo>
                    <a:pt x="12671" y="6680"/>
                  </a:lnTo>
                  <a:lnTo>
                    <a:pt x="12512" y="6839"/>
                  </a:lnTo>
                  <a:lnTo>
                    <a:pt x="12193" y="7051"/>
                  </a:lnTo>
                  <a:lnTo>
                    <a:pt x="11822" y="7263"/>
                  </a:lnTo>
                  <a:lnTo>
                    <a:pt x="11027" y="7581"/>
                  </a:lnTo>
                  <a:lnTo>
                    <a:pt x="11398" y="7687"/>
                  </a:lnTo>
                  <a:lnTo>
                    <a:pt x="12034" y="7687"/>
                  </a:lnTo>
                  <a:lnTo>
                    <a:pt x="11769" y="7846"/>
                  </a:lnTo>
                  <a:lnTo>
                    <a:pt x="11239" y="8165"/>
                  </a:lnTo>
                  <a:lnTo>
                    <a:pt x="11451" y="8271"/>
                  </a:lnTo>
                  <a:lnTo>
                    <a:pt x="12034" y="8271"/>
                  </a:lnTo>
                  <a:lnTo>
                    <a:pt x="12352" y="8218"/>
                  </a:lnTo>
                  <a:lnTo>
                    <a:pt x="12459" y="8165"/>
                  </a:lnTo>
                  <a:lnTo>
                    <a:pt x="12246" y="8324"/>
                  </a:lnTo>
                  <a:lnTo>
                    <a:pt x="12087" y="8483"/>
                  </a:lnTo>
                  <a:lnTo>
                    <a:pt x="12459" y="8483"/>
                  </a:lnTo>
                  <a:lnTo>
                    <a:pt x="12299" y="8695"/>
                  </a:lnTo>
                  <a:lnTo>
                    <a:pt x="12140" y="8854"/>
                  </a:lnTo>
                  <a:lnTo>
                    <a:pt x="11928" y="9066"/>
                  </a:lnTo>
                  <a:lnTo>
                    <a:pt x="11610" y="9225"/>
                  </a:lnTo>
                  <a:lnTo>
                    <a:pt x="11345" y="9384"/>
                  </a:lnTo>
                  <a:lnTo>
                    <a:pt x="11027" y="9490"/>
                  </a:lnTo>
                  <a:lnTo>
                    <a:pt x="10709" y="9543"/>
                  </a:lnTo>
                  <a:lnTo>
                    <a:pt x="10444" y="9543"/>
                  </a:lnTo>
                  <a:lnTo>
                    <a:pt x="10709" y="9755"/>
                  </a:lnTo>
                  <a:lnTo>
                    <a:pt x="10974" y="9914"/>
                  </a:lnTo>
                  <a:lnTo>
                    <a:pt x="11239" y="9967"/>
                  </a:lnTo>
                  <a:lnTo>
                    <a:pt x="11398" y="9967"/>
                  </a:lnTo>
                  <a:lnTo>
                    <a:pt x="11663" y="9914"/>
                  </a:lnTo>
                  <a:lnTo>
                    <a:pt x="11769" y="9861"/>
                  </a:lnTo>
                  <a:lnTo>
                    <a:pt x="11663" y="10020"/>
                  </a:lnTo>
                  <a:lnTo>
                    <a:pt x="2969" y="10020"/>
                  </a:lnTo>
                  <a:lnTo>
                    <a:pt x="2863" y="10073"/>
                  </a:lnTo>
                  <a:lnTo>
                    <a:pt x="2757" y="10179"/>
                  </a:lnTo>
                  <a:lnTo>
                    <a:pt x="1272" y="11345"/>
                  </a:lnTo>
                  <a:lnTo>
                    <a:pt x="1166" y="11451"/>
                  </a:lnTo>
                  <a:lnTo>
                    <a:pt x="3499" y="11558"/>
                  </a:lnTo>
                  <a:lnTo>
                    <a:pt x="19456" y="12088"/>
                  </a:lnTo>
                  <a:lnTo>
                    <a:pt x="19616" y="12141"/>
                  </a:lnTo>
                  <a:lnTo>
                    <a:pt x="19669" y="12247"/>
                  </a:lnTo>
                  <a:lnTo>
                    <a:pt x="19616" y="12353"/>
                  </a:lnTo>
                  <a:lnTo>
                    <a:pt x="19456" y="12406"/>
                  </a:lnTo>
                  <a:lnTo>
                    <a:pt x="1643" y="13042"/>
                  </a:lnTo>
                  <a:lnTo>
                    <a:pt x="0" y="13095"/>
                  </a:lnTo>
                  <a:lnTo>
                    <a:pt x="106" y="13307"/>
                  </a:lnTo>
                  <a:lnTo>
                    <a:pt x="265" y="13519"/>
                  </a:lnTo>
                  <a:lnTo>
                    <a:pt x="318" y="13572"/>
                  </a:lnTo>
                  <a:lnTo>
                    <a:pt x="1060" y="13572"/>
                  </a:lnTo>
                  <a:lnTo>
                    <a:pt x="15268" y="14102"/>
                  </a:lnTo>
                  <a:lnTo>
                    <a:pt x="15427" y="14102"/>
                  </a:lnTo>
                  <a:lnTo>
                    <a:pt x="15480" y="14208"/>
                  </a:lnTo>
                  <a:lnTo>
                    <a:pt x="15427" y="14314"/>
                  </a:lnTo>
                  <a:lnTo>
                    <a:pt x="15268" y="14367"/>
                  </a:lnTo>
                  <a:lnTo>
                    <a:pt x="1962" y="14844"/>
                  </a:lnTo>
                  <a:lnTo>
                    <a:pt x="2704" y="15481"/>
                  </a:lnTo>
                  <a:lnTo>
                    <a:pt x="19456" y="16064"/>
                  </a:lnTo>
                  <a:lnTo>
                    <a:pt x="19616" y="16117"/>
                  </a:lnTo>
                  <a:lnTo>
                    <a:pt x="19669" y="16223"/>
                  </a:lnTo>
                  <a:lnTo>
                    <a:pt x="19616" y="16329"/>
                  </a:lnTo>
                  <a:lnTo>
                    <a:pt x="19456" y="16382"/>
                  </a:lnTo>
                  <a:lnTo>
                    <a:pt x="4506" y="16912"/>
                  </a:lnTo>
                  <a:lnTo>
                    <a:pt x="5461" y="17654"/>
                  </a:lnTo>
                  <a:lnTo>
                    <a:pt x="16117" y="18025"/>
                  </a:lnTo>
                  <a:lnTo>
                    <a:pt x="16276" y="18078"/>
                  </a:lnTo>
                  <a:lnTo>
                    <a:pt x="16329" y="18184"/>
                  </a:lnTo>
                  <a:lnTo>
                    <a:pt x="16276" y="18290"/>
                  </a:lnTo>
                  <a:lnTo>
                    <a:pt x="16117" y="18343"/>
                  </a:lnTo>
                  <a:lnTo>
                    <a:pt x="6733" y="18661"/>
                  </a:lnTo>
                  <a:lnTo>
                    <a:pt x="7899" y="19616"/>
                  </a:lnTo>
                  <a:lnTo>
                    <a:pt x="19881" y="20040"/>
                  </a:lnTo>
                  <a:lnTo>
                    <a:pt x="20040" y="20093"/>
                  </a:lnTo>
                  <a:lnTo>
                    <a:pt x="20093" y="20199"/>
                  </a:lnTo>
                  <a:lnTo>
                    <a:pt x="20040" y="20305"/>
                  </a:lnTo>
                  <a:lnTo>
                    <a:pt x="19881" y="20358"/>
                  </a:lnTo>
                  <a:lnTo>
                    <a:pt x="9278" y="20729"/>
                  </a:lnTo>
                  <a:lnTo>
                    <a:pt x="28628" y="36156"/>
                  </a:lnTo>
                  <a:lnTo>
                    <a:pt x="28893" y="36315"/>
                  </a:lnTo>
                  <a:lnTo>
                    <a:pt x="29158" y="36368"/>
                  </a:lnTo>
                  <a:lnTo>
                    <a:pt x="29423" y="36315"/>
                  </a:lnTo>
                  <a:lnTo>
                    <a:pt x="29688" y="36156"/>
                  </a:lnTo>
                  <a:lnTo>
                    <a:pt x="48986" y="20729"/>
                  </a:lnTo>
                  <a:lnTo>
                    <a:pt x="37482" y="20358"/>
                  </a:lnTo>
                  <a:lnTo>
                    <a:pt x="37322" y="20305"/>
                  </a:lnTo>
                  <a:lnTo>
                    <a:pt x="37269" y="20199"/>
                  </a:lnTo>
                  <a:lnTo>
                    <a:pt x="37322" y="20093"/>
                  </a:lnTo>
                  <a:lnTo>
                    <a:pt x="37482" y="20040"/>
                  </a:lnTo>
                  <a:lnTo>
                    <a:pt x="50470" y="19563"/>
                  </a:lnTo>
                  <a:lnTo>
                    <a:pt x="51530" y="18715"/>
                  </a:lnTo>
                  <a:lnTo>
                    <a:pt x="41246" y="18343"/>
                  </a:lnTo>
                  <a:lnTo>
                    <a:pt x="41087" y="18290"/>
                  </a:lnTo>
                  <a:lnTo>
                    <a:pt x="41034" y="18184"/>
                  </a:lnTo>
                  <a:lnTo>
                    <a:pt x="41087" y="18078"/>
                  </a:lnTo>
                  <a:lnTo>
                    <a:pt x="41246" y="18025"/>
                  </a:lnTo>
                  <a:lnTo>
                    <a:pt x="52909" y="17654"/>
                  </a:lnTo>
                  <a:lnTo>
                    <a:pt x="53810" y="16912"/>
                  </a:lnTo>
                  <a:lnTo>
                    <a:pt x="37906" y="16382"/>
                  </a:lnTo>
                  <a:lnTo>
                    <a:pt x="37747" y="16329"/>
                  </a:lnTo>
                  <a:lnTo>
                    <a:pt x="37694" y="16223"/>
                  </a:lnTo>
                  <a:lnTo>
                    <a:pt x="37747" y="16117"/>
                  </a:lnTo>
                  <a:lnTo>
                    <a:pt x="37906" y="16064"/>
                  </a:lnTo>
                  <a:lnTo>
                    <a:pt x="55613" y="15428"/>
                  </a:lnTo>
                  <a:lnTo>
                    <a:pt x="56355" y="14897"/>
                  </a:lnTo>
                  <a:lnTo>
                    <a:pt x="42041" y="14367"/>
                  </a:lnTo>
                  <a:lnTo>
                    <a:pt x="41935" y="14314"/>
                  </a:lnTo>
                  <a:lnTo>
                    <a:pt x="41829" y="14208"/>
                  </a:lnTo>
                  <a:lnTo>
                    <a:pt x="41935" y="14102"/>
                  </a:lnTo>
                  <a:lnTo>
                    <a:pt x="42041" y="14102"/>
                  </a:lnTo>
                  <a:lnTo>
                    <a:pt x="58051" y="13519"/>
                  </a:lnTo>
                  <a:lnTo>
                    <a:pt x="58210" y="13360"/>
                  </a:lnTo>
                  <a:lnTo>
                    <a:pt x="58316" y="13201"/>
                  </a:lnTo>
                  <a:lnTo>
                    <a:pt x="58369" y="13042"/>
                  </a:lnTo>
                  <a:lnTo>
                    <a:pt x="58369" y="12830"/>
                  </a:lnTo>
                  <a:lnTo>
                    <a:pt x="58316" y="12565"/>
                  </a:lnTo>
                  <a:lnTo>
                    <a:pt x="58210" y="12300"/>
                  </a:lnTo>
                  <a:lnTo>
                    <a:pt x="58210" y="13095"/>
                  </a:lnTo>
                  <a:lnTo>
                    <a:pt x="37906" y="12406"/>
                  </a:lnTo>
                  <a:lnTo>
                    <a:pt x="37747" y="12353"/>
                  </a:lnTo>
                  <a:lnTo>
                    <a:pt x="37694" y="12247"/>
                  </a:lnTo>
                  <a:lnTo>
                    <a:pt x="37747" y="12141"/>
                  </a:lnTo>
                  <a:lnTo>
                    <a:pt x="37906" y="12088"/>
                  </a:lnTo>
                  <a:lnTo>
                    <a:pt x="57150" y="11451"/>
                  </a:lnTo>
                  <a:lnTo>
                    <a:pt x="57044" y="11345"/>
                  </a:lnTo>
                  <a:lnTo>
                    <a:pt x="55666" y="10285"/>
                  </a:lnTo>
                  <a:lnTo>
                    <a:pt x="55560" y="10179"/>
                  </a:lnTo>
                  <a:lnTo>
                    <a:pt x="55348" y="10020"/>
                  </a:lnTo>
                  <a:lnTo>
                    <a:pt x="46653" y="10020"/>
                  </a:lnTo>
                  <a:lnTo>
                    <a:pt x="46547" y="9861"/>
                  </a:lnTo>
                  <a:lnTo>
                    <a:pt x="46653" y="9914"/>
                  </a:lnTo>
                  <a:lnTo>
                    <a:pt x="46918" y="9967"/>
                  </a:lnTo>
                  <a:lnTo>
                    <a:pt x="47130" y="9967"/>
                  </a:lnTo>
                  <a:lnTo>
                    <a:pt x="47342" y="9914"/>
                  </a:lnTo>
                  <a:lnTo>
                    <a:pt x="47607" y="9755"/>
                  </a:lnTo>
                  <a:lnTo>
                    <a:pt x="47872" y="9543"/>
                  </a:lnTo>
                  <a:lnTo>
                    <a:pt x="47607" y="9543"/>
                  </a:lnTo>
                  <a:lnTo>
                    <a:pt x="47289" y="9490"/>
                  </a:lnTo>
                  <a:lnTo>
                    <a:pt x="46971" y="9384"/>
                  </a:lnTo>
                  <a:lnTo>
                    <a:pt x="46706" y="9225"/>
                  </a:lnTo>
                  <a:lnTo>
                    <a:pt x="46441" y="9066"/>
                  </a:lnTo>
                  <a:lnTo>
                    <a:pt x="46176" y="8854"/>
                  </a:lnTo>
                  <a:lnTo>
                    <a:pt x="46017" y="8695"/>
                  </a:lnTo>
                  <a:lnTo>
                    <a:pt x="45858" y="8483"/>
                  </a:lnTo>
                  <a:lnTo>
                    <a:pt x="46229" y="8483"/>
                  </a:lnTo>
                  <a:lnTo>
                    <a:pt x="46070" y="8324"/>
                  </a:lnTo>
                  <a:lnTo>
                    <a:pt x="45858" y="8165"/>
                  </a:lnTo>
                  <a:lnTo>
                    <a:pt x="45964" y="8218"/>
                  </a:lnTo>
                  <a:lnTo>
                    <a:pt x="46282" y="8271"/>
                  </a:lnTo>
                  <a:lnTo>
                    <a:pt x="46865" y="8271"/>
                  </a:lnTo>
                  <a:lnTo>
                    <a:pt x="47077" y="8165"/>
                  </a:lnTo>
                  <a:lnTo>
                    <a:pt x="46547" y="7846"/>
                  </a:lnTo>
                  <a:lnTo>
                    <a:pt x="46282" y="7687"/>
                  </a:lnTo>
                  <a:lnTo>
                    <a:pt x="46918" y="7687"/>
                  </a:lnTo>
                  <a:lnTo>
                    <a:pt x="47289" y="7581"/>
                  </a:lnTo>
                  <a:lnTo>
                    <a:pt x="46494" y="7263"/>
                  </a:lnTo>
                  <a:lnTo>
                    <a:pt x="46123" y="7051"/>
                  </a:lnTo>
                  <a:lnTo>
                    <a:pt x="45805" y="6839"/>
                  </a:lnTo>
                  <a:lnTo>
                    <a:pt x="45646" y="6680"/>
                  </a:lnTo>
                  <a:lnTo>
                    <a:pt x="45487" y="6468"/>
                  </a:lnTo>
                  <a:lnTo>
                    <a:pt x="45487" y="6415"/>
                  </a:lnTo>
                  <a:lnTo>
                    <a:pt x="45540" y="6468"/>
                  </a:lnTo>
                  <a:lnTo>
                    <a:pt x="45752" y="6574"/>
                  </a:lnTo>
                  <a:lnTo>
                    <a:pt x="45964" y="6627"/>
                  </a:lnTo>
                  <a:lnTo>
                    <a:pt x="46176" y="6680"/>
                  </a:lnTo>
                  <a:lnTo>
                    <a:pt x="46335" y="6627"/>
                  </a:lnTo>
                  <a:lnTo>
                    <a:pt x="46176" y="6468"/>
                  </a:lnTo>
                  <a:lnTo>
                    <a:pt x="46017" y="6309"/>
                  </a:lnTo>
                  <a:lnTo>
                    <a:pt x="45911" y="6203"/>
                  </a:lnTo>
                  <a:lnTo>
                    <a:pt x="46441" y="6203"/>
                  </a:lnTo>
                  <a:lnTo>
                    <a:pt x="46706" y="6044"/>
                  </a:lnTo>
                  <a:lnTo>
                    <a:pt x="46176" y="5832"/>
                  </a:lnTo>
                  <a:lnTo>
                    <a:pt x="45858" y="5673"/>
                  </a:lnTo>
                  <a:lnTo>
                    <a:pt x="45593" y="5461"/>
                  </a:lnTo>
                  <a:lnTo>
                    <a:pt x="46229" y="5567"/>
                  </a:lnTo>
                  <a:lnTo>
                    <a:pt x="46971" y="5779"/>
                  </a:lnTo>
                  <a:lnTo>
                    <a:pt x="47766" y="6097"/>
                  </a:lnTo>
                  <a:lnTo>
                    <a:pt x="48562" y="6468"/>
                  </a:lnTo>
                  <a:lnTo>
                    <a:pt x="50947" y="6468"/>
                  </a:lnTo>
                  <a:lnTo>
                    <a:pt x="49251" y="5143"/>
                  </a:lnTo>
                  <a:lnTo>
                    <a:pt x="45381" y="5143"/>
                  </a:lnTo>
                  <a:lnTo>
                    <a:pt x="45328" y="5090"/>
                  </a:lnTo>
                  <a:lnTo>
                    <a:pt x="45381" y="5090"/>
                  </a:lnTo>
                  <a:lnTo>
                    <a:pt x="45434" y="5037"/>
                  </a:lnTo>
                  <a:lnTo>
                    <a:pt x="45646" y="5037"/>
                  </a:lnTo>
                  <a:lnTo>
                    <a:pt x="45911" y="4931"/>
                  </a:lnTo>
                  <a:lnTo>
                    <a:pt x="45699" y="4825"/>
                  </a:lnTo>
                  <a:lnTo>
                    <a:pt x="45554" y="4767"/>
                  </a:lnTo>
                  <a:lnTo>
                    <a:pt x="45554" y="4767"/>
                  </a:lnTo>
                  <a:lnTo>
                    <a:pt x="45699" y="4719"/>
                  </a:lnTo>
                  <a:lnTo>
                    <a:pt x="45858" y="4666"/>
                  </a:lnTo>
                  <a:lnTo>
                    <a:pt x="48668" y="4666"/>
                  </a:lnTo>
                  <a:lnTo>
                    <a:pt x="47183" y="3499"/>
                  </a:lnTo>
                  <a:lnTo>
                    <a:pt x="44904" y="3499"/>
                  </a:lnTo>
                  <a:lnTo>
                    <a:pt x="44692" y="2810"/>
                  </a:lnTo>
                  <a:lnTo>
                    <a:pt x="46335" y="2810"/>
                  </a:lnTo>
                  <a:lnTo>
                    <a:pt x="45063" y="1803"/>
                  </a:lnTo>
                  <a:lnTo>
                    <a:pt x="41034" y="1803"/>
                  </a:lnTo>
                  <a:lnTo>
                    <a:pt x="40715" y="1432"/>
                  </a:lnTo>
                  <a:lnTo>
                    <a:pt x="40503" y="1008"/>
                  </a:lnTo>
                  <a:lnTo>
                    <a:pt x="44055" y="1008"/>
                  </a:lnTo>
                  <a:lnTo>
                    <a:pt x="43472" y="530"/>
                  </a:lnTo>
                  <a:lnTo>
                    <a:pt x="43154" y="530"/>
                  </a:lnTo>
                  <a:lnTo>
                    <a:pt x="42836" y="477"/>
                  </a:lnTo>
                  <a:lnTo>
                    <a:pt x="42518" y="424"/>
                  </a:lnTo>
                  <a:lnTo>
                    <a:pt x="42200" y="424"/>
                  </a:lnTo>
                  <a:lnTo>
                    <a:pt x="41564" y="742"/>
                  </a:lnTo>
                  <a:lnTo>
                    <a:pt x="41246" y="849"/>
                  </a:lnTo>
                  <a:lnTo>
                    <a:pt x="40874" y="955"/>
                  </a:lnTo>
                  <a:lnTo>
                    <a:pt x="40503" y="955"/>
                  </a:lnTo>
                  <a:lnTo>
                    <a:pt x="40291" y="371"/>
                  </a:lnTo>
                  <a:lnTo>
                    <a:pt x="40397" y="371"/>
                  </a:lnTo>
                  <a:lnTo>
                    <a:pt x="40238" y="318"/>
                  </a:lnTo>
                  <a:lnTo>
                    <a:pt x="40185" y="106"/>
                  </a:lnTo>
                  <a:lnTo>
                    <a:pt x="40132" y="0"/>
                  </a:lnTo>
                  <a:lnTo>
                    <a:pt x="40132" y="106"/>
                  </a:lnTo>
                  <a:lnTo>
                    <a:pt x="40079" y="318"/>
                  </a:lnTo>
                  <a:lnTo>
                    <a:pt x="39337" y="212"/>
                  </a:lnTo>
                  <a:lnTo>
                    <a:pt x="37800" y="212"/>
                  </a:lnTo>
                  <a:lnTo>
                    <a:pt x="37057" y="265"/>
                  </a:lnTo>
                  <a:lnTo>
                    <a:pt x="36050" y="318"/>
                  </a:lnTo>
                  <a:lnTo>
                    <a:pt x="35096" y="424"/>
                  </a:lnTo>
                  <a:lnTo>
                    <a:pt x="35361" y="1008"/>
                  </a:lnTo>
                  <a:lnTo>
                    <a:pt x="39814" y="1008"/>
                  </a:lnTo>
                  <a:lnTo>
                    <a:pt x="39602" y="1432"/>
                  </a:lnTo>
                  <a:lnTo>
                    <a:pt x="39284" y="1803"/>
                  </a:lnTo>
                  <a:lnTo>
                    <a:pt x="35679" y="1803"/>
                  </a:lnTo>
                  <a:lnTo>
                    <a:pt x="36103" y="2810"/>
                  </a:lnTo>
                  <a:lnTo>
                    <a:pt x="38966" y="2810"/>
                  </a:lnTo>
                  <a:lnTo>
                    <a:pt x="38701" y="2916"/>
                  </a:lnTo>
                  <a:lnTo>
                    <a:pt x="38436" y="3022"/>
                  </a:lnTo>
                  <a:lnTo>
                    <a:pt x="38807" y="3128"/>
                  </a:lnTo>
                  <a:lnTo>
                    <a:pt x="39125" y="3181"/>
                  </a:lnTo>
                  <a:lnTo>
                    <a:pt x="39178" y="3234"/>
                  </a:lnTo>
                  <a:lnTo>
                    <a:pt x="39231" y="3287"/>
                  </a:lnTo>
                  <a:lnTo>
                    <a:pt x="39125" y="3499"/>
                  </a:lnTo>
                  <a:lnTo>
                    <a:pt x="36262" y="3499"/>
                  </a:lnTo>
                  <a:lnTo>
                    <a:pt x="36368" y="3870"/>
                  </a:lnTo>
                  <a:lnTo>
                    <a:pt x="36474" y="4294"/>
                  </a:lnTo>
                  <a:lnTo>
                    <a:pt x="36686" y="4666"/>
                  </a:lnTo>
                  <a:lnTo>
                    <a:pt x="37535" y="4666"/>
                  </a:lnTo>
                  <a:lnTo>
                    <a:pt x="37853" y="4772"/>
                  </a:lnTo>
                  <a:lnTo>
                    <a:pt x="38436" y="4772"/>
                  </a:lnTo>
                  <a:lnTo>
                    <a:pt x="38330" y="4878"/>
                  </a:lnTo>
                  <a:lnTo>
                    <a:pt x="38065" y="5143"/>
                  </a:lnTo>
                  <a:lnTo>
                    <a:pt x="37057" y="5143"/>
                  </a:lnTo>
                  <a:lnTo>
                    <a:pt x="37959" y="6044"/>
                  </a:lnTo>
                  <a:lnTo>
                    <a:pt x="37428" y="6256"/>
                  </a:lnTo>
                  <a:lnTo>
                    <a:pt x="36951" y="6468"/>
                  </a:lnTo>
                  <a:lnTo>
                    <a:pt x="36527" y="6627"/>
                  </a:lnTo>
                  <a:lnTo>
                    <a:pt x="36845" y="6733"/>
                  </a:lnTo>
                  <a:lnTo>
                    <a:pt x="37057" y="6786"/>
                  </a:lnTo>
                  <a:lnTo>
                    <a:pt x="37853" y="6786"/>
                  </a:lnTo>
                  <a:lnTo>
                    <a:pt x="37959" y="6733"/>
                  </a:lnTo>
                  <a:lnTo>
                    <a:pt x="37853" y="6839"/>
                  </a:lnTo>
                  <a:lnTo>
                    <a:pt x="37428" y="7104"/>
                  </a:lnTo>
                  <a:lnTo>
                    <a:pt x="36845" y="7422"/>
                  </a:lnTo>
                  <a:lnTo>
                    <a:pt x="37163" y="7581"/>
                  </a:lnTo>
                  <a:lnTo>
                    <a:pt x="37428" y="7634"/>
                  </a:lnTo>
                  <a:lnTo>
                    <a:pt x="37694" y="7634"/>
                  </a:lnTo>
                  <a:lnTo>
                    <a:pt x="37959" y="7581"/>
                  </a:lnTo>
                  <a:lnTo>
                    <a:pt x="38330" y="7475"/>
                  </a:lnTo>
                  <a:lnTo>
                    <a:pt x="38489" y="7422"/>
                  </a:lnTo>
                  <a:lnTo>
                    <a:pt x="38012" y="7899"/>
                  </a:lnTo>
                  <a:lnTo>
                    <a:pt x="38330" y="7899"/>
                  </a:lnTo>
                  <a:lnTo>
                    <a:pt x="38489" y="7846"/>
                  </a:lnTo>
                  <a:lnTo>
                    <a:pt x="38383" y="8059"/>
                  </a:lnTo>
                  <a:lnTo>
                    <a:pt x="38171" y="8324"/>
                  </a:lnTo>
                  <a:lnTo>
                    <a:pt x="37959" y="8483"/>
                  </a:lnTo>
                  <a:lnTo>
                    <a:pt x="37641" y="8748"/>
                  </a:lnTo>
                  <a:lnTo>
                    <a:pt x="37269" y="8960"/>
                  </a:lnTo>
                  <a:lnTo>
                    <a:pt x="36898" y="9119"/>
                  </a:lnTo>
                  <a:lnTo>
                    <a:pt x="36474" y="9225"/>
                  </a:lnTo>
                  <a:lnTo>
                    <a:pt x="36156" y="9066"/>
                  </a:lnTo>
                  <a:lnTo>
                    <a:pt x="35838" y="8907"/>
                  </a:lnTo>
                  <a:lnTo>
                    <a:pt x="35573" y="8695"/>
                  </a:lnTo>
                  <a:lnTo>
                    <a:pt x="35414" y="8483"/>
                  </a:lnTo>
                  <a:lnTo>
                    <a:pt x="35255" y="8324"/>
                  </a:lnTo>
                  <a:lnTo>
                    <a:pt x="35255" y="8271"/>
                  </a:lnTo>
                  <a:lnTo>
                    <a:pt x="35361" y="8324"/>
                  </a:lnTo>
                  <a:lnTo>
                    <a:pt x="35626" y="8324"/>
                  </a:lnTo>
                  <a:lnTo>
                    <a:pt x="35308" y="8006"/>
                  </a:lnTo>
                  <a:lnTo>
                    <a:pt x="35308" y="8006"/>
                  </a:lnTo>
                  <a:lnTo>
                    <a:pt x="35467" y="8059"/>
                  </a:lnTo>
                  <a:lnTo>
                    <a:pt x="35732" y="8112"/>
                  </a:lnTo>
                  <a:lnTo>
                    <a:pt x="36103" y="8112"/>
                  </a:lnTo>
                  <a:lnTo>
                    <a:pt x="36262" y="8059"/>
                  </a:lnTo>
                  <a:lnTo>
                    <a:pt x="36474" y="8006"/>
                  </a:lnTo>
                  <a:lnTo>
                    <a:pt x="36209" y="7846"/>
                  </a:lnTo>
                  <a:lnTo>
                    <a:pt x="35891" y="7687"/>
                  </a:lnTo>
                  <a:lnTo>
                    <a:pt x="35679" y="7475"/>
                  </a:lnTo>
                  <a:lnTo>
                    <a:pt x="35838" y="7528"/>
                  </a:lnTo>
                  <a:lnTo>
                    <a:pt x="36421" y="7528"/>
                  </a:lnTo>
                  <a:lnTo>
                    <a:pt x="36686" y="7422"/>
                  </a:lnTo>
                  <a:lnTo>
                    <a:pt x="36527" y="7369"/>
                  </a:lnTo>
                  <a:lnTo>
                    <a:pt x="35997" y="7104"/>
                  </a:lnTo>
                  <a:lnTo>
                    <a:pt x="35414" y="6839"/>
                  </a:lnTo>
                  <a:lnTo>
                    <a:pt x="35202" y="6680"/>
                  </a:lnTo>
                  <a:lnTo>
                    <a:pt x="35043" y="6468"/>
                  </a:lnTo>
                  <a:lnTo>
                    <a:pt x="34884" y="6256"/>
                  </a:lnTo>
                  <a:lnTo>
                    <a:pt x="35043" y="6362"/>
                  </a:lnTo>
                  <a:lnTo>
                    <a:pt x="35308" y="6468"/>
                  </a:lnTo>
                  <a:lnTo>
                    <a:pt x="35679" y="6468"/>
                  </a:lnTo>
                  <a:lnTo>
                    <a:pt x="35732" y="6415"/>
                  </a:lnTo>
                  <a:lnTo>
                    <a:pt x="35573" y="6309"/>
                  </a:lnTo>
                  <a:lnTo>
                    <a:pt x="35467" y="6203"/>
                  </a:lnTo>
                  <a:lnTo>
                    <a:pt x="35308" y="6044"/>
                  </a:lnTo>
                  <a:lnTo>
                    <a:pt x="35838" y="6044"/>
                  </a:lnTo>
                  <a:lnTo>
                    <a:pt x="36103" y="5885"/>
                  </a:lnTo>
                  <a:lnTo>
                    <a:pt x="35838" y="5779"/>
                  </a:lnTo>
                  <a:lnTo>
                    <a:pt x="35467" y="5620"/>
                  </a:lnTo>
                  <a:lnTo>
                    <a:pt x="35149" y="5408"/>
                  </a:lnTo>
                  <a:lnTo>
                    <a:pt x="34884" y="5143"/>
                  </a:lnTo>
                  <a:lnTo>
                    <a:pt x="34725" y="4931"/>
                  </a:lnTo>
                  <a:lnTo>
                    <a:pt x="34778" y="4931"/>
                  </a:lnTo>
                  <a:lnTo>
                    <a:pt x="34831" y="4878"/>
                  </a:lnTo>
                  <a:lnTo>
                    <a:pt x="35043" y="4878"/>
                  </a:lnTo>
                  <a:lnTo>
                    <a:pt x="35308" y="4772"/>
                  </a:lnTo>
                  <a:lnTo>
                    <a:pt x="35043" y="4666"/>
                  </a:lnTo>
                  <a:lnTo>
                    <a:pt x="34831" y="4560"/>
                  </a:lnTo>
                  <a:lnTo>
                    <a:pt x="35043" y="4560"/>
                  </a:lnTo>
                  <a:lnTo>
                    <a:pt x="35255" y="4507"/>
                  </a:lnTo>
                  <a:lnTo>
                    <a:pt x="35361" y="4401"/>
                  </a:lnTo>
                  <a:lnTo>
                    <a:pt x="35520" y="4294"/>
                  </a:lnTo>
                  <a:lnTo>
                    <a:pt x="35149" y="4188"/>
                  </a:lnTo>
                  <a:lnTo>
                    <a:pt x="34831" y="4029"/>
                  </a:lnTo>
                  <a:lnTo>
                    <a:pt x="34619" y="3764"/>
                  </a:lnTo>
                  <a:lnTo>
                    <a:pt x="34407" y="3499"/>
                  </a:lnTo>
                  <a:lnTo>
                    <a:pt x="34248" y="3128"/>
                  </a:lnTo>
                  <a:lnTo>
                    <a:pt x="34142" y="2810"/>
                  </a:lnTo>
                  <a:lnTo>
                    <a:pt x="34036" y="2545"/>
                  </a:lnTo>
                  <a:lnTo>
                    <a:pt x="33983" y="2810"/>
                  </a:lnTo>
                  <a:lnTo>
                    <a:pt x="33877" y="3128"/>
                  </a:lnTo>
                  <a:lnTo>
                    <a:pt x="33717" y="3499"/>
                  </a:lnTo>
                  <a:lnTo>
                    <a:pt x="33505" y="3764"/>
                  </a:lnTo>
                  <a:lnTo>
                    <a:pt x="33293" y="4029"/>
                  </a:lnTo>
                  <a:lnTo>
                    <a:pt x="32975" y="4188"/>
                  </a:lnTo>
                  <a:lnTo>
                    <a:pt x="32604" y="4294"/>
                  </a:lnTo>
                  <a:lnTo>
                    <a:pt x="32763" y="4401"/>
                  </a:lnTo>
                  <a:lnTo>
                    <a:pt x="32869" y="4507"/>
                  </a:lnTo>
                  <a:lnTo>
                    <a:pt x="33081" y="4560"/>
                  </a:lnTo>
                  <a:lnTo>
                    <a:pt x="33293" y="4560"/>
                  </a:lnTo>
                  <a:lnTo>
                    <a:pt x="33081" y="4666"/>
                  </a:lnTo>
                  <a:lnTo>
                    <a:pt x="32816" y="4772"/>
                  </a:lnTo>
                  <a:lnTo>
                    <a:pt x="33081" y="4878"/>
                  </a:lnTo>
                  <a:lnTo>
                    <a:pt x="33293" y="4878"/>
                  </a:lnTo>
                  <a:lnTo>
                    <a:pt x="33346" y="4931"/>
                  </a:lnTo>
                  <a:lnTo>
                    <a:pt x="33399" y="4931"/>
                  </a:lnTo>
                  <a:lnTo>
                    <a:pt x="33240" y="5143"/>
                  </a:lnTo>
                  <a:lnTo>
                    <a:pt x="32975" y="5408"/>
                  </a:lnTo>
                  <a:lnTo>
                    <a:pt x="32657" y="5620"/>
                  </a:lnTo>
                  <a:lnTo>
                    <a:pt x="32286" y="5779"/>
                  </a:lnTo>
                  <a:lnTo>
                    <a:pt x="32021" y="5885"/>
                  </a:lnTo>
                  <a:lnTo>
                    <a:pt x="32286" y="6044"/>
                  </a:lnTo>
                  <a:lnTo>
                    <a:pt x="32816" y="6044"/>
                  </a:lnTo>
                  <a:lnTo>
                    <a:pt x="32657" y="6203"/>
                  </a:lnTo>
                  <a:lnTo>
                    <a:pt x="32551" y="6309"/>
                  </a:lnTo>
                  <a:lnTo>
                    <a:pt x="32392" y="6415"/>
                  </a:lnTo>
                  <a:lnTo>
                    <a:pt x="32445" y="6468"/>
                  </a:lnTo>
                  <a:lnTo>
                    <a:pt x="32816" y="6468"/>
                  </a:lnTo>
                  <a:lnTo>
                    <a:pt x="33081" y="6362"/>
                  </a:lnTo>
                  <a:lnTo>
                    <a:pt x="33240" y="6256"/>
                  </a:lnTo>
                  <a:lnTo>
                    <a:pt x="33081" y="6468"/>
                  </a:lnTo>
                  <a:lnTo>
                    <a:pt x="32922" y="6680"/>
                  </a:lnTo>
                  <a:lnTo>
                    <a:pt x="32710" y="6839"/>
                  </a:lnTo>
                  <a:lnTo>
                    <a:pt x="32074" y="7157"/>
                  </a:lnTo>
                  <a:lnTo>
                    <a:pt x="31438" y="7422"/>
                  </a:lnTo>
                  <a:lnTo>
                    <a:pt x="31809" y="7528"/>
                  </a:lnTo>
                  <a:lnTo>
                    <a:pt x="32127" y="7528"/>
                  </a:lnTo>
                  <a:lnTo>
                    <a:pt x="32445" y="7475"/>
                  </a:lnTo>
                  <a:lnTo>
                    <a:pt x="32180" y="7687"/>
                  </a:lnTo>
                  <a:lnTo>
                    <a:pt x="31650" y="8006"/>
                  </a:lnTo>
                  <a:lnTo>
                    <a:pt x="31862" y="8112"/>
                  </a:lnTo>
                  <a:lnTo>
                    <a:pt x="32445" y="8112"/>
                  </a:lnTo>
                  <a:lnTo>
                    <a:pt x="32710" y="8059"/>
                  </a:lnTo>
                  <a:lnTo>
                    <a:pt x="32816" y="8006"/>
                  </a:lnTo>
                  <a:lnTo>
                    <a:pt x="32498" y="8324"/>
                  </a:lnTo>
                  <a:lnTo>
                    <a:pt x="32710" y="8324"/>
                  </a:lnTo>
                  <a:lnTo>
                    <a:pt x="32869" y="8271"/>
                  </a:lnTo>
                  <a:lnTo>
                    <a:pt x="32869" y="8271"/>
                  </a:lnTo>
                  <a:lnTo>
                    <a:pt x="32816" y="8324"/>
                  </a:lnTo>
                  <a:lnTo>
                    <a:pt x="32710" y="8483"/>
                  </a:lnTo>
                  <a:lnTo>
                    <a:pt x="32392" y="8854"/>
                  </a:lnTo>
                  <a:lnTo>
                    <a:pt x="31915" y="9119"/>
                  </a:lnTo>
                  <a:lnTo>
                    <a:pt x="31385" y="9331"/>
                  </a:lnTo>
                  <a:lnTo>
                    <a:pt x="31120" y="9384"/>
                  </a:lnTo>
                  <a:lnTo>
                    <a:pt x="30855" y="9384"/>
                  </a:lnTo>
                  <a:lnTo>
                    <a:pt x="31120" y="9596"/>
                  </a:lnTo>
                  <a:lnTo>
                    <a:pt x="31385" y="9755"/>
                  </a:lnTo>
                  <a:lnTo>
                    <a:pt x="31597" y="9808"/>
                  </a:lnTo>
                  <a:lnTo>
                    <a:pt x="31809" y="9808"/>
                  </a:lnTo>
                  <a:lnTo>
                    <a:pt x="32074" y="9755"/>
                  </a:lnTo>
                  <a:lnTo>
                    <a:pt x="32180" y="9702"/>
                  </a:lnTo>
                  <a:lnTo>
                    <a:pt x="31915" y="10020"/>
                  </a:lnTo>
                  <a:lnTo>
                    <a:pt x="26401" y="10020"/>
                  </a:lnTo>
                  <a:lnTo>
                    <a:pt x="26136" y="9702"/>
                  </a:lnTo>
                  <a:lnTo>
                    <a:pt x="26242" y="9755"/>
                  </a:lnTo>
                  <a:lnTo>
                    <a:pt x="26507" y="9808"/>
                  </a:lnTo>
                  <a:lnTo>
                    <a:pt x="26719" y="9808"/>
                  </a:lnTo>
                  <a:lnTo>
                    <a:pt x="26932" y="9755"/>
                  </a:lnTo>
                  <a:lnTo>
                    <a:pt x="27197" y="9596"/>
                  </a:lnTo>
                  <a:lnTo>
                    <a:pt x="27462" y="9384"/>
                  </a:lnTo>
                  <a:lnTo>
                    <a:pt x="27250" y="9384"/>
                  </a:lnTo>
                  <a:lnTo>
                    <a:pt x="26985" y="9331"/>
                  </a:lnTo>
                  <a:lnTo>
                    <a:pt x="26401" y="9119"/>
                  </a:lnTo>
                  <a:lnTo>
                    <a:pt x="25924" y="8854"/>
                  </a:lnTo>
                  <a:lnTo>
                    <a:pt x="25606" y="8483"/>
                  </a:lnTo>
                  <a:lnTo>
                    <a:pt x="25500" y="8324"/>
                  </a:lnTo>
                  <a:lnTo>
                    <a:pt x="25447" y="8271"/>
                  </a:lnTo>
                  <a:lnTo>
                    <a:pt x="25447" y="8271"/>
                  </a:lnTo>
                  <a:lnTo>
                    <a:pt x="25606" y="8324"/>
                  </a:lnTo>
                  <a:lnTo>
                    <a:pt x="25871" y="8324"/>
                  </a:lnTo>
                  <a:lnTo>
                    <a:pt x="25500" y="8006"/>
                  </a:lnTo>
                  <a:lnTo>
                    <a:pt x="25606" y="8059"/>
                  </a:lnTo>
                  <a:lnTo>
                    <a:pt x="25871" y="8112"/>
                  </a:lnTo>
                  <a:lnTo>
                    <a:pt x="26454" y="8112"/>
                  </a:lnTo>
                  <a:lnTo>
                    <a:pt x="26666" y="8006"/>
                  </a:lnTo>
                  <a:lnTo>
                    <a:pt x="26136" y="7687"/>
                  </a:lnTo>
                  <a:lnTo>
                    <a:pt x="25871" y="7475"/>
                  </a:lnTo>
                  <a:lnTo>
                    <a:pt x="26189" y="7528"/>
                  </a:lnTo>
                  <a:lnTo>
                    <a:pt x="26507" y="7528"/>
                  </a:lnTo>
                  <a:lnTo>
                    <a:pt x="26879" y="7422"/>
                  </a:lnTo>
                  <a:lnTo>
                    <a:pt x="26242" y="7157"/>
                  </a:lnTo>
                  <a:lnTo>
                    <a:pt x="25606" y="6839"/>
                  </a:lnTo>
                  <a:lnTo>
                    <a:pt x="25394" y="6680"/>
                  </a:lnTo>
                  <a:lnTo>
                    <a:pt x="25235" y="6468"/>
                  </a:lnTo>
                  <a:lnTo>
                    <a:pt x="25076" y="6256"/>
                  </a:lnTo>
                  <a:lnTo>
                    <a:pt x="25235" y="6362"/>
                  </a:lnTo>
                  <a:lnTo>
                    <a:pt x="25500" y="6468"/>
                  </a:lnTo>
                  <a:lnTo>
                    <a:pt x="25871" y="6468"/>
                  </a:lnTo>
                  <a:lnTo>
                    <a:pt x="25977" y="6415"/>
                  </a:lnTo>
                  <a:lnTo>
                    <a:pt x="25818" y="6309"/>
                  </a:lnTo>
                  <a:lnTo>
                    <a:pt x="25659" y="6203"/>
                  </a:lnTo>
                  <a:lnTo>
                    <a:pt x="25500" y="6044"/>
                  </a:lnTo>
                  <a:lnTo>
                    <a:pt x="26030" y="6044"/>
                  </a:lnTo>
                  <a:lnTo>
                    <a:pt x="26295" y="5885"/>
                  </a:lnTo>
                  <a:lnTo>
                    <a:pt x="26030" y="5779"/>
                  </a:lnTo>
                  <a:lnTo>
                    <a:pt x="25712" y="5620"/>
                  </a:lnTo>
                  <a:lnTo>
                    <a:pt x="25341" y="5408"/>
                  </a:lnTo>
                  <a:lnTo>
                    <a:pt x="25076" y="5143"/>
                  </a:lnTo>
                  <a:lnTo>
                    <a:pt x="24917" y="4931"/>
                  </a:lnTo>
                  <a:lnTo>
                    <a:pt x="24970" y="4931"/>
                  </a:lnTo>
                  <a:lnTo>
                    <a:pt x="25023" y="4878"/>
                  </a:lnTo>
                  <a:lnTo>
                    <a:pt x="25235" y="4878"/>
                  </a:lnTo>
                  <a:lnTo>
                    <a:pt x="25500" y="4772"/>
                  </a:lnTo>
                  <a:lnTo>
                    <a:pt x="25235" y="4666"/>
                  </a:lnTo>
                  <a:lnTo>
                    <a:pt x="25023" y="4560"/>
                  </a:lnTo>
                  <a:lnTo>
                    <a:pt x="25235" y="4560"/>
                  </a:lnTo>
                  <a:lnTo>
                    <a:pt x="25447" y="4507"/>
                  </a:lnTo>
                  <a:lnTo>
                    <a:pt x="25553" y="4401"/>
                  </a:lnTo>
                  <a:lnTo>
                    <a:pt x="25712" y="4294"/>
                  </a:lnTo>
                  <a:lnTo>
                    <a:pt x="25394" y="4188"/>
                  </a:lnTo>
                  <a:lnTo>
                    <a:pt x="25076" y="4029"/>
                  </a:lnTo>
                  <a:lnTo>
                    <a:pt x="24864" y="3817"/>
                  </a:lnTo>
                  <a:lnTo>
                    <a:pt x="24705" y="3605"/>
                  </a:lnTo>
                  <a:lnTo>
                    <a:pt x="24758" y="3499"/>
                  </a:lnTo>
                  <a:lnTo>
                    <a:pt x="24599" y="3499"/>
                  </a:lnTo>
                  <a:lnTo>
                    <a:pt x="24387" y="3022"/>
                  </a:lnTo>
                  <a:lnTo>
                    <a:pt x="24334" y="2810"/>
                  </a:lnTo>
                  <a:lnTo>
                    <a:pt x="24281" y="2545"/>
                  </a:lnTo>
                  <a:lnTo>
                    <a:pt x="24175" y="2810"/>
                  </a:lnTo>
                  <a:lnTo>
                    <a:pt x="24122" y="3075"/>
                  </a:lnTo>
                  <a:lnTo>
                    <a:pt x="23910" y="3499"/>
                  </a:lnTo>
                  <a:lnTo>
                    <a:pt x="19191" y="3499"/>
                  </a:lnTo>
                  <a:lnTo>
                    <a:pt x="19191" y="3446"/>
                  </a:lnTo>
                  <a:lnTo>
                    <a:pt x="19085" y="3287"/>
                  </a:lnTo>
                  <a:lnTo>
                    <a:pt x="19138" y="3234"/>
                  </a:lnTo>
                  <a:lnTo>
                    <a:pt x="19191" y="3181"/>
                  </a:lnTo>
                  <a:lnTo>
                    <a:pt x="19509" y="3128"/>
                  </a:lnTo>
                  <a:lnTo>
                    <a:pt x="19881" y="3022"/>
                  </a:lnTo>
                  <a:lnTo>
                    <a:pt x="19616" y="2916"/>
                  </a:lnTo>
                  <a:lnTo>
                    <a:pt x="19403" y="2810"/>
                  </a:lnTo>
                  <a:lnTo>
                    <a:pt x="19350" y="2810"/>
                  </a:lnTo>
                  <a:lnTo>
                    <a:pt x="19244" y="2757"/>
                  </a:lnTo>
                  <a:lnTo>
                    <a:pt x="19244" y="2704"/>
                  </a:lnTo>
                  <a:lnTo>
                    <a:pt x="19297" y="2757"/>
                  </a:lnTo>
                  <a:lnTo>
                    <a:pt x="19616" y="2757"/>
                  </a:lnTo>
                  <a:lnTo>
                    <a:pt x="19775" y="2651"/>
                  </a:lnTo>
                  <a:lnTo>
                    <a:pt x="19934" y="2545"/>
                  </a:lnTo>
                  <a:lnTo>
                    <a:pt x="20146" y="2386"/>
                  </a:lnTo>
                  <a:lnTo>
                    <a:pt x="19775" y="2280"/>
                  </a:lnTo>
                  <a:lnTo>
                    <a:pt x="19509" y="2174"/>
                  </a:lnTo>
                  <a:lnTo>
                    <a:pt x="19244" y="2015"/>
                  </a:lnTo>
                  <a:lnTo>
                    <a:pt x="19032" y="1803"/>
                  </a:lnTo>
                  <a:lnTo>
                    <a:pt x="18767" y="1432"/>
                  </a:lnTo>
                  <a:lnTo>
                    <a:pt x="18502" y="1008"/>
                  </a:lnTo>
                  <a:lnTo>
                    <a:pt x="18396" y="689"/>
                  </a:lnTo>
                  <a:lnTo>
                    <a:pt x="18396" y="689"/>
                  </a:lnTo>
                  <a:lnTo>
                    <a:pt x="18661" y="742"/>
                  </a:lnTo>
                  <a:lnTo>
                    <a:pt x="18873" y="849"/>
                  </a:lnTo>
                  <a:lnTo>
                    <a:pt x="19138" y="1008"/>
                  </a:lnTo>
                  <a:lnTo>
                    <a:pt x="26826" y="1008"/>
                  </a:lnTo>
                  <a:lnTo>
                    <a:pt x="27356" y="530"/>
                  </a:lnTo>
                  <a:lnTo>
                    <a:pt x="27568" y="371"/>
                  </a:lnTo>
                  <a:lnTo>
                    <a:pt x="27674" y="265"/>
                  </a:lnTo>
                  <a:lnTo>
                    <a:pt x="28098" y="106"/>
                  </a:lnTo>
                  <a:lnTo>
                    <a:pt x="18184" y="106"/>
                  </a:lnTo>
                  <a:lnTo>
                    <a:pt x="18184"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2" name="Google Shape;2582;p64"/>
          <p:cNvGrpSpPr/>
          <p:nvPr/>
        </p:nvGrpSpPr>
        <p:grpSpPr>
          <a:xfrm>
            <a:off x="3344338" y="3248425"/>
            <a:ext cx="1035558" cy="1097751"/>
            <a:chOff x="2251350" y="3237875"/>
            <a:chExt cx="1035558" cy="1097751"/>
          </a:xfrm>
        </p:grpSpPr>
        <p:sp>
          <p:nvSpPr>
            <p:cNvPr id="2583" name="Google Shape;2583;p64"/>
            <p:cNvSpPr/>
            <p:nvPr/>
          </p:nvSpPr>
          <p:spPr>
            <a:xfrm>
              <a:off x="2266358" y="3274001"/>
              <a:ext cx="1020550" cy="1061625"/>
            </a:xfrm>
            <a:custGeom>
              <a:rect b="b" l="l" r="r" t="t"/>
              <a:pathLst>
                <a:path extrusionOk="0" h="42465" w="40822">
                  <a:moveTo>
                    <a:pt x="0" y="0"/>
                  </a:moveTo>
                  <a:lnTo>
                    <a:pt x="0" y="22107"/>
                  </a:lnTo>
                  <a:lnTo>
                    <a:pt x="53" y="23115"/>
                  </a:lnTo>
                  <a:lnTo>
                    <a:pt x="106" y="24175"/>
                  </a:lnTo>
                  <a:lnTo>
                    <a:pt x="265" y="25182"/>
                  </a:lnTo>
                  <a:lnTo>
                    <a:pt x="424" y="26189"/>
                  </a:lnTo>
                  <a:lnTo>
                    <a:pt x="636" y="27197"/>
                  </a:lnTo>
                  <a:lnTo>
                    <a:pt x="902" y="28151"/>
                  </a:lnTo>
                  <a:lnTo>
                    <a:pt x="1220" y="29105"/>
                  </a:lnTo>
                  <a:lnTo>
                    <a:pt x="1591" y="30007"/>
                  </a:lnTo>
                  <a:lnTo>
                    <a:pt x="2015" y="30908"/>
                  </a:lnTo>
                  <a:lnTo>
                    <a:pt x="2492" y="31809"/>
                  </a:lnTo>
                  <a:lnTo>
                    <a:pt x="2969" y="32657"/>
                  </a:lnTo>
                  <a:lnTo>
                    <a:pt x="3499" y="33506"/>
                  </a:lnTo>
                  <a:lnTo>
                    <a:pt x="4082" y="34301"/>
                  </a:lnTo>
                  <a:lnTo>
                    <a:pt x="4666" y="35043"/>
                  </a:lnTo>
                  <a:lnTo>
                    <a:pt x="5302" y="35785"/>
                  </a:lnTo>
                  <a:lnTo>
                    <a:pt x="5991" y="36527"/>
                  </a:lnTo>
                  <a:lnTo>
                    <a:pt x="6680" y="37164"/>
                  </a:lnTo>
                  <a:lnTo>
                    <a:pt x="7422" y="37800"/>
                  </a:lnTo>
                  <a:lnTo>
                    <a:pt x="8218" y="38436"/>
                  </a:lnTo>
                  <a:lnTo>
                    <a:pt x="9013" y="39019"/>
                  </a:lnTo>
                  <a:lnTo>
                    <a:pt x="9861" y="39549"/>
                  </a:lnTo>
                  <a:lnTo>
                    <a:pt x="10709" y="40026"/>
                  </a:lnTo>
                  <a:lnTo>
                    <a:pt x="11558" y="40450"/>
                  </a:lnTo>
                  <a:lnTo>
                    <a:pt x="12459" y="40875"/>
                  </a:lnTo>
                  <a:lnTo>
                    <a:pt x="13413" y="41246"/>
                  </a:lnTo>
                  <a:lnTo>
                    <a:pt x="14367" y="41564"/>
                  </a:lnTo>
                  <a:lnTo>
                    <a:pt x="15322" y="41829"/>
                  </a:lnTo>
                  <a:lnTo>
                    <a:pt x="16329" y="42094"/>
                  </a:lnTo>
                  <a:lnTo>
                    <a:pt x="17283" y="42253"/>
                  </a:lnTo>
                  <a:lnTo>
                    <a:pt x="18343" y="42359"/>
                  </a:lnTo>
                  <a:lnTo>
                    <a:pt x="19351" y="42465"/>
                  </a:lnTo>
                  <a:lnTo>
                    <a:pt x="21471" y="42465"/>
                  </a:lnTo>
                  <a:lnTo>
                    <a:pt x="22479" y="42359"/>
                  </a:lnTo>
                  <a:lnTo>
                    <a:pt x="23539" y="42253"/>
                  </a:lnTo>
                  <a:lnTo>
                    <a:pt x="24493" y="42094"/>
                  </a:lnTo>
                  <a:lnTo>
                    <a:pt x="25500" y="41829"/>
                  </a:lnTo>
                  <a:lnTo>
                    <a:pt x="26455" y="41564"/>
                  </a:lnTo>
                  <a:lnTo>
                    <a:pt x="27409" y="41246"/>
                  </a:lnTo>
                  <a:lnTo>
                    <a:pt x="28363" y="40875"/>
                  </a:lnTo>
                  <a:lnTo>
                    <a:pt x="29264" y="40450"/>
                  </a:lnTo>
                  <a:lnTo>
                    <a:pt x="30113" y="40026"/>
                  </a:lnTo>
                  <a:lnTo>
                    <a:pt x="30961" y="39549"/>
                  </a:lnTo>
                  <a:lnTo>
                    <a:pt x="31809" y="39019"/>
                  </a:lnTo>
                  <a:lnTo>
                    <a:pt x="32604" y="38436"/>
                  </a:lnTo>
                  <a:lnTo>
                    <a:pt x="33400" y="37800"/>
                  </a:lnTo>
                  <a:lnTo>
                    <a:pt x="34142" y="37164"/>
                  </a:lnTo>
                  <a:lnTo>
                    <a:pt x="34831" y="36527"/>
                  </a:lnTo>
                  <a:lnTo>
                    <a:pt x="35520" y="35785"/>
                  </a:lnTo>
                  <a:lnTo>
                    <a:pt x="36156" y="35043"/>
                  </a:lnTo>
                  <a:lnTo>
                    <a:pt x="36740" y="34301"/>
                  </a:lnTo>
                  <a:lnTo>
                    <a:pt x="37323" y="33506"/>
                  </a:lnTo>
                  <a:lnTo>
                    <a:pt x="37853" y="32657"/>
                  </a:lnTo>
                  <a:lnTo>
                    <a:pt x="38330" y="31809"/>
                  </a:lnTo>
                  <a:lnTo>
                    <a:pt x="38807" y="30908"/>
                  </a:lnTo>
                  <a:lnTo>
                    <a:pt x="39231" y="30007"/>
                  </a:lnTo>
                  <a:lnTo>
                    <a:pt x="39602" y="29105"/>
                  </a:lnTo>
                  <a:lnTo>
                    <a:pt x="39920" y="28151"/>
                  </a:lnTo>
                  <a:lnTo>
                    <a:pt x="40186" y="27197"/>
                  </a:lnTo>
                  <a:lnTo>
                    <a:pt x="40398" y="26189"/>
                  </a:lnTo>
                  <a:lnTo>
                    <a:pt x="40557" y="25182"/>
                  </a:lnTo>
                  <a:lnTo>
                    <a:pt x="40716" y="24175"/>
                  </a:lnTo>
                  <a:lnTo>
                    <a:pt x="40769" y="23115"/>
                  </a:lnTo>
                  <a:lnTo>
                    <a:pt x="40822" y="22107"/>
                  </a:lnTo>
                  <a:lnTo>
                    <a:pt x="40822"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2251350" y="3624875"/>
              <a:ext cx="5325" cy="4000"/>
            </a:xfrm>
            <a:custGeom>
              <a:rect b="b" l="l" r="r" t="t"/>
              <a:pathLst>
                <a:path extrusionOk="0" h="160" w="213">
                  <a:moveTo>
                    <a:pt x="213" y="1"/>
                  </a:moveTo>
                  <a:lnTo>
                    <a:pt x="160" y="54"/>
                  </a:lnTo>
                  <a:lnTo>
                    <a:pt x="1" y="107"/>
                  </a:lnTo>
                  <a:lnTo>
                    <a:pt x="1" y="160"/>
                  </a:lnTo>
                  <a:lnTo>
                    <a:pt x="54" y="160"/>
                  </a:lnTo>
                  <a:lnTo>
                    <a:pt x="213"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2251350" y="3534750"/>
              <a:ext cx="10625" cy="19900"/>
            </a:xfrm>
            <a:custGeom>
              <a:rect b="b" l="l" r="r" t="t"/>
              <a:pathLst>
                <a:path extrusionOk="0" h="796" w="425">
                  <a:moveTo>
                    <a:pt x="1" y="1"/>
                  </a:moveTo>
                  <a:lnTo>
                    <a:pt x="1" y="796"/>
                  </a:lnTo>
                  <a:lnTo>
                    <a:pt x="425" y="584"/>
                  </a:lnTo>
                  <a:lnTo>
                    <a:pt x="42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2251350" y="3562575"/>
              <a:ext cx="10625" cy="9300"/>
            </a:xfrm>
            <a:custGeom>
              <a:rect b="b" l="l" r="r" t="t"/>
              <a:pathLst>
                <a:path extrusionOk="0" h="372" w="425">
                  <a:moveTo>
                    <a:pt x="425" y="1"/>
                  </a:moveTo>
                  <a:lnTo>
                    <a:pt x="266" y="54"/>
                  </a:lnTo>
                  <a:lnTo>
                    <a:pt x="1" y="54"/>
                  </a:lnTo>
                  <a:lnTo>
                    <a:pt x="1" y="372"/>
                  </a:lnTo>
                  <a:lnTo>
                    <a:pt x="425" y="54"/>
                  </a:lnTo>
                  <a:lnTo>
                    <a:pt x="42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2251350" y="3237875"/>
              <a:ext cx="974175" cy="9300"/>
            </a:xfrm>
            <a:custGeom>
              <a:rect b="b" l="l" r="r" t="t"/>
              <a:pathLst>
                <a:path extrusionOk="0" h="372" w="38967">
                  <a:moveTo>
                    <a:pt x="1" y="0"/>
                  </a:moveTo>
                  <a:lnTo>
                    <a:pt x="1" y="371"/>
                  </a:lnTo>
                  <a:lnTo>
                    <a:pt x="38966" y="371"/>
                  </a:lnTo>
                  <a:lnTo>
                    <a:pt x="3896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2251350" y="3435350"/>
              <a:ext cx="10625" cy="29175"/>
            </a:xfrm>
            <a:custGeom>
              <a:rect b="b" l="l" r="r" t="t"/>
              <a:pathLst>
                <a:path extrusionOk="0" h="1167" w="425">
                  <a:moveTo>
                    <a:pt x="1" y="0"/>
                  </a:moveTo>
                  <a:lnTo>
                    <a:pt x="1" y="1167"/>
                  </a:lnTo>
                  <a:lnTo>
                    <a:pt x="425" y="1167"/>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2251350" y="3583800"/>
              <a:ext cx="10625" cy="23875"/>
            </a:xfrm>
            <a:custGeom>
              <a:rect b="b" l="l" r="r" t="t"/>
              <a:pathLst>
                <a:path extrusionOk="0" h="955" w="425">
                  <a:moveTo>
                    <a:pt x="1" y="0"/>
                  </a:moveTo>
                  <a:lnTo>
                    <a:pt x="1" y="954"/>
                  </a:lnTo>
                  <a:lnTo>
                    <a:pt x="425" y="636"/>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2251350" y="3285575"/>
              <a:ext cx="10625" cy="15925"/>
            </a:xfrm>
            <a:custGeom>
              <a:rect b="b" l="l" r="r" t="t"/>
              <a:pathLst>
                <a:path extrusionOk="0" h="637" w="425">
                  <a:moveTo>
                    <a:pt x="1" y="1"/>
                  </a:moveTo>
                  <a:lnTo>
                    <a:pt x="1" y="637"/>
                  </a:lnTo>
                  <a:lnTo>
                    <a:pt x="425" y="637"/>
                  </a:lnTo>
                  <a:lnTo>
                    <a:pt x="42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2251350" y="3334625"/>
              <a:ext cx="10625" cy="9300"/>
            </a:xfrm>
            <a:custGeom>
              <a:rect b="b" l="l" r="r" t="t"/>
              <a:pathLst>
                <a:path extrusionOk="0" h="372" w="425">
                  <a:moveTo>
                    <a:pt x="1" y="0"/>
                  </a:moveTo>
                  <a:lnTo>
                    <a:pt x="1" y="371"/>
                  </a:lnTo>
                  <a:lnTo>
                    <a:pt x="160" y="212"/>
                  </a:lnTo>
                  <a:lnTo>
                    <a:pt x="372" y="106"/>
                  </a:lnTo>
                  <a:lnTo>
                    <a:pt x="425" y="106"/>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2251350" y="3484400"/>
              <a:ext cx="10625" cy="35800"/>
            </a:xfrm>
            <a:custGeom>
              <a:rect b="b" l="l" r="r" t="t"/>
              <a:pathLst>
                <a:path extrusionOk="0" h="1432" w="425">
                  <a:moveTo>
                    <a:pt x="1" y="0"/>
                  </a:moveTo>
                  <a:lnTo>
                    <a:pt x="1" y="1431"/>
                  </a:lnTo>
                  <a:lnTo>
                    <a:pt x="213" y="1431"/>
                  </a:lnTo>
                  <a:lnTo>
                    <a:pt x="54" y="1325"/>
                  </a:lnTo>
                  <a:lnTo>
                    <a:pt x="425" y="1166"/>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2479325" y="3570525"/>
              <a:ext cx="13275" cy="4025"/>
            </a:xfrm>
            <a:custGeom>
              <a:rect b="b" l="l" r="r" t="t"/>
              <a:pathLst>
                <a:path extrusionOk="0" h="161" w="531">
                  <a:moveTo>
                    <a:pt x="0" y="1"/>
                  </a:moveTo>
                  <a:lnTo>
                    <a:pt x="159" y="160"/>
                  </a:lnTo>
                  <a:lnTo>
                    <a:pt x="530" y="160"/>
                  </a:lnTo>
                  <a:lnTo>
                    <a:pt x="159" y="54"/>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2374600" y="3570525"/>
              <a:ext cx="14625" cy="4025"/>
            </a:xfrm>
            <a:custGeom>
              <a:rect b="b" l="l" r="r" t="t"/>
              <a:pathLst>
                <a:path extrusionOk="0" h="161" w="585">
                  <a:moveTo>
                    <a:pt x="584" y="1"/>
                  </a:moveTo>
                  <a:lnTo>
                    <a:pt x="425" y="54"/>
                  </a:lnTo>
                  <a:lnTo>
                    <a:pt x="1" y="160"/>
                  </a:lnTo>
                  <a:lnTo>
                    <a:pt x="425" y="160"/>
                  </a:lnTo>
                  <a:lnTo>
                    <a:pt x="58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2261950" y="3583800"/>
              <a:ext cx="14600" cy="15925"/>
            </a:xfrm>
            <a:custGeom>
              <a:rect b="b" l="l" r="r" t="t"/>
              <a:pathLst>
                <a:path extrusionOk="0" h="637" w="584">
                  <a:moveTo>
                    <a:pt x="1" y="0"/>
                  </a:moveTo>
                  <a:lnTo>
                    <a:pt x="1" y="636"/>
                  </a:lnTo>
                  <a:lnTo>
                    <a:pt x="372" y="371"/>
                  </a:lnTo>
                  <a:lnTo>
                    <a:pt x="478" y="212"/>
                  </a:lnTo>
                  <a:lnTo>
                    <a:pt x="584" y="53"/>
                  </a:lnTo>
                  <a:lnTo>
                    <a:pt x="584" y="53"/>
                  </a:lnTo>
                  <a:lnTo>
                    <a:pt x="425" y="106"/>
                  </a:lnTo>
                  <a:lnTo>
                    <a:pt x="160" y="106"/>
                  </a:lnTo>
                  <a:lnTo>
                    <a:pt x="21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2261950" y="3435350"/>
              <a:ext cx="45100" cy="29175"/>
            </a:xfrm>
            <a:custGeom>
              <a:rect b="b" l="l" r="r" t="t"/>
              <a:pathLst>
                <a:path extrusionOk="0" h="1167" w="1804">
                  <a:moveTo>
                    <a:pt x="1" y="0"/>
                  </a:moveTo>
                  <a:lnTo>
                    <a:pt x="1" y="1167"/>
                  </a:lnTo>
                  <a:lnTo>
                    <a:pt x="1008" y="1167"/>
                  </a:lnTo>
                  <a:lnTo>
                    <a:pt x="1273" y="955"/>
                  </a:lnTo>
                  <a:lnTo>
                    <a:pt x="1485" y="637"/>
                  </a:lnTo>
                  <a:lnTo>
                    <a:pt x="1644" y="319"/>
                  </a:lnTo>
                  <a:lnTo>
                    <a:pt x="1803"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2261950" y="3534750"/>
              <a:ext cx="21225" cy="14600"/>
            </a:xfrm>
            <a:custGeom>
              <a:rect b="b" l="l" r="r" t="t"/>
              <a:pathLst>
                <a:path extrusionOk="0" h="584" w="849">
                  <a:moveTo>
                    <a:pt x="1" y="1"/>
                  </a:moveTo>
                  <a:lnTo>
                    <a:pt x="1" y="584"/>
                  </a:lnTo>
                  <a:lnTo>
                    <a:pt x="478" y="319"/>
                  </a:lnTo>
                  <a:lnTo>
                    <a:pt x="84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2261950" y="3484400"/>
              <a:ext cx="29175" cy="29175"/>
            </a:xfrm>
            <a:custGeom>
              <a:rect b="b" l="l" r="r" t="t"/>
              <a:pathLst>
                <a:path extrusionOk="0" h="1167" w="1167">
                  <a:moveTo>
                    <a:pt x="1" y="0"/>
                  </a:moveTo>
                  <a:lnTo>
                    <a:pt x="1" y="1166"/>
                  </a:lnTo>
                  <a:lnTo>
                    <a:pt x="372" y="1007"/>
                  </a:lnTo>
                  <a:lnTo>
                    <a:pt x="690" y="742"/>
                  </a:lnTo>
                  <a:lnTo>
                    <a:pt x="1008" y="530"/>
                  </a:lnTo>
                  <a:lnTo>
                    <a:pt x="1167" y="265"/>
                  </a:lnTo>
                  <a:lnTo>
                    <a:pt x="1114" y="212"/>
                  </a:lnTo>
                  <a:lnTo>
                    <a:pt x="1061" y="159"/>
                  </a:lnTo>
                  <a:lnTo>
                    <a:pt x="849" y="159"/>
                  </a:lnTo>
                  <a:lnTo>
                    <a:pt x="531" y="53"/>
                  </a:lnTo>
                  <a:lnTo>
                    <a:pt x="63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3218875" y="3624875"/>
              <a:ext cx="6650" cy="4000"/>
            </a:xfrm>
            <a:custGeom>
              <a:rect b="b" l="l" r="r" t="t"/>
              <a:pathLst>
                <a:path extrusionOk="0" h="160" w="266">
                  <a:moveTo>
                    <a:pt x="0" y="1"/>
                  </a:moveTo>
                  <a:lnTo>
                    <a:pt x="159" y="160"/>
                  </a:lnTo>
                  <a:lnTo>
                    <a:pt x="265" y="160"/>
                  </a:lnTo>
                  <a:lnTo>
                    <a:pt x="265" y="107"/>
                  </a:lnTo>
                  <a:lnTo>
                    <a:pt x="106" y="54"/>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2493900" y="3551975"/>
              <a:ext cx="21225" cy="6650"/>
            </a:xfrm>
            <a:custGeom>
              <a:rect b="b" l="l" r="r" t="t"/>
              <a:pathLst>
                <a:path extrusionOk="0" h="266" w="849">
                  <a:moveTo>
                    <a:pt x="0" y="1"/>
                  </a:moveTo>
                  <a:lnTo>
                    <a:pt x="371" y="266"/>
                  </a:lnTo>
                  <a:lnTo>
                    <a:pt x="849" y="54"/>
                  </a:lnTo>
                  <a:lnTo>
                    <a:pt x="212" y="54"/>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2366650" y="3551975"/>
              <a:ext cx="7975" cy="2675"/>
            </a:xfrm>
            <a:custGeom>
              <a:rect b="b" l="l" r="r" t="t"/>
              <a:pathLst>
                <a:path extrusionOk="0" h="107" w="319">
                  <a:moveTo>
                    <a:pt x="319" y="1"/>
                  </a:moveTo>
                  <a:lnTo>
                    <a:pt x="1" y="54"/>
                  </a:lnTo>
                  <a:lnTo>
                    <a:pt x="160" y="107"/>
                  </a:lnTo>
                  <a:lnTo>
                    <a:pt x="31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2337500" y="3534750"/>
              <a:ext cx="33150" cy="9300"/>
            </a:xfrm>
            <a:custGeom>
              <a:rect b="b" l="l" r="r" t="t"/>
              <a:pathLst>
                <a:path extrusionOk="0" h="372" w="1326">
                  <a:moveTo>
                    <a:pt x="1" y="1"/>
                  </a:moveTo>
                  <a:lnTo>
                    <a:pt x="213" y="213"/>
                  </a:lnTo>
                  <a:lnTo>
                    <a:pt x="478" y="372"/>
                  </a:lnTo>
                  <a:lnTo>
                    <a:pt x="132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2307025" y="3334625"/>
              <a:ext cx="371125" cy="21225"/>
            </a:xfrm>
            <a:custGeom>
              <a:rect b="b" l="l" r="r" t="t"/>
              <a:pathLst>
                <a:path extrusionOk="0" h="849" w="14845">
                  <a:moveTo>
                    <a:pt x="0" y="0"/>
                  </a:moveTo>
                  <a:lnTo>
                    <a:pt x="424" y="212"/>
                  </a:lnTo>
                  <a:lnTo>
                    <a:pt x="636" y="318"/>
                  </a:lnTo>
                  <a:lnTo>
                    <a:pt x="848" y="530"/>
                  </a:lnTo>
                  <a:lnTo>
                    <a:pt x="954" y="530"/>
                  </a:lnTo>
                  <a:lnTo>
                    <a:pt x="1166" y="637"/>
                  </a:lnTo>
                  <a:lnTo>
                    <a:pt x="1326" y="637"/>
                  </a:lnTo>
                  <a:lnTo>
                    <a:pt x="1485" y="743"/>
                  </a:lnTo>
                  <a:lnTo>
                    <a:pt x="1644" y="849"/>
                  </a:lnTo>
                  <a:lnTo>
                    <a:pt x="14049" y="849"/>
                  </a:lnTo>
                  <a:lnTo>
                    <a:pt x="14420" y="424"/>
                  </a:lnTo>
                  <a:lnTo>
                    <a:pt x="1484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3087650" y="3570525"/>
              <a:ext cx="14625" cy="4025"/>
            </a:xfrm>
            <a:custGeom>
              <a:rect b="b" l="l" r="r" t="t"/>
              <a:pathLst>
                <a:path extrusionOk="0" h="161" w="585">
                  <a:moveTo>
                    <a:pt x="1" y="1"/>
                  </a:moveTo>
                  <a:lnTo>
                    <a:pt x="160" y="160"/>
                  </a:lnTo>
                  <a:lnTo>
                    <a:pt x="584" y="160"/>
                  </a:lnTo>
                  <a:lnTo>
                    <a:pt x="160" y="54"/>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2982950" y="3570525"/>
              <a:ext cx="14600" cy="4025"/>
            </a:xfrm>
            <a:custGeom>
              <a:rect b="b" l="l" r="r" t="t"/>
              <a:pathLst>
                <a:path extrusionOk="0" h="161" w="584">
                  <a:moveTo>
                    <a:pt x="584" y="1"/>
                  </a:moveTo>
                  <a:lnTo>
                    <a:pt x="425" y="54"/>
                  </a:lnTo>
                  <a:lnTo>
                    <a:pt x="1" y="160"/>
                  </a:lnTo>
                  <a:lnTo>
                    <a:pt x="425" y="160"/>
                  </a:lnTo>
                  <a:lnTo>
                    <a:pt x="58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2833200" y="3384975"/>
              <a:ext cx="197500" cy="25225"/>
            </a:xfrm>
            <a:custGeom>
              <a:rect b="b" l="l" r="r" t="t"/>
              <a:pathLst>
                <a:path extrusionOk="0" h="1009" w="7900">
                  <a:moveTo>
                    <a:pt x="0" y="1"/>
                  </a:moveTo>
                  <a:lnTo>
                    <a:pt x="106" y="478"/>
                  </a:lnTo>
                  <a:lnTo>
                    <a:pt x="159" y="1008"/>
                  </a:lnTo>
                  <a:lnTo>
                    <a:pt x="7687" y="1008"/>
                  </a:lnTo>
                  <a:lnTo>
                    <a:pt x="7899" y="743"/>
                  </a:lnTo>
                  <a:lnTo>
                    <a:pt x="7422" y="743"/>
                  </a:lnTo>
                  <a:lnTo>
                    <a:pt x="6998" y="690"/>
                  </a:lnTo>
                  <a:lnTo>
                    <a:pt x="6574" y="531"/>
                  </a:lnTo>
                  <a:lnTo>
                    <a:pt x="6415" y="425"/>
                  </a:lnTo>
                  <a:lnTo>
                    <a:pt x="6256" y="319"/>
                  </a:lnTo>
                  <a:lnTo>
                    <a:pt x="6256" y="160"/>
                  </a:lnTo>
                  <a:lnTo>
                    <a:pt x="6256" y="107"/>
                  </a:lnTo>
                  <a:lnTo>
                    <a:pt x="6309" y="54"/>
                  </a:lnTo>
                  <a:lnTo>
                    <a:pt x="652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2496550" y="3534750"/>
              <a:ext cx="38450" cy="11950"/>
            </a:xfrm>
            <a:custGeom>
              <a:rect b="b" l="l" r="r" t="t"/>
              <a:pathLst>
                <a:path extrusionOk="0" h="478" w="1538">
                  <a:moveTo>
                    <a:pt x="0" y="1"/>
                  </a:moveTo>
                  <a:lnTo>
                    <a:pt x="583" y="266"/>
                  </a:lnTo>
                  <a:lnTo>
                    <a:pt x="1114" y="478"/>
                  </a:lnTo>
                  <a:lnTo>
                    <a:pt x="1379" y="213"/>
                  </a:lnTo>
                  <a:lnTo>
                    <a:pt x="1538" y="1"/>
                  </a:lnTo>
                  <a:lnTo>
                    <a:pt x="1538" y="1"/>
                  </a:lnTo>
                  <a:lnTo>
                    <a:pt x="1326" y="107"/>
                  </a:lnTo>
                  <a:lnTo>
                    <a:pt x="1061" y="213"/>
                  </a:lnTo>
                  <a:lnTo>
                    <a:pt x="636" y="213"/>
                  </a:lnTo>
                  <a:lnTo>
                    <a:pt x="530" y="160"/>
                  </a:lnTo>
                  <a:lnTo>
                    <a:pt x="79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2961750" y="3551975"/>
              <a:ext cx="21225" cy="6650"/>
            </a:xfrm>
            <a:custGeom>
              <a:rect b="b" l="l" r="r" t="t"/>
              <a:pathLst>
                <a:path extrusionOk="0" h="266" w="849">
                  <a:moveTo>
                    <a:pt x="849" y="1"/>
                  </a:moveTo>
                  <a:lnTo>
                    <a:pt x="637" y="54"/>
                  </a:lnTo>
                  <a:lnTo>
                    <a:pt x="1" y="54"/>
                  </a:lnTo>
                  <a:lnTo>
                    <a:pt x="478" y="266"/>
                  </a:lnTo>
                  <a:lnTo>
                    <a:pt x="84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3200325" y="3583800"/>
              <a:ext cx="25200" cy="23875"/>
            </a:xfrm>
            <a:custGeom>
              <a:rect b="b" l="l" r="r" t="t"/>
              <a:pathLst>
                <a:path extrusionOk="0" h="955" w="1008">
                  <a:moveTo>
                    <a:pt x="371" y="0"/>
                  </a:moveTo>
                  <a:lnTo>
                    <a:pt x="424" y="106"/>
                  </a:lnTo>
                  <a:lnTo>
                    <a:pt x="159" y="106"/>
                  </a:lnTo>
                  <a:lnTo>
                    <a:pt x="0" y="53"/>
                  </a:lnTo>
                  <a:lnTo>
                    <a:pt x="159" y="265"/>
                  </a:lnTo>
                  <a:lnTo>
                    <a:pt x="371" y="530"/>
                  </a:lnTo>
                  <a:lnTo>
                    <a:pt x="689" y="742"/>
                  </a:lnTo>
                  <a:lnTo>
                    <a:pt x="1007" y="954"/>
                  </a:lnTo>
                  <a:lnTo>
                    <a:pt x="100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2261950" y="3334625"/>
              <a:ext cx="7975" cy="4000"/>
            </a:xfrm>
            <a:custGeom>
              <a:rect b="b" l="l" r="r" t="t"/>
              <a:pathLst>
                <a:path extrusionOk="0" h="160" w="319">
                  <a:moveTo>
                    <a:pt x="1" y="0"/>
                  </a:moveTo>
                  <a:lnTo>
                    <a:pt x="1" y="106"/>
                  </a:lnTo>
                  <a:lnTo>
                    <a:pt x="213" y="159"/>
                  </a:lnTo>
                  <a:lnTo>
                    <a:pt x="266" y="106"/>
                  </a:lnTo>
                  <a:lnTo>
                    <a:pt x="31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3088975" y="3583800"/>
              <a:ext cx="43775" cy="21225"/>
            </a:xfrm>
            <a:custGeom>
              <a:rect b="b" l="l" r="r" t="t"/>
              <a:pathLst>
                <a:path extrusionOk="0" h="849" w="1751">
                  <a:moveTo>
                    <a:pt x="1" y="0"/>
                  </a:moveTo>
                  <a:lnTo>
                    <a:pt x="107" y="212"/>
                  </a:lnTo>
                  <a:lnTo>
                    <a:pt x="319" y="424"/>
                  </a:lnTo>
                  <a:lnTo>
                    <a:pt x="902" y="848"/>
                  </a:lnTo>
                  <a:lnTo>
                    <a:pt x="1167" y="689"/>
                  </a:lnTo>
                  <a:lnTo>
                    <a:pt x="1432" y="477"/>
                  </a:lnTo>
                  <a:lnTo>
                    <a:pt x="1644" y="265"/>
                  </a:lnTo>
                  <a:lnTo>
                    <a:pt x="1750" y="53"/>
                  </a:lnTo>
                  <a:lnTo>
                    <a:pt x="1591" y="106"/>
                  </a:lnTo>
                  <a:lnTo>
                    <a:pt x="1326" y="106"/>
                  </a:lnTo>
                  <a:lnTo>
                    <a:pt x="137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2798725" y="3334625"/>
              <a:ext cx="316800" cy="21225"/>
            </a:xfrm>
            <a:custGeom>
              <a:rect b="b" l="l" r="r" t="t"/>
              <a:pathLst>
                <a:path extrusionOk="0" h="849" w="12672">
                  <a:moveTo>
                    <a:pt x="1" y="0"/>
                  </a:moveTo>
                  <a:lnTo>
                    <a:pt x="425" y="424"/>
                  </a:lnTo>
                  <a:lnTo>
                    <a:pt x="796" y="849"/>
                  </a:lnTo>
                  <a:lnTo>
                    <a:pt x="10763" y="849"/>
                  </a:lnTo>
                  <a:lnTo>
                    <a:pt x="10869" y="796"/>
                  </a:lnTo>
                  <a:lnTo>
                    <a:pt x="10975" y="796"/>
                  </a:lnTo>
                  <a:lnTo>
                    <a:pt x="11240" y="584"/>
                  </a:lnTo>
                  <a:lnTo>
                    <a:pt x="11452" y="424"/>
                  </a:lnTo>
                  <a:lnTo>
                    <a:pt x="11717" y="318"/>
                  </a:lnTo>
                  <a:lnTo>
                    <a:pt x="11929" y="212"/>
                  </a:lnTo>
                  <a:lnTo>
                    <a:pt x="12194" y="159"/>
                  </a:lnTo>
                  <a:lnTo>
                    <a:pt x="12459" y="159"/>
                  </a:lnTo>
                  <a:lnTo>
                    <a:pt x="1267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2329550" y="3484400"/>
              <a:ext cx="74250" cy="35800"/>
            </a:xfrm>
            <a:custGeom>
              <a:rect b="b" l="l" r="r" t="t"/>
              <a:pathLst>
                <a:path extrusionOk="0" h="1432" w="2970">
                  <a:moveTo>
                    <a:pt x="531" y="0"/>
                  </a:moveTo>
                  <a:lnTo>
                    <a:pt x="637" y="53"/>
                  </a:lnTo>
                  <a:lnTo>
                    <a:pt x="319" y="159"/>
                  </a:lnTo>
                  <a:lnTo>
                    <a:pt x="106" y="159"/>
                  </a:lnTo>
                  <a:lnTo>
                    <a:pt x="53" y="212"/>
                  </a:lnTo>
                  <a:lnTo>
                    <a:pt x="0" y="265"/>
                  </a:lnTo>
                  <a:lnTo>
                    <a:pt x="106" y="424"/>
                  </a:lnTo>
                  <a:lnTo>
                    <a:pt x="265" y="583"/>
                  </a:lnTo>
                  <a:lnTo>
                    <a:pt x="690" y="901"/>
                  </a:lnTo>
                  <a:lnTo>
                    <a:pt x="1114" y="1166"/>
                  </a:lnTo>
                  <a:lnTo>
                    <a:pt x="1485" y="1325"/>
                  </a:lnTo>
                  <a:lnTo>
                    <a:pt x="1326" y="1431"/>
                  </a:lnTo>
                  <a:lnTo>
                    <a:pt x="2545" y="1431"/>
                  </a:lnTo>
                  <a:lnTo>
                    <a:pt x="2810" y="1166"/>
                  </a:lnTo>
                  <a:lnTo>
                    <a:pt x="2969" y="848"/>
                  </a:lnTo>
                  <a:lnTo>
                    <a:pt x="2969" y="848"/>
                  </a:lnTo>
                  <a:lnTo>
                    <a:pt x="2863" y="954"/>
                  </a:lnTo>
                  <a:lnTo>
                    <a:pt x="2757" y="1060"/>
                  </a:lnTo>
                  <a:lnTo>
                    <a:pt x="2386" y="1166"/>
                  </a:lnTo>
                  <a:lnTo>
                    <a:pt x="1962" y="1219"/>
                  </a:lnTo>
                  <a:lnTo>
                    <a:pt x="1803" y="1166"/>
                  </a:lnTo>
                  <a:lnTo>
                    <a:pt x="1697" y="1113"/>
                  </a:lnTo>
                  <a:lnTo>
                    <a:pt x="1909" y="954"/>
                  </a:lnTo>
                  <a:lnTo>
                    <a:pt x="2121" y="795"/>
                  </a:lnTo>
                  <a:lnTo>
                    <a:pt x="2333" y="530"/>
                  </a:lnTo>
                  <a:lnTo>
                    <a:pt x="2227" y="583"/>
                  </a:lnTo>
                  <a:lnTo>
                    <a:pt x="1962" y="583"/>
                  </a:lnTo>
                  <a:lnTo>
                    <a:pt x="1591" y="530"/>
                  </a:lnTo>
                  <a:lnTo>
                    <a:pt x="1379" y="424"/>
                  </a:lnTo>
                  <a:lnTo>
                    <a:pt x="1220" y="318"/>
                  </a:lnTo>
                  <a:lnTo>
                    <a:pt x="1538" y="212"/>
                  </a:lnTo>
                  <a:lnTo>
                    <a:pt x="196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3074400" y="3484400"/>
              <a:ext cx="72925" cy="35800"/>
            </a:xfrm>
            <a:custGeom>
              <a:rect b="b" l="l" r="r" t="t"/>
              <a:pathLst>
                <a:path extrusionOk="0" h="1432" w="2917">
                  <a:moveTo>
                    <a:pt x="955" y="0"/>
                  </a:moveTo>
                  <a:lnTo>
                    <a:pt x="1379" y="212"/>
                  </a:lnTo>
                  <a:lnTo>
                    <a:pt x="1697" y="318"/>
                  </a:lnTo>
                  <a:lnTo>
                    <a:pt x="1538" y="424"/>
                  </a:lnTo>
                  <a:lnTo>
                    <a:pt x="1326" y="530"/>
                  </a:lnTo>
                  <a:lnTo>
                    <a:pt x="955" y="583"/>
                  </a:lnTo>
                  <a:lnTo>
                    <a:pt x="690" y="583"/>
                  </a:lnTo>
                  <a:lnTo>
                    <a:pt x="584" y="530"/>
                  </a:lnTo>
                  <a:lnTo>
                    <a:pt x="796" y="795"/>
                  </a:lnTo>
                  <a:lnTo>
                    <a:pt x="1008" y="954"/>
                  </a:lnTo>
                  <a:lnTo>
                    <a:pt x="1220" y="1113"/>
                  </a:lnTo>
                  <a:lnTo>
                    <a:pt x="1114" y="1166"/>
                  </a:lnTo>
                  <a:lnTo>
                    <a:pt x="955" y="1219"/>
                  </a:lnTo>
                  <a:lnTo>
                    <a:pt x="531" y="1166"/>
                  </a:lnTo>
                  <a:lnTo>
                    <a:pt x="160" y="1060"/>
                  </a:lnTo>
                  <a:lnTo>
                    <a:pt x="1" y="954"/>
                  </a:lnTo>
                  <a:lnTo>
                    <a:pt x="107" y="1166"/>
                  </a:lnTo>
                  <a:lnTo>
                    <a:pt x="372" y="1431"/>
                  </a:lnTo>
                  <a:lnTo>
                    <a:pt x="1591" y="1431"/>
                  </a:lnTo>
                  <a:lnTo>
                    <a:pt x="1432" y="1325"/>
                  </a:lnTo>
                  <a:lnTo>
                    <a:pt x="1750" y="1166"/>
                  </a:lnTo>
                  <a:lnTo>
                    <a:pt x="2227" y="901"/>
                  </a:lnTo>
                  <a:lnTo>
                    <a:pt x="2652" y="583"/>
                  </a:lnTo>
                  <a:lnTo>
                    <a:pt x="2811" y="424"/>
                  </a:lnTo>
                  <a:lnTo>
                    <a:pt x="2917" y="265"/>
                  </a:lnTo>
                  <a:lnTo>
                    <a:pt x="2864" y="212"/>
                  </a:lnTo>
                  <a:lnTo>
                    <a:pt x="2811" y="159"/>
                  </a:lnTo>
                  <a:lnTo>
                    <a:pt x="2598" y="159"/>
                  </a:lnTo>
                  <a:lnTo>
                    <a:pt x="2280" y="53"/>
                  </a:lnTo>
                  <a:lnTo>
                    <a:pt x="2386"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2463400" y="3484400"/>
              <a:ext cx="75575" cy="35800"/>
            </a:xfrm>
            <a:custGeom>
              <a:rect b="b" l="l" r="r" t="t"/>
              <a:pathLst>
                <a:path extrusionOk="0" h="1432" w="3023">
                  <a:moveTo>
                    <a:pt x="1061" y="0"/>
                  </a:moveTo>
                  <a:lnTo>
                    <a:pt x="1485" y="212"/>
                  </a:lnTo>
                  <a:lnTo>
                    <a:pt x="1803" y="318"/>
                  </a:lnTo>
                  <a:lnTo>
                    <a:pt x="1591" y="424"/>
                  </a:lnTo>
                  <a:lnTo>
                    <a:pt x="1432" y="530"/>
                  </a:lnTo>
                  <a:lnTo>
                    <a:pt x="1061" y="583"/>
                  </a:lnTo>
                  <a:lnTo>
                    <a:pt x="796" y="583"/>
                  </a:lnTo>
                  <a:lnTo>
                    <a:pt x="690" y="530"/>
                  </a:lnTo>
                  <a:lnTo>
                    <a:pt x="849" y="795"/>
                  </a:lnTo>
                  <a:lnTo>
                    <a:pt x="1061" y="954"/>
                  </a:lnTo>
                  <a:lnTo>
                    <a:pt x="1326" y="1113"/>
                  </a:lnTo>
                  <a:lnTo>
                    <a:pt x="1167" y="1166"/>
                  </a:lnTo>
                  <a:lnTo>
                    <a:pt x="1008" y="1219"/>
                  </a:lnTo>
                  <a:lnTo>
                    <a:pt x="637" y="1166"/>
                  </a:lnTo>
                  <a:lnTo>
                    <a:pt x="266" y="1060"/>
                  </a:lnTo>
                  <a:lnTo>
                    <a:pt x="107" y="954"/>
                  </a:lnTo>
                  <a:lnTo>
                    <a:pt x="1" y="848"/>
                  </a:lnTo>
                  <a:lnTo>
                    <a:pt x="213" y="1166"/>
                  </a:lnTo>
                  <a:lnTo>
                    <a:pt x="425" y="1431"/>
                  </a:lnTo>
                  <a:lnTo>
                    <a:pt x="1856" y="1431"/>
                  </a:lnTo>
                  <a:lnTo>
                    <a:pt x="2228" y="1219"/>
                  </a:lnTo>
                  <a:lnTo>
                    <a:pt x="2546" y="1007"/>
                  </a:lnTo>
                  <a:lnTo>
                    <a:pt x="2864" y="742"/>
                  </a:lnTo>
                  <a:lnTo>
                    <a:pt x="3023" y="477"/>
                  </a:lnTo>
                  <a:lnTo>
                    <a:pt x="2970" y="477"/>
                  </a:lnTo>
                  <a:lnTo>
                    <a:pt x="2917" y="424"/>
                  </a:lnTo>
                  <a:lnTo>
                    <a:pt x="2705" y="424"/>
                  </a:lnTo>
                  <a:lnTo>
                    <a:pt x="2387" y="265"/>
                  </a:lnTo>
                  <a:lnTo>
                    <a:pt x="2652" y="212"/>
                  </a:lnTo>
                  <a:lnTo>
                    <a:pt x="2917" y="53"/>
                  </a:lnTo>
                  <a:lnTo>
                    <a:pt x="2917" y="53"/>
                  </a:lnTo>
                  <a:lnTo>
                    <a:pt x="2758" y="106"/>
                  </a:lnTo>
                  <a:lnTo>
                    <a:pt x="2652" y="53"/>
                  </a:lnTo>
                  <a:lnTo>
                    <a:pt x="244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2344125" y="3583800"/>
              <a:ext cx="43775" cy="21225"/>
            </a:xfrm>
            <a:custGeom>
              <a:rect b="b" l="l" r="r" t="t"/>
              <a:pathLst>
                <a:path extrusionOk="0" h="849" w="1751">
                  <a:moveTo>
                    <a:pt x="372" y="0"/>
                  </a:moveTo>
                  <a:lnTo>
                    <a:pt x="425" y="106"/>
                  </a:lnTo>
                  <a:lnTo>
                    <a:pt x="107" y="106"/>
                  </a:lnTo>
                  <a:lnTo>
                    <a:pt x="1" y="53"/>
                  </a:lnTo>
                  <a:lnTo>
                    <a:pt x="107" y="265"/>
                  </a:lnTo>
                  <a:lnTo>
                    <a:pt x="319" y="477"/>
                  </a:lnTo>
                  <a:lnTo>
                    <a:pt x="531" y="689"/>
                  </a:lnTo>
                  <a:lnTo>
                    <a:pt x="849" y="848"/>
                  </a:lnTo>
                  <a:lnTo>
                    <a:pt x="1379" y="424"/>
                  </a:lnTo>
                  <a:lnTo>
                    <a:pt x="1591" y="212"/>
                  </a:lnTo>
                  <a:lnTo>
                    <a:pt x="175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2468700" y="3384975"/>
              <a:ext cx="174975" cy="25225"/>
            </a:xfrm>
            <a:custGeom>
              <a:rect b="b" l="l" r="r" t="t"/>
              <a:pathLst>
                <a:path extrusionOk="0" h="1009" w="6999">
                  <a:moveTo>
                    <a:pt x="1" y="1"/>
                  </a:moveTo>
                  <a:lnTo>
                    <a:pt x="266" y="160"/>
                  </a:lnTo>
                  <a:lnTo>
                    <a:pt x="531" y="319"/>
                  </a:lnTo>
                  <a:lnTo>
                    <a:pt x="743" y="531"/>
                  </a:lnTo>
                  <a:lnTo>
                    <a:pt x="955" y="690"/>
                  </a:lnTo>
                  <a:lnTo>
                    <a:pt x="1432" y="637"/>
                  </a:lnTo>
                  <a:lnTo>
                    <a:pt x="1803" y="743"/>
                  </a:lnTo>
                  <a:lnTo>
                    <a:pt x="2069" y="849"/>
                  </a:lnTo>
                  <a:lnTo>
                    <a:pt x="2281" y="1008"/>
                  </a:lnTo>
                  <a:lnTo>
                    <a:pt x="6840" y="1008"/>
                  </a:lnTo>
                  <a:lnTo>
                    <a:pt x="6893" y="478"/>
                  </a:lnTo>
                  <a:lnTo>
                    <a:pt x="699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2581375" y="3534750"/>
              <a:ext cx="314125" cy="39800"/>
            </a:xfrm>
            <a:custGeom>
              <a:rect b="b" l="l" r="r" t="t"/>
              <a:pathLst>
                <a:path extrusionOk="0" h="1592" w="12565">
                  <a:moveTo>
                    <a:pt x="0" y="1"/>
                  </a:moveTo>
                  <a:lnTo>
                    <a:pt x="106" y="213"/>
                  </a:lnTo>
                  <a:lnTo>
                    <a:pt x="318" y="372"/>
                  </a:lnTo>
                  <a:lnTo>
                    <a:pt x="583" y="584"/>
                  </a:lnTo>
                  <a:lnTo>
                    <a:pt x="848" y="743"/>
                  </a:lnTo>
                  <a:lnTo>
                    <a:pt x="1432" y="1061"/>
                  </a:lnTo>
                  <a:lnTo>
                    <a:pt x="2068" y="1273"/>
                  </a:lnTo>
                  <a:lnTo>
                    <a:pt x="1591" y="1379"/>
                  </a:lnTo>
                  <a:lnTo>
                    <a:pt x="1220" y="1432"/>
                  </a:lnTo>
                  <a:lnTo>
                    <a:pt x="901" y="1379"/>
                  </a:lnTo>
                  <a:lnTo>
                    <a:pt x="901" y="1379"/>
                  </a:lnTo>
                  <a:lnTo>
                    <a:pt x="1220" y="1591"/>
                  </a:lnTo>
                  <a:lnTo>
                    <a:pt x="11345" y="1591"/>
                  </a:lnTo>
                  <a:lnTo>
                    <a:pt x="11664" y="1379"/>
                  </a:lnTo>
                  <a:lnTo>
                    <a:pt x="11664" y="1379"/>
                  </a:lnTo>
                  <a:lnTo>
                    <a:pt x="11345" y="1432"/>
                  </a:lnTo>
                  <a:lnTo>
                    <a:pt x="10974" y="1379"/>
                  </a:lnTo>
                  <a:lnTo>
                    <a:pt x="10497" y="1273"/>
                  </a:lnTo>
                  <a:lnTo>
                    <a:pt x="11133" y="1061"/>
                  </a:lnTo>
                  <a:lnTo>
                    <a:pt x="11717" y="743"/>
                  </a:lnTo>
                  <a:lnTo>
                    <a:pt x="11982" y="584"/>
                  </a:lnTo>
                  <a:lnTo>
                    <a:pt x="12247" y="372"/>
                  </a:lnTo>
                  <a:lnTo>
                    <a:pt x="12406" y="213"/>
                  </a:lnTo>
                  <a:lnTo>
                    <a:pt x="12565" y="1"/>
                  </a:lnTo>
                  <a:lnTo>
                    <a:pt x="12565" y="1"/>
                  </a:lnTo>
                  <a:lnTo>
                    <a:pt x="12353" y="107"/>
                  </a:lnTo>
                  <a:lnTo>
                    <a:pt x="12088" y="213"/>
                  </a:lnTo>
                  <a:lnTo>
                    <a:pt x="11664" y="213"/>
                  </a:lnTo>
                  <a:lnTo>
                    <a:pt x="11610" y="160"/>
                  </a:lnTo>
                  <a:lnTo>
                    <a:pt x="11823" y="1"/>
                  </a:lnTo>
                  <a:lnTo>
                    <a:pt x="742" y="1"/>
                  </a:lnTo>
                  <a:lnTo>
                    <a:pt x="955" y="160"/>
                  </a:lnTo>
                  <a:lnTo>
                    <a:pt x="901" y="213"/>
                  </a:lnTo>
                  <a:lnTo>
                    <a:pt x="477" y="213"/>
                  </a:lnTo>
                  <a:lnTo>
                    <a:pt x="212" y="107"/>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2365325" y="3408850"/>
              <a:ext cx="18600" cy="1350"/>
            </a:xfrm>
            <a:custGeom>
              <a:rect b="b" l="l" r="r" t="t"/>
              <a:pathLst>
                <a:path extrusionOk="0" h="54" w="744">
                  <a:moveTo>
                    <a:pt x="1" y="0"/>
                  </a:moveTo>
                  <a:lnTo>
                    <a:pt x="266" y="53"/>
                  </a:lnTo>
                  <a:lnTo>
                    <a:pt x="743" y="53"/>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2952475" y="3583800"/>
              <a:ext cx="45075" cy="23875"/>
            </a:xfrm>
            <a:custGeom>
              <a:rect b="b" l="l" r="r" t="t"/>
              <a:pathLst>
                <a:path extrusionOk="0" h="955" w="1803">
                  <a:moveTo>
                    <a:pt x="106" y="0"/>
                  </a:moveTo>
                  <a:lnTo>
                    <a:pt x="425" y="318"/>
                  </a:lnTo>
                  <a:lnTo>
                    <a:pt x="265" y="371"/>
                  </a:lnTo>
                  <a:lnTo>
                    <a:pt x="159" y="318"/>
                  </a:lnTo>
                  <a:lnTo>
                    <a:pt x="0" y="318"/>
                  </a:lnTo>
                  <a:lnTo>
                    <a:pt x="106" y="477"/>
                  </a:lnTo>
                  <a:lnTo>
                    <a:pt x="265" y="636"/>
                  </a:lnTo>
                  <a:lnTo>
                    <a:pt x="637" y="954"/>
                  </a:lnTo>
                  <a:lnTo>
                    <a:pt x="1008" y="742"/>
                  </a:lnTo>
                  <a:lnTo>
                    <a:pt x="1326" y="530"/>
                  </a:lnTo>
                  <a:lnTo>
                    <a:pt x="1591" y="265"/>
                  </a:lnTo>
                  <a:lnTo>
                    <a:pt x="1803" y="0"/>
                  </a:lnTo>
                  <a:lnTo>
                    <a:pt x="1273" y="0"/>
                  </a:lnTo>
                  <a:lnTo>
                    <a:pt x="955" y="106"/>
                  </a:lnTo>
                  <a:lnTo>
                    <a:pt x="637" y="106"/>
                  </a:lnTo>
                  <a:lnTo>
                    <a:pt x="372" y="53"/>
                  </a:lnTo>
                  <a:lnTo>
                    <a:pt x="15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2941875" y="3534750"/>
              <a:ext cx="37125" cy="11950"/>
            </a:xfrm>
            <a:custGeom>
              <a:rect b="b" l="l" r="r" t="t"/>
              <a:pathLst>
                <a:path extrusionOk="0" h="478" w="1485">
                  <a:moveTo>
                    <a:pt x="742" y="1"/>
                  </a:moveTo>
                  <a:lnTo>
                    <a:pt x="1008" y="160"/>
                  </a:lnTo>
                  <a:lnTo>
                    <a:pt x="902" y="213"/>
                  </a:lnTo>
                  <a:lnTo>
                    <a:pt x="477" y="213"/>
                  </a:lnTo>
                  <a:lnTo>
                    <a:pt x="212" y="107"/>
                  </a:lnTo>
                  <a:lnTo>
                    <a:pt x="0" y="1"/>
                  </a:lnTo>
                  <a:lnTo>
                    <a:pt x="0" y="1"/>
                  </a:lnTo>
                  <a:lnTo>
                    <a:pt x="159" y="213"/>
                  </a:lnTo>
                  <a:lnTo>
                    <a:pt x="424" y="478"/>
                  </a:lnTo>
                  <a:lnTo>
                    <a:pt x="955" y="266"/>
                  </a:lnTo>
                  <a:lnTo>
                    <a:pt x="148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2560175" y="3435350"/>
              <a:ext cx="95450" cy="29175"/>
            </a:xfrm>
            <a:custGeom>
              <a:rect b="b" l="l" r="r" t="t"/>
              <a:pathLst>
                <a:path extrusionOk="0" h="1167" w="3818">
                  <a:moveTo>
                    <a:pt x="0" y="0"/>
                  </a:moveTo>
                  <a:lnTo>
                    <a:pt x="212" y="584"/>
                  </a:lnTo>
                  <a:lnTo>
                    <a:pt x="371" y="902"/>
                  </a:lnTo>
                  <a:lnTo>
                    <a:pt x="583" y="1167"/>
                  </a:lnTo>
                  <a:lnTo>
                    <a:pt x="3817" y="1167"/>
                  </a:lnTo>
                  <a:lnTo>
                    <a:pt x="3499" y="584"/>
                  </a:lnTo>
                  <a:lnTo>
                    <a:pt x="328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2937900" y="3484400"/>
              <a:ext cx="74250" cy="35800"/>
            </a:xfrm>
            <a:custGeom>
              <a:rect b="b" l="l" r="r" t="t"/>
              <a:pathLst>
                <a:path extrusionOk="0" h="1432" w="2970">
                  <a:moveTo>
                    <a:pt x="2969" y="848"/>
                  </a:moveTo>
                  <a:lnTo>
                    <a:pt x="2916" y="954"/>
                  </a:lnTo>
                  <a:lnTo>
                    <a:pt x="2916" y="954"/>
                  </a:lnTo>
                  <a:lnTo>
                    <a:pt x="2916" y="954"/>
                  </a:lnTo>
                  <a:lnTo>
                    <a:pt x="2969" y="848"/>
                  </a:lnTo>
                  <a:close/>
                  <a:moveTo>
                    <a:pt x="583" y="0"/>
                  </a:moveTo>
                  <a:lnTo>
                    <a:pt x="371" y="53"/>
                  </a:lnTo>
                  <a:lnTo>
                    <a:pt x="265" y="106"/>
                  </a:lnTo>
                  <a:lnTo>
                    <a:pt x="106" y="53"/>
                  </a:lnTo>
                  <a:lnTo>
                    <a:pt x="106" y="53"/>
                  </a:lnTo>
                  <a:lnTo>
                    <a:pt x="371" y="212"/>
                  </a:lnTo>
                  <a:lnTo>
                    <a:pt x="636" y="265"/>
                  </a:lnTo>
                  <a:lnTo>
                    <a:pt x="318" y="424"/>
                  </a:lnTo>
                  <a:lnTo>
                    <a:pt x="106" y="424"/>
                  </a:lnTo>
                  <a:lnTo>
                    <a:pt x="53" y="477"/>
                  </a:lnTo>
                  <a:lnTo>
                    <a:pt x="0" y="477"/>
                  </a:lnTo>
                  <a:lnTo>
                    <a:pt x="159" y="742"/>
                  </a:lnTo>
                  <a:lnTo>
                    <a:pt x="477" y="1007"/>
                  </a:lnTo>
                  <a:lnTo>
                    <a:pt x="795" y="1219"/>
                  </a:lnTo>
                  <a:lnTo>
                    <a:pt x="1167" y="1431"/>
                  </a:lnTo>
                  <a:lnTo>
                    <a:pt x="2598" y="1431"/>
                  </a:lnTo>
                  <a:lnTo>
                    <a:pt x="2810" y="1166"/>
                  </a:lnTo>
                  <a:lnTo>
                    <a:pt x="2916" y="954"/>
                  </a:lnTo>
                  <a:lnTo>
                    <a:pt x="2916" y="954"/>
                  </a:lnTo>
                  <a:lnTo>
                    <a:pt x="2757" y="1060"/>
                  </a:lnTo>
                  <a:lnTo>
                    <a:pt x="2386" y="1166"/>
                  </a:lnTo>
                  <a:lnTo>
                    <a:pt x="1962" y="1219"/>
                  </a:lnTo>
                  <a:lnTo>
                    <a:pt x="1803" y="1166"/>
                  </a:lnTo>
                  <a:lnTo>
                    <a:pt x="1697" y="1113"/>
                  </a:lnTo>
                  <a:lnTo>
                    <a:pt x="1962" y="954"/>
                  </a:lnTo>
                  <a:lnTo>
                    <a:pt x="2121" y="795"/>
                  </a:lnTo>
                  <a:lnTo>
                    <a:pt x="2333" y="530"/>
                  </a:lnTo>
                  <a:lnTo>
                    <a:pt x="2333" y="530"/>
                  </a:lnTo>
                  <a:lnTo>
                    <a:pt x="2227" y="583"/>
                  </a:lnTo>
                  <a:lnTo>
                    <a:pt x="1962" y="583"/>
                  </a:lnTo>
                  <a:lnTo>
                    <a:pt x="1591" y="530"/>
                  </a:lnTo>
                  <a:lnTo>
                    <a:pt x="1432" y="424"/>
                  </a:lnTo>
                  <a:lnTo>
                    <a:pt x="1220" y="318"/>
                  </a:lnTo>
                  <a:lnTo>
                    <a:pt x="1538" y="212"/>
                  </a:lnTo>
                  <a:lnTo>
                    <a:pt x="1962"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2458100" y="3435350"/>
              <a:ext cx="98100" cy="29175"/>
            </a:xfrm>
            <a:custGeom>
              <a:rect b="b" l="l" r="r" t="t"/>
              <a:pathLst>
                <a:path extrusionOk="0" h="1167" w="3924">
                  <a:moveTo>
                    <a:pt x="1114" y="0"/>
                  </a:moveTo>
                  <a:lnTo>
                    <a:pt x="902" y="160"/>
                  </a:lnTo>
                  <a:lnTo>
                    <a:pt x="743" y="266"/>
                  </a:lnTo>
                  <a:lnTo>
                    <a:pt x="584" y="319"/>
                  </a:lnTo>
                  <a:lnTo>
                    <a:pt x="478" y="372"/>
                  </a:lnTo>
                  <a:lnTo>
                    <a:pt x="266" y="319"/>
                  </a:lnTo>
                  <a:lnTo>
                    <a:pt x="213" y="319"/>
                  </a:lnTo>
                  <a:lnTo>
                    <a:pt x="213" y="372"/>
                  </a:lnTo>
                  <a:lnTo>
                    <a:pt x="531" y="531"/>
                  </a:lnTo>
                  <a:lnTo>
                    <a:pt x="902" y="637"/>
                  </a:lnTo>
                  <a:lnTo>
                    <a:pt x="478" y="796"/>
                  </a:lnTo>
                  <a:lnTo>
                    <a:pt x="160" y="796"/>
                  </a:lnTo>
                  <a:lnTo>
                    <a:pt x="107" y="849"/>
                  </a:lnTo>
                  <a:lnTo>
                    <a:pt x="1" y="902"/>
                  </a:lnTo>
                  <a:lnTo>
                    <a:pt x="213" y="1167"/>
                  </a:lnTo>
                  <a:lnTo>
                    <a:pt x="3341" y="1167"/>
                  </a:lnTo>
                  <a:lnTo>
                    <a:pt x="3553" y="902"/>
                  </a:lnTo>
                  <a:lnTo>
                    <a:pt x="3712" y="584"/>
                  </a:lnTo>
                  <a:lnTo>
                    <a:pt x="392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2821250" y="3435350"/>
              <a:ext cx="95450" cy="29175"/>
            </a:xfrm>
            <a:custGeom>
              <a:rect b="b" l="l" r="r" t="t"/>
              <a:pathLst>
                <a:path extrusionOk="0" h="1167" w="3818">
                  <a:moveTo>
                    <a:pt x="531" y="0"/>
                  </a:moveTo>
                  <a:lnTo>
                    <a:pt x="319" y="584"/>
                  </a:lnTo>
                  <a:lnTo>
                    <a:pt x="1" y="1167"/>
                  </a:lnTo>
                  <a:lnTo>
                    <a:pt x="3235" y="1167"/>
                  </a:lnTo>
                  <a:lnTo>
                    <a:pt x="3447" y="902"/>
                  </a:lnTo>
                  <a:lnTo>
                    <a:pt x="3606" y="584"/>
                  </a:lnTo>
                  <a:lnTo>
                    <a:pt x="381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3193700" y="3534750"/>
              <a:ext cx="31825" cy="19900"/>
            </a:xfrm>
            <a:custGeom>
              <a:rect b="b" l="l" r="r" t="t"/>
              <a:pathLst>
                <a:path extrusionOk="0" h="796" w="1273">
                  <a:moveTo>
                    <a:pt x="0" y="1"/>
                  </a:moveTo>
                  <a:lnTo>
                    <a:pt x="265" y="213"/>
                  </a:lnTo>
                  <a:lnTo>
                    <a:pt x="583" y="425"/>
                  </a:lnTo>
                  <a:lnTo>
                    <a:pt x="1272" y="796"/>
                  </a:lnTo>
                  <a:lnTo>
                    <a:pt x="127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3169825" y="3435350"/>
              <a:ext cx="55700" cy="29175"/>
            </a:xfrm>
            <a:custGeom>
              <a:rect b="b" l="l" r="r" t="t"/>
              <a:pathLst>
                <a:path extrusionOk="0" h="1167" w="2228">
                  <a:moveTo>
                    <a:pt x="1" y="0"/>
                  </a:moveTo>
                  <a:lnTo>
                    <a:pt x="160" y="319"/>
                  </a:lnTo>
                  <a:lnTo>
                    <a:pt x="319" y="637"/>
                  </a:lnTo>
                  <a:lnTo>
                    <a:pt x="531" y="955"/>
                  </a:lnTo>
                  <a:lnTo>
                    <a:pt x="796" y="1167"/>
                  </a:lnTo>
                  <a:lnTo>
                    <a:pt x="2227" y="1167"/>
                  </a:lnTo>
                  <a:lnTo>
                    <a:pt x="222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3185750" y="3484400"/>
              <a:ext cx="39775" cy="35800"/>
            </a:xfrm>
            <a:custGeom>
              <a:rect b="b" l="l" r="r" t="t"/>
              <a:pathLst>
                <a:path extrusionOk="0" h="1432" w="1591">
                  <a:moveTo>
                    <a:pt x="530" y="0"/>
                  </a:moveTo>
                  <a:lnTo>
                    <a:pt x="636" y="53"/>
                  </a:lnTo>
                  <a:lnTo>
                    <a:pt x="318" y="159"/>
                  </a:lnTo>
                  <a:lnTo>
                    <a:pt x="106" y="159"/>
                  </a:lnTo>
                  <a:lnTo>
                    <a:pt x="53" y="212"/>
                  </a:lnTo>
                  <a:lnTo>
                    <a:pt x="0" y="265"/>
                  </a:lnTo>
                  <a:lnTo>
                    <a:pt x="106" y="424"/>
                  </a:lnTo>
                  <a:lnTo>
                    <a:pt x="265" y="583"/>
                  </a:lnTo>
                  <a:lnTo>
                    <a:pt x="689" y="901"/>
                  </a:lnTo>
                  <a:lnTo>
                    <a:pt x="1166" y="1166"/>
                  </a:lnTo>
                  <a:lnTo>
                    <a:pt x="1537" y="1325"/>
                  </a:lnTo>
                  <a:lnTo>
                    <a:pt x="1325" y="1431"/>
                  </a:lnTo>
                  <a:lnTo>
                    <a:pt x="1590" y="1431"/>
                  </a:lnTo>
                  <a:lnTo>
                    <a:pt x="159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2920675" y="3435350"/>
              <a:ext cx="96775" cy="29175"/>
            </a:xfrm>
            <a:custGeom>
              <a:rect b="b" l="l" r="r" t="t"/>
              <a:pathLst>
                <a:path extrusionOk="0" h="1167" w="3871">
                  <a:moveTo>
                    <a:pt x="0" y="0"/>
                  </a:moveTo>
                  <a:lnTo>
                    <a:pt x="212" y="584"/>
                  </a:lnTo>
                  <a:lnTo>
                    <a:pt x="371" y="902"/>
                  </a:lnTo>
                  <a:lnTo>
                    <a:pt x="583" y="1167"/>
                  </a:lnTo>
                  <a:lnTo>
                    <a:pt x="3711" y="1167"/>
                  </a:lnTo>
                  <a:lnTo>
                    <a:pt x="3870" y="902"/>
                  </a:lnTo>
                  <a:lnTo>
                    <a:pt x="3817" y="849"/>
                  </a:lnTo>
                  <a:lnTo>
                    <a:pt x="3764" y="796"/>
                  </a:lnTo>
                  <a:lnTo>
                    <a:pt x="3446" y="796"/>
                  </a:lnTo>
                  <a:lnTo>
                    <a:pt x="3022" y="637"/>
                  </a:lnTo>
                  <a:lnTo>
                    <a:pt x="3393" y="531"/>
                  </a:lnTo>
                  <a:lnTo>
                    <a:pt x="3711" y="372"/>
                  </a:lnTo>
                  <a:lnTo>
                    <a:pt x="3711" y="319"/>
                  </a:lnTo>
                  <a:lnTo>
                    <a:pt x="3658" y="319"/>
                  </a:lnTo>
                  <a:lnTo>
                    <a:pt x="3446" y="372"/>
                  </a:lnTo>
                  <a:lnTo>
                    <a:pt x="3340" y="319"/>
                  </a:lnTo>
                  <a:lnTo>
                    <a:pt x="3181" y="266"/>
                  </a:lnTo>
                  <a:lnTo>
                    <a:pt x="2969" y="160"/>
                  </a:lnTo>
                  <a:lnTo>
                    <a:pt x="281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2577400" y="3484400"/>
              <a:ext cx="322075" cy="35800"/>
            </a:xfrm>
            <a:custGeom>
              <a:rect b="b" l="l" r="r" t="t"/>
              <a:pathLst>
                <a:path extrusionOk="0" h="1432" w="12883">
                  <a:moveTo>
                    <a:pt x="530" y="0"/>
                  </a:moveTo>
                  <a:lnTo>
                    <a:pt x="371" y="53"/>
                  </a:lnTo>
                  <a:lnTo>
                    <a:pt x="212" y="106"/>
                  </a:lnTo>
                  <a:lnTo>
                    <a:pt x="106" y="53"/>
                  </a:lnTo>
                  <a:lnTo>
                    <a:pt x="106" y="53"/>
                  </a:lnTo>
                  <a:lnTo>
                    <a:pt x="371" y="212"/>
                  </a:lnTo>
                  <a:lnTo>
                    <a:pt x="636" y="265"/>
                  </a:lnTo>
                  <a:lnTo>
                    <a:pt x="318" y="424"/>
                  </a:lnTo>
                  <a:lnTo>
                    <a:pt x="106" y="424"/>
                  </a:lnTo>
                  <a:lnTo>
                    <a:pt x="53" y="477"/>
                  </a:lnTo>
                  <a:lnTo>
                    <a:pt x="0" y="477"/>
                  </a:lnTo>
                  <a:lnTo>
                    <a:pt x="159" y="742"/>
                  </a:lnTo>
                  <a:lnTo>
                    <a:pt x="477" y="1007"/>
                  </a:lnTo>
                  <a:lnTo>
                    <a:pt x="795" y="1219"/>
                  </a:lnTo>
                  <a:lnTo>
                    <a:pt x="1114" y="1431"/>
                  </a:lnTo>
                  <a:lnTo>
                    <a:pt x="11716" y="1431"/>
                  </a:lnTo>
                  <a:lnTo>
                    <a:pt x="12088" y="1219"/>
                  </a:lnTo>
                  <a:lnTo>
                    <a:pt x="12406" y="1007"/>
                  </a:lnTo>
                  <a:lnTo>
                    <a:pt x="12724" y="742"/>
                  </a:lnTo>
                  <a:lnTo>
                    <a:pt x="12883" y="477"/>
                  </a:lnTo>
                  <a:lnTo>
                    <a:pt x="12830" y="477"/>
                  </a:lnTo>
                  <a:lnTo>
                    <a:pt x="12777" y="424"/>
                  </a:lnTo>
                  <a:lnTo>
                    <a:pt x="12565" y="424"/>
                  </a:lnTo>
                  <a:lnTo>
                    <a:pt x="12247" y="265"/>
                  </a:lnTo>
                  <a:lnTo>
                    <a:pt x="12512" y="212"/>
                  </a:lnTo>
                  <a:lnTo>
                    <a:pt x="12777" y="53"/>
                  </a:lnTo>
                  <a:lnTo>
                    <a:pt x="12777" y="53"/>
                  </a:lnTo>
                  <a:lnTo>
                    <a:pt x="12671" y="106"/>
                  </a:lnTo>
                  <a:lnTo>
                    <a:pt x="12512" y="53"/>
                  </a:lnTo>
                  <a:lnTo>
                    <a:pt x="12300" y="0"/>
                  </a:lnTo>
                  <a:lnTo>
                    <a:pt x="9119" y="0"/>
                  </a:lnTo>
                  <a:lnTo>
                    <a:pt x="8854" y="265"/>
                  </a:lnTo>
                  <a:lnTo>
                    <a:pt x="8536" y="477"/>
                  </a:lnTo>
                  <a:lnTo>
                    <a:pt x="8271" y="636"/>
                  </a:lnTo>
                  <a:lnTo>
                    <a:pt x="7899" y="795"/>
                  </a:lnTo>
                  <a:lnTo>
                    <a:pt x="7581" y="901"/>
                  </a:lnTo>
                  <a:lnTo>
                    <a:pt x="7210" y="1007"/>
                  </a:lnTo>
                  <a:lnTo>
                    <a:pt x="6839" y="1060"/>
                  </a:lnTo>
                  <a:lnTo>
                    <a:pt x="6044" y="1060"/>
                  </a:lnTo>
                  <a:lnTo>
                    <a:pt x="5673" y="1007"/>
                  </a:lnTo>
                  <a:lnTo>
                    <a:pt x="5302" y="901"/>
                  </a:lnTo>
                  <a:lnTo>
                    <a:pt x="4984" y="795"/>
                  </a:lnTo>
                  <a:lnTo>
                    <a:pt x="4612" y="636"/>
                  </a:lnTo>
                  <a:lnTo>
                    <a:pt x="4294" y="477"/>
                  </a:lnTo>
                  <a:lnTo>
                    <a:pt x="4029" y="265"/>
                  </a:lnTo>
                  <a:lnTo>
                    <a:pt x="376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3212250" y="3562575"/>
              <a:ext cx="13275" cy="9300"/>
            </a:xfrm>
            <a:custGeom>
              <a:rect b="b" l="l" r="r" t="t"/>
              <a:pathLst>
                <a:path extrusionOk="0" h="372" w="531">
                  <a:moveTo>
                    <a:pt x="0" y="1"/>
                  </a:moveTo>
                  <a:lnTo>
                    <a:pt x="530" y="372"/>
                  </a:lnTo>
                  <a:lnTo>
                    <a:pt x="530" y="54"/>
                  </a:lnTo>
                  <a:lnTo>
                    <a:pt x="15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2261950" y="3285575"/>
              <a:ext cx="963575" cy="15925"/>
            </a:xfrm>
            <a:custGeom>
              <a:rect b="b" l="l" r="r" t="t"/>
              <a:pathLst>
                <a:path extrusionOk="0" h="637" w="38543">
                  <a:moveTo>
                    <a:pt x="1" y="1"/>
                  </a:moveTo>
                  <a:lnTo>
                    <a:pt x="1" y="637"/>
                  </a:lnTo>
                  <a:lnTo>
                    <a:pt x="38542" y="637"/>
                  </a:lnTo>
                  <a:lnTo>
                    <a:pt x="3854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3131400" y="3334625"/>
              <a:ext cx="94125" cy="21225"/>
            </a:xfrm>
            <a:custGeom>
              <a:rect b="b" l="l" r="r" t="t"/>
              <a:pathLst>
                <a:path extrusionOk="0" h="849" w="3765">
                  <a:moveTo>
                    <a:pt x="0" y="0"/>
                  </a:moveTo>
                  <a:lnTo>
                    <a:pt x="212" y="159"/>
                  </a:lnTo>
                  <a:lnTo>
                    <a:pt x="372" y="318"/>
                  </a:lnTo>
                  <a:lnTo>
                    <a:pt x="425" y="371"/>
                  </a:lnTo>
                  <a:lnTo>
                    <a:pt x="849" y="371"/>
                  </a:lnTo>
                  <a:lnTo>
                    <a:pt x="1008" y="424"/>
                  </a:lnTo>
                  <a:lnTo>
                    <a:pt x="1167" y="637"/>
                  </a:lnTo>
                  <a:lnTo>
                    <a:pt x="1644" y="584"/>
                  </a:lnTo>
                  <a:lnTo>
                    <a:pt x="1856" y="637"/>
                  </a:lnTo>
                  <a:lnTo>
                    <a:pt x="2068" y="690"/>
                  </a:lnTo>
                  <a:lnTo>
                    <a:pt x="2333" y="849"/>
                  </a:lnTo>
                  <a:lnTo>
                    <a:pt x="3764" y="849"/>
                  </a:lnTo>
                  <a:lnTo>
                    <a:pt x="3764"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3153925" y="3391600"/>
              <a:ext cx="71600" cy="18600"/>
            </a:xfrm>
            <a:custGeom>
              <a:rect b="b" l="l" r="r" t="t"/>
              <a:pathLst>
                <a:path extrusionOk="0" h="744" w="2864">
                  <a:moveTo>
                    <a:pt x="1" y="1"/>
                  </a:moveTo>
                  <a:lnTo>
                    <a:pt x="372" y="107"/>
                  </a:lnTo>
                  <a:lnTo>
                    <a:pt x="690" y="266"/>
                  </a:lnTo>
                  <a:lnTo>
                    <a:pt x="1008" y="425"/>
                  </a:lnTo>
                  <a:lnTo>
                    <a:pt x="1379" y="531"/>
                  </a:lnTo>
                  <a:lnTo>
                    <a:pt x="1856" y="637"/>
                  </a:lnTo>
                  <a:lnTo>
                    <a:pt x="2333" y="743"/>
                  </a:lnTo>
                  <a:lnTo>
                    <a:pt x="2863" y="743"/>
                  </a:lnTo>
                  <a:lnTo>
                    <a:pt x="2863" y="478"/>
                  </a:lnTo>
                  <a:lnTo>
                    <a:pt x="2439" y="425"/>
                  </a:lnTo>
                  <a:lnTo>
                    <a:pt x="1962" y="319"/>
                  </a:lnTo>
                  <a:lnTo>
                    <a:pt x="1008" y="107"/>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2591975" y="3583800"/>
              <a:ext cx="292925" cy="45075"/>
            </a:xfrm>
            <a:custGeom>
              <a:rect b="b" l="l" r="r" t="t"/>
              <a:pathLst>
                <a:path extrusionOk="0" h="1803" w="11717">
                  <a:moveTo>
                    <a:pt x="53" y="0"/>
                  </a:moveTo>
                  <a:lnTo>
                    <a:pt x="424" y="318"/>
                  </a:lnTo>
                  <a:lnTo>
                    <a:pt x="265" y="371"/>
                  </a:lnTo>
                  <a:lnTo>
                    <a:pt x="106" y="318"/>
                  </a:lnTo>
                  <a:lnTo>
                    <a:pt x="0" y="318"/>
                  </a:lnTo>
                  <a:lnTo>
                    <a:pt x="106" y="530"/>
                  </a:lnTo>
                  <a:lnTo>
                    <a:pt x="318" y="742"/>
                  </a:lnTo>
                  <a:lnTo>
                    <a:pt x="584" y="954"/>
                  </a:lnTo>
                  <a:lnTo>
                    <a:pt x="902" y="1113"/>
                  </a:lnTo>
                  <a:lnTo>
                    <a:pt x="1220" y="1272"/>
                  </a:lnTo>
                  <a:lnTo>
                    <a:pt x="1591" y="1432"/>
                  </a:lnTo>
                  <a:lnTo>
                    <a:pt x="1962" y="1485"/>
                  </a:lnTo>
                  <a:lnTo>
                    <a:pt x="2280" y="1538"/>
                  </a:lnTo>
                  <a:lnTo>
                    <a:pt x="1909" y="1803"/>
                  </a:lnTo>
                  <a:lnTo>
                    <a:pt x="9808" y="1803"/>
                  </a:lnTo>
                  <a:lnTo>
                    <a:pt x="9437" y="1538"/>
                  </a:lnTo>
                  <a:lnTo>
                    <a:pt x="9755" y="1485"/>
                  </a:lnTo>
                  <a:lnTo>
                    <a:pt x="10126" y="1432"/>
                  </a:lnTo>
                  <a:lnTo>
                    <a:pt x="10497" y="1272"/>
                  </a:lnTo>
                  <a:lnTo>
                    <a:pt x="10815" y="1113"/>
                  </a:lnTo>
                  <a:lnTo>
                    <a:pt x="11133" y="954"/>
                  </a:lnTo>
                  <a:lnTo>
                    <a:pt x="11399" y="742"/>
                  </a:lnTo>
                  <a:lnTo>
                    <a:pt x="11611" y="530"/>
                  </a:lnTo>
                  <a:lnTo>
                    <a:pt x="11717" y="318"/>
                  </a:lnTo>
                  <a:lnTo>
                    <a:pt x="11558" y="318"/>
                  </a:lnTo>
                  <a:lnTo>
                    <a:pt x="11452" y="371"/>
                  </a:lnTo>
                  <a:lnTo>
                    <a:pt x="11293" y="318"/>
                  </a:lnTo>
                  <a:lnTo>
                    <a:pt x="11664" y="0"/>
                  </a:lnTo>
                  <a:lnTo>
                    <a:pt x="11558" y="0"/>
                  </a:lnTo>
                  <a:lnTo>
                    <a:pt x="11346" y="53"/>
                  </a:lnTo>
                  <a:lnTo>
                    <a:pt x="11080" y="106"/>
                  </a:lnTo>
                  <a:lnTo>
                    <a:pt x="10762" y="106"/>
                  </a:lnTo>
                  <a:lnTo>
                    <a:pt x="10444" y="0"/>
                  </a:lnTo>
                  <a:lnTo>
                    <a:pt x="1273" y="0"/>
                  </a:lnTo>
                  <a:lnTo>
                    <a:pt x="902" y="106"/>
                  </a:lnTo>
                  <a:lnTo>
                    <a:pt x="637" y="106"/>
                  </a:lnTo>
                  <a:lnTo>
                    <a:pt x="371" y="53"/>
                  </a:lnTo>
                  <a:lnTo>
                    <a:pt x="15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2261950" y="3562575"/>
              <a:ext cx="2675" cy="1350"/>
            </a:xfrm>
            <a:custGeom>
              <a:rect b="b" l="l" r="r" t="t"/>
              <a:pathLst>
                <a:path extrusionOk="0" h="54" w="107">
                  <a:moveTo>
                    <a:pt x="1" y="1"/>
                  </a:moveTo>
                  <a:lnTo>
                    <a:pt x="1" y="54"/>
                  </a:lnTo>
                  <a:lnTo>
                    <a:pt x="107"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2479325" y="3583800"/>
              <a:ext cx="45075" cy="23875"/>
            </a:xfrm>
            <a:custGeom>
              <a:rect b="b" l="l" r="r" t="t"/>
              <a:pathLst>
                <a:path extrusionOk="0" h="955" w="1803">
                  <a:moveTo>
                    <a:pt x="0" y="0"/>
                  </a:moveTo>
                  <a:lnTo>
                    <a:pt x="212" y="265"/>
                  </a:lnTo>
                  <a:lnTo>
                    <a:pt x="477" y="530"/>
                  </a:lnTo>
                  <a:lnTo>
                    <a:pt x="795" y="742"/>
                  </a:lnTo>
                  <a:lnTo>
                    <a:pt x="1113" y="954"/>
                  </a:lnTo>
                  <a:lnTo>
                    <a:pt x="1538" y="636"/>
                  </a:lnTo>
                  <a:lnTo>
                    <a:pt x="1697" y="477"/>
                  </a:lnTo>
                  <a:lnTo>
                    <a:pt x="1803" y="318"/>
                  </a:lnTo>
                  <a:lnTo>
                    <a:pt x="1644" y="318"/>
                  </a:lnTo>
                  <a:lnTo>
                    <a:pt x="1538" y="371"/>
                  </a:lnTo>
                  <a:lnTo>
                    <a:pt x="1378" y="318"/>
                  </a:lnTo>
                  <a:lnTo>
                    <a:pt x="1697" y="0"/>
                  </a:lnTo>
                  <a:lnTo>
                    <a:pt x="1644" y="0"/>
                  </a:lnTo>
                  <a:lnTo>
                    <a:pt x="1432" y="53"/>
                  </a:lnTo>
                  <a:lnTo>
                    <a:pt x="1166" y="106"/>
                  </a:lnTo>
                  <a:lnTo>
                    <a:pt x="848" y="106"/>
                  </a:lnTo>
                  <a:lnTo>
                    <a:pt x="530"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3106225" y="3534750"/>
              <a:ext cx="33150" cy="9300"/>
            </a:xfrm>
            <a:custGeom>
              <a:rect b="b" l="l" r="r" t="t"/>
              <a:pathLst>
                <a:path extrusionOk="0" h="372" w="1326">
                  <a:moveTo>
                    <a:pt x="0" y="1"/>
                  </a:moveTo>
                  <a:lnTo>
                    <a:pt x="848" y="372"/>
                  </a:lnTo>
                  <a:lnTo>
                    <a:pt x="1113" y="213"/>
                  </a:lnTo>
                  <a:lnTo>
                    <a:pt x="132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2313650" y="3435350"/>
              <a:ext cx="95450" cy="29175"/>
            </a:xfrm>
            <a:custGeom>
              <a:rect b="b" l="l" r="r" t="t"/>
              <a:pathLst>
                <a:path extrusionOk="0" h="1167" w="3818">
                  <a:moveTo>
                    <a:pt x="0" y="0"/>
                  </a:moveTo>
                  <a:lnTo>
                    <a:pt x="159" y="319"/>
                  </a:lnTo>
                  <a:lnTo>
                    <a:pt x="318" y="637"/>
                  </a:lnTo>
                  <a:lnTo>
                    <a:pt x="530" y="955"/>
                  </a:lnTo>
                  <a:lnTo>
                    <a:pt x="795" y="1167"/>
                  </a:lnTo>
                  <a:lnTo>
                    <a:pt x="3658" y="1167"/>
                  </a:lnTo>
                  <a:lnTo>
                    <a:pt x="3817" y="902"/>
                  </a:lnTo>
                  <a:lnTo>
                    <a:pt x="3711" y="849"/>
                  </a:lnTo>
                  <a:lnTo>
                    <a:pt x="3658" y="796"/>
                  </a:lnTo>
                  <a:lnTo>
                    <a:pt x="3393" y="796"/>
                  </a:lnTo>
                  <a:lnTo>
                    <a:pt x="2969" y="637"/>
                  </a:lnTo>
                  <a:lnTo>
                    <a:pt x="3340" y="531"/>
                  </a:lnTo>
                  <a:lnTo>
                    <a:pt x="3658" y="372"/>
                  </a:lnTo>
                  <a:lnTo>
                    <a:pt x="3658" y="319"/>
                  </a:lnTo>
                  <a:lnTo>
                    <a:pt x="3605" y="319"/>
                  </a:lnTo>
                  <a:lnTo>
                    <a:pt x="3393" y="372"/>
                  </a:lnTo>
                  <a:lnTo>
                    <a:pt x="3234" y="319"/>
                  </a:lnTo>
                  <a:lnTo>
                    <a:pt x="3075" y="266"/>
                  </a:lnTo>
                  <a:lnTo>
                    <a:pt x="2916" y="160"/>
                  </a:lnTo>
                  <a:lnTo>
                    <a:pt x="275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3054525" y="3398250"/>
              <a:ext cx="131250" cy="11950"/>
            </a:xfrm>
            <a:custGeom>
              <a:rect b="b" l="l" r="r" t="t"/>
              <a:pathLst>
                <a:path extrusionOk="0" h="478" w="5250">
                  <a:moveTo>
                    <a:pt x="637" y="0"/>
                  </a:moveTo>
                  <a:lnTo>
                    <a:pt x="1" y="106"/>
                  </a:lnTo>
                  <a:lnTo>
                    <a:pt x="213" y="477"/>
                  </a:lnTo>
                  <a:lnTo>
                    <a:pt x="5249" y="477"/>
                  </a:lnTo>
                  <a:lnTo>
                    <a:pt x="4613" y="371"/>
                  </a:lnTo>
                  <a:lnTo>
                    <a:pt x="4030" y="159"/>
                  </a:lnTo>
                  <a:lnTo>
                    <a:pt x="3659" y="212"/>
                  </a:lnTo>
                  <a:lnTo>
                    <a:pt x="3287" y="212"/>
                  </a:lnTo>
                  <a:lnTo>
                    <a:pt x="2386" y="106"/>
                  </a:lnTo>
                  <a:lnTo>
                    <a:pt x="1485" y="106"/>
                  </a:lnTo>
                  <a:lnTo>
                    <a:pt x="63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3067775" y="3435350"/>
              <a:ext cx="95450" cy="29175"/>
            </a:xfrm>
            <a:custGeom>
              <a:rect b="b" l="l" r="r" t="t"/>
              <a:pathLst>
                <a:path extrusionOk="0" h="1167" w="3818">
                  <a:moveTo>
                    <a:pt x="1061" y="0"/>
                  </a:moveTo>
                  <a:lnTo>
                    <a:pt x="902" y="160"/>
                  </a:lnTo>
                  <a:lnTo>
                    <a:pt x="690" y="266"/>
                  </a:lnTo>
                  <a:lnTo>
                    <a:pt x="531" y="319"/>
                  </a:lnTo>
                  <a:lnTo>
                    <a:pt x="425" y="372"/>
                  </a:lnTo>
                  <a:lnTo>
                    <a:pt x="213" y="319"/>
                  </a:lnTo>
                  <a:lnTo>
                    <a:pt x="160" y="319"/>
                  </a:lnTo>
                  <a:lnTo>
                    <a:pt x="160" y="372"/>
                  </a:lnTo>
                  <a:lnTo>
                    <a:pt x="478" y="531"/>
                  </a:lnTo>
                  <a:lnTo>
                    <a:pt x="849" y="637"/>
                  </a:lnTo>
                  <a:lnTo>
                    <a:pt x="425" y="796"/>
                  </a:lnTo>
                  <a:lnTo>
                    <a:pt x="107" y="796"/>
                  </a:lnTo>
                  <a:lnTo>
                    <a:pt x="54" y="849"/>
                  </a:lnTo>
                  <a:lnTo>
                    <a:pt x="1" y="902"/>
                  </a:lnTo>
                  <a:lnTo>
                    <a:pt x="160" y="1167"/>
                  </a:lnTo>
                  <a:lnTo>
                    <a:pt x="3023" y="1167"/>
                  </a:lnTo>
                  <a:lnTo>
                    <a:pt x="3288" y="955"/>
                  </a:lnTo>
                  <a:lnTo>
                    <a:pt x="3500" y="637"/>
                  </a:lnTo>
                  <a:lnTo>
                    <a:pt x="3659" y="319"/>
                  </a:lnTo>
                  <a:lnTo>
                    <a:pt x="381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3118150" y="3562575"/>
              <a:ext cx="2675" cy="1350"/>
            </a:xfrm>
            <a:custGeom>
              <a:rect b="b" l="l" r="r" t="t"/>
              <a:pathLst>
                <a:path extrusionOk="0" h="54" w="107">
                  <a:moveTo>
                    <a:pt x="0" y="1"/>
                  </a:moveTo>
                  <a:lnTo>
                    <a:pt x="53" y="54"/>
                  </a:lnTo>
                  <a:lnTo>
                    <a:pt x="106"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2356050" y="3562575"/>
              <a:ext cx="1350" cy="1350"/>
            </a:xfrm>
            <a:custGeom>
              <a:rect b="b" l="l" r="r" t="t"/>
              <a:pathLst>
                <a:path extrusionOk="0" h="54" w="54">
                  <a:moveTo>
                    <a:pt x="1" y="1"/>
                  </a:moveTo>
                  <a:lnTo>
                    <a:pt x="54" y="54"/>
                  </a:lnTo>
                  <a:lnTo>
                    <a:pt x="54"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3102250" y="3551975"/>
              <a:ext cx="7975" cy="2675"/>
            </a:xfrm>
            <a:custGeom>
              <a:rect b="b" l="l" r="r" t="t"/>
              <a:pathLst>
                <a:path extrusionOk="0" h="107" w="319">
                  <a:moveTo>
                    <a:pt x="0" y="1"/>
                  </a:moveTo>
                  <a:lnTo>
                    <a:pt x="159" y="107"/>
                  </a:lnTo>
                  <a:lnTo>
                    <a:pt x="318" y="54"/>
                  </a:lnTo>
                  <a:lnTo>
                    <a:pt x="0"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2251350" y="3628850"/>
              <a:ext cx="1350" cy="1350"/>
            </a:xfrm>
            <a:custGeom>
              <a:rect b="b" l="l" r="r" t="t"/>
              <a:pathLst>
                <a:path extrusionOk="0" h="54" w="54">
                  <a:moveTo>
                    <a:pt x="1" y="1"/>
                  </a:moveTo>
                  <a:lnTo>
                    <a:pt x="1" y="54"/>
                  </a:lnTo>
                  <a:lnTo>
                    <a:pt x="54"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2269900" y="3628850"/>
              <a:ext cx="2675" cy="1350"/>
            </a:xfrm>
            <a:custGeom>
              <a:rect b="b" l="l" r="r" t="t"/>
              <a:pathLst>
                <a:path extrusionOk="0" h="54" w="107">
                  <a:moveTo>
                    <a:pt x="107" y="1"/>
                  </a:moveTo>
                  <a:lnTo>
                    <a:pt x="1" y="54"/>
                  </a:lnTo>
                  <a:lnTo>
                    <a:pt x="107" y="54"/>
                  </a:lnTo>
                  <a:lnTo>
                    <a:pt x="107"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2635700" y="3628850"/>
              <a:ext cx="205475" cy="1350"/>
            </a:xfrm>
            <a:custGeom>
              <a:rect b="b" l="l" r="r" t="t"/>
              <a:pathLst>
                <a:path extrusionOk="0" h="54" w="8219">
                  <a:moveTo>
                    <a:pt x="160" y="1"/>
                  </a:moveTo>
                  <a:lnTo>
                    <a:pt x="1" y="54"/>
                  </a:lnTo>
                  <a:lnTo>
                    <a:pt x="8218" y="54"/>
                  </a:lnTo>
                  <a:lnTo>
                    <a:pt x="8059"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3222850" y="3628850"/>
              <a:ext cx="2675" cy="1350"/>
            </a:xfrm>
            <a:custGeom>
              <a:rect b="b" l="l" r="r" t="t"/>
              <a:pathLst>
                <a:path extrusionOk="0" h="54" w="107">
                  <a:moveTo>
                    <a:pt x="0" y="1"/>
                  </a:moveTo>
                  <a:lnTo>
                    <a:pt x="106" y="54"/>
                  </a:lnTo>
                  <a:lnTo>
                    <a:pt x="106"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3204300" y="3628850"/>
              <a:ext cx="2675" cy="1350"/>
            </a:xfrm>
            <a:custGeom>
              <a:rect b="b" l="l" r="r" t="t"/>
              <a:pathLst>
                <a:path extrusionOk="0" h="54" w="107">
                  <a:moveTo>
                    <a:pt x="0" y="1"/>
                  </a:moveTo>
                  <a:lnTo>
                    <a:pt x="0" y="54"/>
                  </a:lnTo>
                  <a:lnTo>
                    <a:pt x="106" y="54"/>
                  </a:lnTo>
                  <a:lnTo>
                    <a:pt x="0"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2251350" y="3579825"/>
              <a:ext cx="10625" cy="4000"/>
            </a:xfrm>
            <a:custGeom>
              <a:rect b="b" l="l" r="r" t="t"/>
              <a:pathLst>
                <a:path extrusionOk="0" h="160" w="425">
                  <a:moveTo>
                    <a:pt x="1" y="0"/>
                  </a:moveTo>
                  <a:lnTo>
                    <a:pt x="1" y="159"/>
                  </a:lnTo>
                  <a:lnTo>
                    <a:pt x="425" y="159"/>
                  </a:lnTo>
                  <a:lnTo>
                    <a:pt x="425"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3201650" y="3577175"/>
              <a:ext cx="23875" cy="6650"/>
            </a:xfrm>
            <a:custGeom>
              <a:rect b="b" l="l" r="r" t="t"/>
              <a:pathLst>
                <a:path extrusionOk="0" h="266" w="955">
                  <a:moveTo>
                    <a:pt x="0" y="0"/>
                  </a:moveTo>
                  <a:lnTo>
                    <a:pt x="318" y="265"/>
                  </a:lnTo>
                  <a:lnTo>
                    <a:pt x="954" y="265"/>
                  </a:lnTo>
                  <a:lnTo>
                    <a:pt x="954" y="106"/>
                  </a:lnTo>
                  <a:lnTo>
                    <a:pt x="265" y="106"/>
                  </a:lnTo>
                  <a:lnTo>
                    <a:pt x="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3086325" y="3574525"/>
              <a:ext cx="46425" cy="9300"/>
            </a:xfrm>
            <a:custGeom>
              <a:rect b="b" l="l" r="r" t="t"/>
              <a:pathLst>
                <a:path extrusionOk="0" h="372" w="1857">
                  <a:moveTo>
                    <a:pt x="213" y="0"/>
                  </a:moveTo>
                  <a:lnTo>
                    <a:pt x="584" y="318"/>
                  </a:lnTo>
                  <a:lnTo>
                    <a:pt x="213" y="318"/>
                  </a:lnTo>
                  <a:lnTo>
                    <a:pt x="1" y="265"/>
                  </a:lnTo>
                  <a:lnTo>
                    <a:pt x="107" y="371"/>
                  </a:lnTo>
                  <a:lnTo>
                    <a:pt x="1485" y="371"/>
                  </a:lnTo>
                  <a:lnTo>
                    <a:pt x="1856" y="106"/>
                  </a:lnTo>
                  <a:lnTo>
                    <a:pt x="1856" y="106"/>
                  </a:lnTo>
                  <a:lnTo>
                    <a:pt x="1697" y="159"/>
                  </a:lnTo>
                  <a:lnTo>
                    <a:pt x="1379" y="212"/>
                  </a:lnTo>
                  <a:lnTo>
                    <a:pt x="743" y="212"/>
                  </a:lnTo>
                  <a:lnTo>
                    <a:pt x="478" y="106"/>
                  </a:lnTo>
                  <a:lnTo>
                    <a:pt x="69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2520400" y="3582475"/>
              <a:ext cx="2675" cy="1350"/>
            </a:xfrm>
            <a:custGeom>
              <a:rect b="b" l="l" r="r" t="t"/>
              <a:pathLst>
                <a:path extrusionOk="0" h="54" w="107">
                  <a:moveTo>
                    <a:pt x="107" y="0"/>
                  </a:moveTo>
                  <a:lnTo>
                    <a:pt x="1" y="53"/>
                  </a:lnTo>
                  <a:lnTo>
                    <a:pt x="54" y="53"/>
                  </a:lnTo>
                  <a:lnTo>
                    <a:pt x="107"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2973675" y="3574525"/>
              <a:ext cx="19900" cy="7975"/>
            </a:xfrm>
            <a:custGeom>
              <a:rect b="b" l="l" r="r" t="t"/>
              <a:pathLst>
                <a:path extrusionOk="0" h="319" w="796">
                  <a:moveTo>
                    <a:pt x="1" y="0"/>
                  </a:moveTo>
                  <a:lnTo>
                    <a:pt x="425" y="318"/>
                  </a:lnTo>
                  <a:lnTo>
                    <a:pt x="796"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2984275" y="3581150"/>
              <a:ext cx="14600" cy="2675"/>
            </a:xfrm>
            <a:custGeom>
              <a:rect b="b" l="l" r="r" t="t"/>
              <a:pathLst>
                <a:path extrusionOk="0" h="107" w="584">
                  <a:moveTo>
                    <a:pt x="584" y="0"/>
                  </a:moveTo>
                  <a:lnTo>
                    <a:pt x="425" y="53"/>
                  </a:lnTo>
                  <a:lnTo>
                    <a:pt x="107" y="53"/>
                  </a:lnTo>
                  <a:lnTo>
                    <a:pt x="1" y="106"/>
                  </a:lnTo>
                  <a:lnTo>
                    <a:pt x="531" y="106"/>
                  </a:lnTo>
                  <a:lnTo>
                    <a:pt x="584"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2483300" y="3574525"/>
              <a:ext cx="19900" cy="7975"/>
            </a:xfrm>
            <a:custGeom>
              <a:rect b="b" l="l" r="r" t="t"/>
              <a:pathLst>
                <a:path extrusionOk="0" h="319" w="796">
                  <a:moveTo>
                    <a:pt x="0" y="0"/>
                  </a:moveTo>
                  <a:lnTo>
                    <a:pt x="318" y="318"/>
                  </a:lnTo>
                  <a:lnTo>
                    <a:pt x="795"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2880900" y="3582475"/>
              <a:ext cx="4000" cy="1350"/>
            </a:xfrm>
            <a:custGeom>
              <a:rect b="b" l="l" r="r" t="t"/>
              <a:pathLst>
                <a:path extrusionOk="0" h="54" w="160">
                  <a:moveTo>
                    <a:pt x="160" y="0"/>
                  </a:moveTo>
                  <a:lnTo>
                    <a:pt x="1" y="53"/>
                  </a:lnTo>
                  <a:lnTo>
                    <a:pt x="107" y="53"/>
                  </a:lnTo>
                  <a:lnTo>
                    <a:pt x="16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2953800" y="3582475"/>
              <a:ext cx="2675" cy="1350"/>
            </a:xfrm>
            <a:custGeom>
              <a:rect b="b" l="l" r="r" t="t"/>
              <a:pathLst>
                <a:path extrusionOk="0" h="54" w="107">
                  <a:moveTo>
                    <a:pt x="0" y="0"/>
                  </a:moveTo>
                  <a:lnTo>
                    <a:pt x="53" y="53"/>
                  </a:lnTo>
                  <a:lnTo>
                    <a:pt x="106" y="53"/>
                  </a:lnTo>
                  <a:lnTo>
                    <a:pt x="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2591975" y="3582475"/>
              <a:ext cx="4000" cy="1350"/>
            </a:xfrm>
            <a:custGeom>
              <a:rect b="b" l="l" r="r" t="t"/>
              <a:pathLst>
                <a:path extrusionOk="0" h="54" w="160">
                  <a:moveTo>
                    <a:pt x="0" y="0"/>
                  </a:moveTo>
                  <a:lnTo>
                    <a:pt x="53" y="53"/>
                  </a:lnTo>
                  <a:lnTo>
                    <a:pt x="159" y="53"/>
                  </a:lnTo>
                  <a:lnTo>
                    <a:pt x="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2478000" y="3581150"/>
              <a:ext cx="14600" cy="2675"/>
            </a:xfrm>
            <a:custGeom>
              <a:rect b="b" l="l" r="r" t="t"/>
              <a:pathLst>
                <a:path extrusionOk="0" h="107" w="584">
                  <a:moveTo>
                    <a:pt x="0" y="0"/>
                  </a:moveTo>
                  <a:lnTo>
                    <a:pt x="53" y="106"/>
                  </a:lnTo>
                  <a:lnTo>
                    <a:pt x="583" y="106"/>
                  </a:lnTo>
                  <a:lnTo>
                    <a:pt x="477" y="53"/>
                  </a:lnTo>
                  <a:lnTo>
                    <a:pt x="159" y="53"/>
                  </a:lnTo>
                  <a:lnTo>
                    <a:pt x="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2261950" y="3577175"/>
              <a:ext cx="13275" cy="6650"/>
            </a:xfrm>
            <a:custGeom>
              <a:rect b="b" l="l" r="r" t="t"/>
              <a:pathLst>
                <a:path extrusionOk="0" h="266" w="531">
                  <a:moveTo>
                    <a:pt x="531" y="0"/>
                  </a:moveTo>
                  <a:lnTo>
                    <a:pt x="425" y="53"/>
                  </a:lnTo>
                  <a:lnTo>
                    <a:pt x="1" y="106"/>
                  </a:lnTo>
                  <a:lnTo>
                    <a:pt x="1" y="265"/>
                  </a:lnTo>
                  <a:lnTo>
                    <a:pt x="213" y="265"/>
                  </a:lnTo>
                  <a:lnTo>
                    <a:pt x="531"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2344125" y="3574525"/>
              <a:ext cx="46425" cy="9300"/>
            </a:xfrm>
            <a:custGeom>
              <a:rect b="b" l="l" r="r" t="t"/>
              <a:pathLst>
                <a:path extrusionOk="0" h="372" w="1857">
                  <a:moveTo>
                    <a:pt x="1167" y="0"/>
                  </a:moveTo>
                  <a:lnTo>
                    <a:pt x="1379" y="106"/>
                  </a:lnTo>
                  <a:lnTo>
                    <a:pt x="1114" y="212"/>
                  </a:lnTo>
                  <a:lnTo>
                    <a:pt x="425" y="212"/>
                  </a:lnTo>
                  <a:lnTo>
                    <a:pt x="160" y="159"/>
                  </a:lnTo>
                  <a:lnTo>
                    <a:pt x="1" y="106"/>
                  </a:lnTo>
                  <a:lnTo>
                    <a:pt x="1" y="106"/>
                  </a:lnTo>
                  <a:lnTo>
                    <a:pt x="372" y="371"/>
                  </a:lnTo>
                  <a:lnTo>
                    <a:pt x="1750" y="371"/>
                  </a:lnTo>
                  <a:lnTo>
                    <a:pt x="1856" y="265"/>
                  </a:lnTo>
                  <a:lnTo>
                    <a:pt x="1644" y="318"/>
                  </a:lnTo>
                  <a:lnTo>
                    <a:pt x="1273" y="318"/>
                  </a:lnTo>
                  <a:lnTo>
                    <a:pt x="1644"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2611850" y="3574525"/>
              <a:ext cx="253175" cy="9300"/>
            </a:xfrm>
            <a:custGeom>
              <a:rect b="b" l="l" r="r" t="t"/>
              <a:pathLst>
                <a:path extrusionOk="0" h="372" w="10127">
                  <a:moveTo>
                    <a:pt x="1" y="0"/>
                  </a:moveTo>
                  <a:lnTo>
                    <a:pt x="266" y="159"/>
                  </a:lnTo>
                  <a:lnTo>
                    <a:pt x="584" y="318"/>
                  </a:lnTo>
                  <a:lnTo>
                    <a:pt x="478" y="371"/>
                  </a:lnTo>
                  <a:lnTo>
                    <a:pt x="9649" y="371"/>
                  </a:lnTo>
                  <a:lnTo>
                    <a:pt x="9543" y="318"/>
                  </a:lnTo>
                  <a:lnTo>
                    <a:pt x="9861" y="159"/>
                  </a:lnTo>
                  <a:lnTo>
                    <a:pt x="10126"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2251350" y="3520175"/>
              <a:ext cx="10625" cy="14600"/>
            </a:xfrm>
            <a:custGeom>
              <a:rect b="b" l="l" r="r" t="t"/>
              <a:pathLst>
                <a:path extrusionOk="0" h="584" w="425">
                  <a:moveTo>
                    <a:pt x="1" y="0"/>
                  </a:moveTo>
                  <a:lnTo>
                    <a:pt x="1" y="584"/>
                  </a:lnTo>
                  <a:lnTo>
                    <a:pt x="425" y="584"/>
                  </a:lnTo>
                  <a:lnTo>
                    <a:pt x="425" y="531"/>
                  </a:lnTo>
                  <a:lnTo>
                    <a:pt x="425" y="478"/>
                  </a:lnTo>
                  <a:lnTo>
                    <a:pt x="425" y="53"/>
                  </a:lnTo>
                  <a:lnTo>
                    <a:pt x="213"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2593300" y="3520175"/>
              <a:ext cx="290275" cy="14600"/>
            </a:xfrm>
            <a:custGeom>
              <a:rect b="b" l="l" r="r" t="t"/>
              <a:pathLst>
                <a:path extrusionOk="0" h="584" w="11611">
                  <a:moveTo>
                    <a:pt x="478" y="0"/>
                  </a:moveTo>
                  <a:lnTo>
                    <a:pt x="849" y="106"/>
                  </a:lnTo>
                  <a:lnTo>
                    <a:pt x="743" y="212"/>
                  </a:lnTo>
                  <a:lnTo>
                    <a:pt x="584" y="265"/>
                  </a:lnTo>
                  <a:lnTo>
                    <a:pt x="318" y="319"/>
                  </a:lnTo>
                  <a:lnTo>
                    <a:pt x="0" y="319"/>
                  </a:lnTo>
                  <a:lnTo>
                    <a:pt x="265" y="584"/>
                  </a:lnTo>
                  <a:lnTo>
                    <a:pt x="11346" y="584"/>
                  </a:lnTo>
                  <a:lnTo>
                    <a:pt x="11611" y="319"/>
                  </a:lnTo>
                  <a:lnTo>
                    <a:pt x="11293" y="319"/>
                  </a:lnTo>
                  <a:lnTo>
                    <a:pt x="11027" y="265"/>
                  </a:lnTo>
                  <a:lnTo>
                    <a:pt x="10868" y="212"/>
                  </a:lnTo>
                  <a:lnTo>
                    <a:pt x="10762" y="106"/>
                  </a:lnTo>
                  <a:lnTo>
                    <a:pt x="11080"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2581375" y="3533425"/>
              <a:ext cx="25" cy="1350"/>
            </a:xfrm>
            <a:custGeom>
              <a:rect b="b" l="l" r="r" t="t"/>
              <a:pathLst>
                <a:path extrusionOk="0" h="54" w="1">
                  <a:moveTo>
                    <a:pt x="0" y="1"/>
                  </a:moveTo>
                  <a:lnTo>
                    <a:pt x="0" y="1"/>
                  </a:lnTo>
                  <a:lnTo>
                    <a:pt x="0" y="54"/>
                  </a:lnTo>
                  <a:lnTo>
                    <a:pt x="0" y="54"/>
                  </a:lnTo>
                  <a:lnTo>
                    <a:pt x="0" y="54"/>
                  </a:lnTo>
                  <a:lnTo>
                    <a:pt x="0" y="1"/>
                  </a:lnTo>
                  <a:lnTo>
                    <a:pt x="0"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2941875" y="3533425"/>
              <a:ext cx="25" cy="1350"/>
            </a:xfrm>
            <a:custGeom>
              <a:rect b="b" l="l" r="r" t="t"/>
              <a:pathLst>
                <a:path extrusionOk="0" h="54" w="1">
                  <a:moveTo>
                    <a:pt x="0" y="54"/>
                  </a:moveTo>
                  <a:lnTo>
                    <a:pt x="0" y="54"/>
                  </a:lnTo>
                  <a:lnTo>
                    <a:pt x="0" y="54"/>
                  </a:lnTo>
                  <a:lnTo>
                    <a:pt x="0" y="1"/>
                  </a:lnTo>
                  <a:lnTo>
                    <a:pt x="0" y="1"/>
                  </a:lnTo>
                  <a:lnTo>
                    <a:pt x="0" y="54"/>
                  </a:lnTo>
                  <a:lnTo>
                    <a:pt x="0" y="54"/>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2333525" y="3520175"/>
              <a:ext cx="59675" cy="14600"/>
            </a:xfrm>
            <a:custGeom>
              <a:rect b="b" l="l" r="r" t="t"/>
              <a:pathLst>
                <a:path extrusionOk="0" h="584" w="2387">
                  <a:moveTo>
                    <a:pt x="0" y="319"/>
                  </a:moveTo>
                  <a:lnTo>
                    <a:pt x="160" y="584"/>
                  </a:lnTo>
                  <a:lnTo>
                    <a:pt x="743" y="584"/>
                  </a:lnTo>
                  <a:lnTo>
                    <a:pt x="478" y="531"/>
                  </a:lnTo>
                  <a:lnTo>
                    <a:pt x="160" y="425"/>
                  </a:lnTo>
                  <a:lnTo>
                    <a:pt x="0" y="319"/>
                  </a:lnTo>
                  <a:close/>
                  <a:moveTo>
                    <a:pt x="1167" y="0"/>
                  </a:moveTo>
                  <a:lnTo>
                    <a:pt x="902" y="53"/>
                  </a:lnTo>
                  <a:lnTo>
                    <a:pt x="478" y="53"/>
                  </a:lnTo>
                  <a:lnTo>
                    <a:pt x="637" y="212"/>
                  </a:lnTo>
                  <a:lnTo>
                    <a:pt x="796" y="372"/>
                  </a:lnTo>
                  <a:lnTo>
                    <a:pt x="955" y="478"/>
                  </a:lnTo>
                  <a:lnTo>
                    <a:pt x="902" y="531"/>
                  </a:lnTo>
                  <a:lnTo>
                    <a:pt x="743" y="584"/>
                  </a:lnTo>
                  <a:lnTo>
                    <a:pt x="1485" y="584"/>
                  </a:lnTo>
                  <a:lnTo>
                    <a:pt x="1962" y="319"/>
                  </a:lnTo>
                  <a:lnTo>
                    <a:pt x="2386"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2953800" y="3520175"/>
              <a:ext cx="49050" cy="14600"/>
            </a:xfrm>
            <a:custGeom>
              <a:rect b="b" l="l" r="r" t="t"/>
              <a:pathLst>
                <a:path extrusionOk="0" h="584" w="1962">
                  <a:moveTo>
                    <a:pt x="531" y="0"/>
                  </a:moveTo>
                  <a:lnTo>
                    <a:pt x="902" y="106"/>
                  </a:lnTo>
                  <a:lnTo>
                    <a:pt x="743" y="212"/>
                  </a:lnTo>
                  <a:lnTo>
                    <a:pt x="584" y="265"/>
                  </a:lnTo>
                  <a:lnTo>
                    <a:pt x="319" y="319"/>
                  </a:lnTo>
                  <a:lnTo>
                    <a:pt x="0" y="319"/>
                  </a:lnTo>
                  <a:lnTo>
                    <a:pt x="265" y="584"/>
                  </a:lnTo>
                  <a:lnTo>
                    <a:pt x="1008" y="584"/>
                  </a:lnTo>
                  <a:lnTo>
                    <a:pt x="1538" y="319"/>
                  </a:lnTo>
                  <a:lnTo>
                    <a:pt x="1962"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3083675" y="3520175"/>
              <a:ext cx="59675" cy="14600"/>
            </a:xfrm>
            <a:custGeom>
              <a:rect b="b" l="l" r="r" t="t"/>
              <a:pathLst>
                <a:path extrusionOk="0" h="584" w="2387">
                  <a:moveTo>
                    <a:pt x="1" y="0"/>
                  </a:moveTo>
                  <a:lnTo>
                    <a:pt x="372" y="319"/>
                  </a:lnTo>
                  <a:lnTo>
                    <a:pt x="902" y="584"/>
                  </a:lnTo>
                  <a:lnTo>
                    <a:pt x="1644" y="584"/>
                  </a:lnTo>
                  <a:lnTo>
                    <a:pt x="1485" y="531"/>
                  </a:lnTo>
                  <a:lnTo>
                    <a:pt x="1432" y="478"/>
                  </a:lnTo>
                  <a:lnTo>
                    <a:pt x="1591" y="372"/>
                  </a:lnTo>
                  <a:lnTo>
                    <a:pt x="1750" y="212"/>
                  </a:lnTo>
                  <a:lnTo>
                    <a:pt x="1909" y="53"/>
                  </a:lnTo>
                  <a:lnTo>
                    <a:pt x="1432" y="53"/>
                  </a:lnTo>
                  <a:lnTo>
                    <a:pt x="1220" y="0"/>
                  </a:lnTo>
                  <a:close/>
                  <a:moveTo>
                    <a:pt x="2387" y="319"/>
                  </a:moveTo>
                  <a:lnTo>
                    <a:pt x="2227" y="425"/>
                  </a:lnTo>
                  <a:lnTo>
                    <a:pt x="1909" y="531"/>
                  </a:lnTo>
                  <a:lnTo>
                    <a:pt x="1644" y="584"/>
                  </a:lnTo>
                  <a:lnTo>
                    <a:pt x="2227" y="584"/>
                  </a:lnTo>
                  <a:lnTo>
                    <a:pt x="2387" y="319"/>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2261950" y="3528125"/>
              <a:ext cx="25200" cy="6650"/>
            </a:xfrm>
            <a:custGeom>
              <a:rect b="b" l="l" r="r" t="t"/>
              <a:pathLst>
                <a:path extrusionOk="0" h="266" w="1008">
                  <a:moveTo>
                    <a:pt x="1" y="213"/>
                  </a:moveTo>
                  <a:lnTo>
                    <a:pt x="1" y="266"/>
                  </a:lnTo>
                  <a:lnTo>
                    <a:pt x="266" y="266"/>
                  </a:lnTo>
                  <a:lnTo>
                    <a:pt x="107" y="213"/>
                  </a:lnTo>
                  <a:close/>
                  <a:moveTo>
                    <a:pt x="1008" y="1"/>
                  </a:moveTo>
                  <a:lnTo>
                    <a:pt x="849" y="107"/>
                  </a:lnTo>
                  <a:lnTo>
                    <a:pt x="531" y="213"/>
                  </a:lnTo>
                  <a:lnTo>
                    <a:pt x="266" y="266"/>
                  </a:lnTo>
                  <a:lnTo>
                    <a:pt x="849" y="266"/>
                  </a:lnTo>
                  <a:lnTo>
                    <a:pt x="1008"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3189725" y="3520175"/>
              <a:ext cx="35800" cy="14600"/>
            </a:xfrm>
            <a:custGeom>
              <a:rect b="b" l="l" r="r" t="t"/>
              <a:pathLst>
                <a:path extrusionOk="0" h="584" w="1432">
                  <a:moveTo>
                    <a:pt x="0" y="319"/>
                  </a:moveTo>
                  <a:lnTo>
                    <a:pt x="159" y="584"/>
                  </a:lnTo>
                  <a:lnTo>
                    <a:pt x="742" y="584"/>
                  </a:lnTo>
                  <a:lnTo>
                    <a:pt x="477" y="531"/>
                  </a:lnTo>
                  <a:lnTo>
                    <a:pt x="159" y="425"/>
                  </a:lnTo>
                  <a:lnTo>
                    <a:pt x="0" y="319"/>
                  </a:lnTo>
                  <a:close/>
                  <a:moveTo>
                    <a:pt x="1166" y="0"/>
                  </a:moveTo>
                  <a:lnTo>
                    <a:pt x="954" y="53"/>
                  </a:lnTo>
                  <a:lnTo>
                    <a:pt x="477" y="53"/>
                  </a:lnTo>
                  <a:lnTo>
                    <a:pt x="636" y="212"/>
                  </a:lnTo>
                  <a:lnTo>
                    <a:pt x="795" y="372"/>
                  </a:lnTo>
                  <a:lnTo>
                    <a:pt x="1007" y="478"/>
                  </a:lnTo>
                  <a:lnTo>
                    <a:pt x="901" y="531"/>
                  </a:lnTo>
                  <a:lnTo>
                    <a:pt x="742" y="584"/>
                  </a:lnTo>
                  <a:lnTo>
                    <a:pt x="1431" y="584"/>
                  </a:lnTo>
                  <a:lnTo>
                    <a:pt x="1431"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2895475" y="3533425"/>
              <a:ext cx="25" cy="1350"/>
            </a:xfrm>
            <a:custGeom>
              <a:rect b="b" l="l" r="r" t="t"/>
              <a:pathLst>
                <a:path extrusionOk="0" h="54" w="1">
                  <a:moveTo>
                    <a:pt x="1" y="54"/>
                  </a:moveTo>
                  <a:lnTo>
                    <a:pt x="1" y="54"/>
                  </a:lnTo>
                  <a:lnTo>
                    <a:pt x="1" y="54"/>
                  </a:lnTo>
                  <a:lnTo>
                    <a:pt x="1" y="1"/>
                  </a:lnTo>
                  <a:lnTo>
                    <a:pt x="1" y="1"/>
                  </a:lnTo>
                  <a:lnTo>
                    <a:pt x="1" y="54"/>
                  </a:lnTo>
                  <a:lnTo>
                    <a:pt x="1" y="54"/>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2261950" y="3521500"/>
              <a:ext cx="13275" cy="10625"/>
            </a:xfrm>
            <a:custGeom>
              <a:rect b="b" l="l" r="r" t="t"/>
              <a:pathLst>
                <a:path extrusionOk="0" h="425" w="531">
                  <a:moveTo>
                    <a:pt x="1" y="0"/>
                  </a:moveTo>
                  <a:lnTo>
                    <a:pt x="1" y="425"/>
                  </a:lnTo>
                  <a:lnTo>
                    <a:pt x="213" y="319"/>
                  </a:lnTo>
                  <a:lnTo>
                    <a:pt x="372" y="159"/>
                  </a:lnTo>
                  <a:lnTo>
                    <a:pt x="531"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2534975" y="3533425"/>
              <a:ext cx="25" cy="1350"/>
            </a:xfrm>
            <a:custGeom>
              <a:rect b="b" l="l" r="r" t="t"/>
              <a:pathLst>
                <a:path extrusionOk="0" h="54" w="1">
                  <a:moveTo>
                    <a:pt x="1" y="54"/>
                  </a:moveTo>
                  <a:lnTo>
                    <a:pt x="1" y="54"/>
                  </a:lnTo>
                  <a:lnTo>
                    <a:pt x="1" y="54"/>
                  </a:lnTo>
                  <a:lnTo>
                    <a:pt x="1" y="1"/>
                  </a:lnTo>
                  <a:lnTo>
                    <a:pt x="1" y="1"/>
                  </a:lnTo>
                  <a:lnTo>
                    <a:pt x="1" y="54"/>
                  </a:lnTo>
                  <a:lnTo>
                    <a:pt x="1" y="54"/>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2474025" y="3520175"/>
              <a:ext cx="49050" cy="14600"/>
            </a:xfrm>
            <a:custGeom>
              <a:rect b="b" l="l" r="r" t="t"/>
              <a:pathLst>
                <a:path extrusionOk="0" h="584" w="1962">
                  <a:moveTo>
                    <a:pt x="0" y="0"/>
                  </a:moveTo>
                  <a:lnTo>
                    <a:pt x="424" y="319"/>
                  </a:lnTo>
                  <a:lnTo>
                    <a:pt x="901" y="584"/>
                  </a:lnTo>
                  <a:lnTo>
                    <a:pt x="1697" y="584"/>
                  </a:lnTo>
                  <a:lnTo>
                    <a:pt x="1962" y="319"/>
                  </a:lnTo>
                  <a:lnTo>
                    <a:pt x="1644" y="319"/>
                  </a:lnTo>
                  <a:lnTo>
                    <a:pt x="1378" y="265"/>
                  </a:lnTo>
                  <a:lnTo>
                    <a:pt x="1219" y="212"/>
                  </a:lnTo>
                  <a:lnTo>
                    <a:pt x="1060" y="106"/>
                  </a:lnTo>
                  <a:lnTo>
                    <a:pt x="1431"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2251350" y="3464500"/>
              <a:ext cx="10625" cy="19925"/>
            </a:xfrm>
            <a:custGeom>
              <a:rect b="b" l="l" r="r" t="t"/>
              <a:pathLst>
                <a:path extrusionOk="0" h="797" w="425">
                  <a:moveTo>
                    <a:pt x="1" y="1"/>
                  </a:moveTo>
                  <a:lnTo>
                    <a:pt x="1" y="796"/>
                  </a:lnTo>
                  <a:lnTo>
                    <a:pt x="425" y="796"/>
                  </a:lnTo>
                  <a:lnTo>
                    <a:pt x="425"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2332200" y="3464500"/>
              <a:ext cx="72925" cy="19925"/>
            </a:xfrm>
            <a:custGeom>
              <a:rect b="b" l="l" r="r" t="t"/>
              <a:pathLst>
                <a:path extrusionOk="0" h="797" w="2917">
                  <a:moveTo>
                    <a:pt x="53" y="1"/>
                  </a:moveTo>
                  <a:lnTo>
                    <a:pt x="372" y="213"/>
                  </a:lnTo>
                  <a:lnTo>
                    <a:pt x="743" y="319"/>
                  </a:lnTo>
                  <a:lnTo>
                    <a:pt x="584" y="478"/>
                  </a:lnTo>
                  <a:lnTo>
                    <a:pt x="425" y="531"/>
                  </a:lnTo>
                  <a:lnTo>
                    <a:pt x="213" y="637"/>
                  </a:lnTo>
                  <a:lnTo>
                    <a:pt x="53" y="637"/>
                  </a:lnTo>
                  <a:lnTo>
                    <a:pt x="0" y="584"/>
                  </a:lnTo>
                  <a:lnTo>
                    <a:pt x="0" y="637"/>
                  </a:lnTo>
                  <a:lnTo>
                    <a:pt x="425" y="796"/>
                  </a:lnTo>
                  <a:lnTo>
                    <a:pt x="1856" y="796"/>
                  </a:lnTo>
                  <a:lnTo>
                    <a:pt x="2439" y="425"/>
                  </a:lnTo>
                  <a:lnTo>
                    <a:pt x="2651" y="266"/>
                  </a:lnTo>
                  <a:lnTo>
                    <a:pt x="2916"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2935250" y="3464500"/>
              <a:ext cx="78225" cy="19925"/>
            </a:xfrm>
            <a:custGeom>
              <a:rect b="b" l="l" r="r" t="t"/>
              <a:pathLst>
                <a:path extrusionOk="0" h="797" w="3129">
                  <a:moveTo>
                    <a:pt x="0" y="1"/>
                  </a:moveTo>
                  <a:lnTo>
                    <a:pt x="212" y="213"/>
                  </a:lnTo>
                  <a:lnTo>
                    <a:pt x="424" y="372"/>
                  </a:lnTo>
                  <a:lnTo>
                    <a:pt x="689" y="478"/>
                  </a:lnTo>
                  <a:lnTo>
                    <a:pt x="954" y="531"/>
                  </a:lnTo>
                  <a:lnTo>
                    <a:pt x="795" y="690"/>
                  </a:lnTo>
                  <a:lnTo>
                    <a:pt x="689" y="796"/>
                  </a:lnTo>
                  <a:lnTo>
                    <a:pt x="2068" y="796"/>
                  </a:lnTo>
                  <a:lnTo>
                    <a:pt x="2651" y="425"/>
                  </a:lnTo>
                  <a:lnTo>
                    <a:pt x="2916" y="266"/>
                  </a:lnTo>
                  <a:lnTo>
                    <a:pt x="3128"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3071750" y="3464500"/>
              <a:ext cx="72925" cy="19925"/>
            </a:xfrm>
            <a:custGeom>
              <a:rect b="b" l="l" r="r" t="t"/>
              <a:pathLst>
                <a:path extrusionOk="0" h="797" w="2917">
                  <a:moveTo>
                    <a:pt x="1" y="1"/>
                  </a:moveTo>
                  <a:lnTo>
                    <a:pt x="213" y="266"/>
                  </a:lnTo>
                  <a:lnTo>
                    <a:pt x="478" y="425"/>
                  </a:lnTo>
                  <a:lnTo>
                    <a:pt x="1061" y="796"/>
                  </a:lnTo>
                  <a:lnTo>
                    <a:pt x="2492" y="796"/>
                  </a:lnTo>
                  <a:lnTo>
                    <a:pt x="2917" y="637"/>
                  </a:lnTo>
                  <a:lnTo>
                    <a:pt x="2917" y="584"/>
                  </a:lnTo>
                  <a:lnTo>
                    <a:pt x="2864" y="637"/>
                  </a:lnTo>
                  <a:lnTo>
                    <a:pt x="2704" y="637"/>
                  </a:lnTo>
                  <a:lnTo>
                    <a:pt x="2439" y="531"/>
                  </a:lnTo>
                  <a:lnTo>
                    <a:pt x="2333" y="478"/>
                  </a:lnTo>
                  <a:lnTo>
                    <a:pt x="2174" y="319"/>
                  </a:lnTo>
                  <a:lnTo>
                    <a:pt x="2545" y="213"/>
                  </a:lnTo>
                  <a:lnTo>
                    <a:pt x="2864"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2805350" y="3464500"/>
              <a:ext cx="96775" cy="19925"/>
            </a:xfrm>
            <a:custGeom>
              <a:rect b="b" l="l" r="r" t="t"/>
              <a:pathLst>
                <a:path extrusionOk="0" h="797" w="3871">
                  <a:moveTo>
                    <a:pt x="637" y="1"/>
                  </a:moveTo>
                  <a:lnTo>
                    <a:pt x="372" y="425"/>
                  </a:lnTo>
                  <a:lnTo>
                    <a:pt x="1" y="796"/>
                  </a:lnTo>
                  <a:lnTo>
                    <a:pt x="3182" y="796"/>
                  </a:lnTo>
                  <a:lnTo>
                    <a:pt x="3076" y="690"/>
                  </a:lnTo>
                  <a:lnTo>
                    <a:pt x="2917" y="531"/>
                  </a:lnTo>
                  <a:lnTo>
                    <a:pt x="3182" y="478"/>
                  </a:lnTo>
                  <a:lnTo>
                    <a:pt x="3447" y="372"/>
                  </a:lnTo>
                  <a:lnTo>
                    <a:pt x="3659" y="213"/>
                  </a:lnTo>
                  <a:lnTo>
                    <a:pt x="3871"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2261950" y="3464500"/>
              <a:ext cx="26525" cy="19925"/>
            </a:xfrm>
            <a:custGeom>
              <a:rect b="b" l="l" r="r" t="t"/>
              <a:pathLst>
                <a:path extrusionOk="0" h="797" w="1061">
                  <a:moveTo>
                    <a:pt x="1" y="1"/>
                  </a:moveTo>
                  <a:lnTo>
                    <a:pt x="1" y="796"/>
                  </a:lnTo>
                  <a:lnTo>
                    <a:pt x="637" y="796"/>
                  </a:lnTo>
                  <a:lnTo>
                    <a:pt x="1061" y="637"/>
                  </a:lnTo>
                  <a:lnTo>
                    <a:pt x="1061" y="584"/>
                  </a:lnTo>
                  <a:lnTo>
                    <a:pt x="1008" y="637"/>
                  </a:lnTo>
                  <a:lnTo>
                    <a:pt x="849" y="637"/>
                  </a:lnTo>
                  <a:lnTo>
                    <a:pt x="584" y="531"/>
                  </a:lnTo>
                  <a:lnTo>
                    <a:pt x="478" y="478"/>
                  </a:lnTo>
                  <a:lnTo>
                    <a:pt x="319" y="319"/>
                  </a:lnTo>
                  <a:lnTo>
                    <a:pt x="690" y="213"/>
                  </a:lnTo>
                  <a:lnTo>
                    <a:pt x="1008"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2463400" y="3464500"/>
              <a:ext cx="78225" cy="19925"/>
            </a:xfrm>
            <a:custGeom>
              <a:rect b="b" l="l" r="r" t="t"/>
              <a:pathLst>
                <a:path extrusionOk="0" h="797" w="3129">
                  <a:moveTo>
                    <a:pt x="1" y="1"/>
                  </a:moveTo>
                  <a:lnTo>
                    <a:pt x="213" y="266"/>
                  </a:lnTo>
                  <a:lnTo>
                    <a:pt x="478" y="425"/>
                  </a:lnTo>
                  <a:lnTo>
                    <a:pt x="1061" y="796"/>
                  </a:lnTo>
                  <a:lnTo>
                    <a:pt x="2440" y="796"/>
                  </a:lnTo>
                  <a:lnTo>
                    <a:pt x="2334" y="690"/>
                  </a:lnTo>
                  <a:lnTo>
                    <a:pt x="2175" y="531"/>
                  </a:lnTo>
                  <a:lnTo>
                    <a:pt x="2440" y="478"/>
                  </a:lnTo>
                  <a:lnTo>
                    <a:pt x="2705" y="372"/>
                  </a:lnTo>
                  <a:lnTo>
                    <a:pt x="2917" y="213"/>
                  </a:lnTo>
                  <a:lnTo>
                    <a:pt x="3129"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2574750" y="3464500"/>
              <a:ext cx="96775" cy="19925"/>
            </a:xfrm>
            <a:custGeom>
              <a:rect b="b" l="l" r="r" t="t"/>
              <a:pathLst>
                <a:path extrusionOk="0" h="797" w="3871">
                  <a:moveTo>
                    <a:pt x="0" y="1"/>
                  </a:moveTo>
                  <a:lnTo>
                    <a:pt x="212" y="213"/>
                  </a:lnTo>
                  <a:lnTo>
                    <a:pt x="424" y="372"/>
                  </a:lnTo>
                  <a:lnTo>
                    <a:pt x="636" y="478"/>
                  </a:lnTo>
                  <a:lnTo>
                    <a:pt x="954" y="531"/>
                  </a:lnTo>
                  <a:lnTo>
                    <a:pt x="795" y="690"/>
                  </a:lnTo>
                  <a:lnTo>
                    <a:pt x="636" y="796"/>
                  </a:lnTo>
                  <a:lnTo>
                    <a:pt x="3870" y="796"/>
                  </a:lnTo>
                  <a:lnTo>
                    <a:pt x="3499" y="425"/>
                  </a:lnTo>
                  <a:lnTo>
                    <a:pt x="3234"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3188400" y="3464500"/>
              <a:ext cx="37125" cy="19925"/>
            </a:xfrm>
            <a:custGeom>
              <a:rect b="b" l="l" r="r" t="t"/>
              <a:pathLst>
                <a:path extrusionOk="0" h="797" w="1485">
                  <a:moveTo>
                    <a:pt x="53" y="1"/>
                  </a:moveTo>
                  <a:lnTo>
                    <a:pt x="371" y="213"/>
                  </a:lnTo>
                  <a:lnTo>
                    <a:pt x="742" y="319"/>
                  </a:lnTo>
                  <a:lnTo>
                    <a:pt x="583" y="478"/>
                  </a:lnTo>
                  <a:lnTo>
                    <a:pt x="477" y="531"/>
                  </a:lnTo>
                  <a:lnTo>
                    <a:pt x="212" y="637"/>
                  </a:lnTo>
                  <a:lnTo>
                    <a:pt x="53" y="637"/>
                  </a:lnTo>
                  <a:lnTo>
                    <a:pt x="0" y="584"/>
                  </a:lnTo>
                  <a:lnTo>
                    <a:pt x="0" y="637"/>
                  </a:lnTo>
                  <a:lnTo>
                    <a:pt x="424" y="796"/>
                  </a:lnTo>
                  <a:lnTo>
                    <a:pt x="1484" y="796"/>
                  </a:lnTo>
                  <a:lnTo>
                    <a:pt x="1484"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2251350" y="3418125"/>
              <a:ext cx="10625" cy="17250"/>
            </a:xfrm>
            <a:custGeom>
              <a:rect b="b" l="l" r="r" t="t"/>
              <a:pathLst>
                <a:path extrusionOk="0" h="690" w="425">
                  <a:moveTo>
                    <a:pt x="160" y="0"/>
                  </a:moveTo>
                  <a:lnTo>
                    <a:pt x="1" y="53"/>
                  </a:lnTo>
                  <a:lnTo>
                    <a:pt x="1" y="689"/>
                  </a:lnTo>
                  <a:lnTo>
                    <a:pt x="425" y="689"/>
                  </a:lnTo>
                  <a:lnTo>
                    <a:pt x="425"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2371950" y="3410175"/>
              <a:ext cx="41125" cy="13275"/>
            </a:xfrm>
            <a:custGeom>
              <a:rect b="b" l="l" r="r" t="t"/>
              <a:pathLst>
                <a:path extrusionOk="0" h="531" w="1645">
                  <a:moveTo>
                    <a:pt x="1" y="0"/>
                  </a:moveTo>
                  <a:lnTo>
                    <a:pt x="213" y="106"/>
                  </a:lnTo>
                  <a:lnTo>
                    <a:pt x="372" y="159"/>
                  </a:lnTo>
                  <a:lnTo>
                    <a:pt x="796" y="371"/>
                  </a:lnTo>
                  <a:lnTo>
                    <a:pt x="1326" y="530"/>
                  </a:lnTo>
                  <a:lnTo>
                    <a:pt x="1644" y="212"/>
                  </a:lnTo>
                  <a:lnTo>
                    <a:pt x="1061" y="106"/>
                  </a:lnTo>
                  <a:lnTo>
                    <a:pt x="478"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2261950" y="3415475"/>
              <a:ext cx="136550" cy="19900"/>
            </a:xfrm>
            <a:custGeom>
              <a:rect b="b" l="l" r="r" t="t"/>
              <a:pathLst>
                <a:path extrusionOk="0" h="796" w="5462">
                  <a:moveTo>
                    <a:pt x="743" y="0"/>
                  </a:moveTo>
                  <a:lnTo>
                    <a:pt x="1" y="106"/>
                  </a:lnTo>
                  <a:lnTo>
                    <a:pt x="1" y="795"/>
                  </a:lnTo>
                  <a:lnTo>
                    <a:pt x="1803" y="795"/>
                  </a:lnTo>
                  <a:lnTo>
                    <a:pt x="1909" y="318"/>
                  </a:lnTo>
                  <a:lnTo>
                    <a:pt x="2068" y="795"/>
                  </a:lnTo>
                  <a:lnTo>
                    <a:pt x="4825" y="795"/>
                  </a:lnTo>
                  <a:lnTo>
                    <a:pt x="4772" y="742"/>
                  </a:lnTo>
                  <a:lnTo>
                    <a:pt x="5143" y="636"/>
                  </a:lnTo>
                  <a:lnTo>
                    <a:pt x="5461" y="477"/>
                  </a:lnTo>
                  <a:lnTo>
                    <a:pt x="4825" y="371"/>
                  </a:lnTo>
                  <a:lnTo>
                    <a:pt x="4136" y="159"/>
                  </a:lnTo>
                  <a:lnTo>
                    <a:pt x="3818" y="212"/>
                  </a:lnTo>
                  <a:lnTo>
                    <a:pt x="3394" y="212"/>
                  </a:lnTo>
                  <a:lnTo>
                    <a:pt x="2545" y="106"/>
                  </a:lnTo>
                  <a:lnTo>
                    <a:pt x="1644" y="106"/>
                  </a:lnTo>
                  <a:lnTo>
                    <a:pt x="743"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2834525" y="3410175"/>
              <a:ext cx="190875" cy="25200"/>
            </a:xfrm>
            <a:custGeom>
              <a:rect b="b" l="l" r="r" t="t"/>
              <a:pathLst>
                <a:path extrusionOk="0" h="1008" w="7635">
                  <a:moveTo>
                    <a:pt x="106" y="0"/>
                  </a:moveTo>
                  <a:lnTo>
                    <a:pt x="106" y="106"/>
                  </a:lnTo>
                  <a:lnTo>
                    <a:pt x="53" y="530"/>
                  </a:lnTo>
                  <a:lnTo>
                    <a:pt x="0" y="1007"/>
                  </a:lnTo>
                  <a:lnTo>
                    <a:pt x="3287" y="1007"/>
                  </a:lnTo>
                  <a:lnTo>
                    <a:pt x="3393" y="795"/>
                  </a:lnTo>
                  <a:lnTo>
                    <a:pt x="3446" y="1007"/>
                  </a:lnTo>
                  <a:lnTo>
                    <a:pt x="6256" y="1007"/>
                  </a:lnTo>
                  <a:lnTo>
                    <a:pt x="6203" y="954"/>
                  </a:lnTo>
                  <a:lnTo>
                    <a:pt x="6680" y="848"/>
                  </a:lnTo>
                  <a:lnTo>
                    <a:pt x="7051" y="636"/>
                  </a:lnTo>
                  <a:lnTo>
                    <a:pt x="7369" y="371"/>
                  </a:lnTo>
                  <a:lnTo>
                    <a:pt x="7634"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2460750" y="3410175"/>
              <a:ext cx="181600" cy="25200"/>
            </a:xfrm>
            <a:custGeom>
              <a:rect b="b" l="l" r="r" t="t"/>
              <a:pathLst>
                <a:path extrusionOk="0" h="1008" w="7264">
                  <a:moveTo>
                    <a:pt x="2599" y="0"/>
                  </a:moveTo>
                  <a:lnTo>
                    <a:pt x="2599" y="106"/>
                  </a:lnTo>
                  <a:lnTo>
                    <a:pt x="2599" y="159"/>
                  </a:lnTo>
                  <a:lnTo>
                    <a:pt x="2599" y="212"/>
                  </a:lnTo>
                  <a:lnTo>
                    <a:pt x="2599" y="265"/>
                  </a:lnTo>
                  <a:lnTo>
                    <a:pt x="2334" y="371"/>
                  </a:lnTo>
                  <a:lnTo>
                    <a:pt x="1962" y="371"/>
                  </a:lnTo>
                  <a:lnTo>
                    <a:pt x="1485" y="318"/>
                  </a:lnTo>
                  <a:lnTo>
                    <a:pt x="849" y="318"/>
                  </a:lnTo>
                  <a:lnTo>
                    <a:pt x="425" y="424"/>
                  </a:lnTo>
                  <a:lnTo>
                    <a:pt x="1" y="424"/>
                  </a:lnTo>
                  <a:lnTo>
                    <a:pt x="213" y="636"/>
                  </a:lnTo>
                  <a:lnTo>
                    <a:pt x="425" y="742"/>
                  </a:lnTo>
                  <a:lnTo>
                    <a:pt x="743" y="901"/>
                  </a:lnTo>
                  <a:lnTo>
                    <a:pt x="1061" y="954"/>
                  </a:lnTo>
                  <a:lnTo>
                    <a:pt x="1008" y="1007"/>
                  </a:lnTo>
                  <a:lnTo>
                    <a:pt x="3818" y="1007"/>
                  </a:lnTo>
                  <a:lnTo>
                    <a:pt x="3871" y="795"/>
                  </a:lnTo>
                  <a:lnTo>
                    <a:pt x="3977" y="1007"/>
                  </a:lnTo>
                  <a:lnTo>
                    <a:pt x="7264" y="1007"/>
                  </a:lnTo>
                  <a:lnTo>
                    <a:pt x="7211" y="530"/>
                  </a:lnTo>
                  <a:lnTo>
                    <a:pt x="7158" y="106"/>
                  </a:lnTo>
                  <a:lnTo>
                    <a:pt x="7158"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3059825" y="3410175"/>
              <a:ext cx="165700" cy="25200"/>
            </a:xfrm>
            <a:custGeom>
              <a:rect b="b" l="l" r="r" t="t"/>
              <a:pathLst>
                <a:path extrusionOk="0" h="1008" w="6628">
                  <a:moveTo>
                    <a:pt x="6097" y="0"/>
                  </a:moveTo>
                  <a:lnTo>
                    <a:pt x="6627" y="53"/>
                  </a:lnTo>
                  <a:lnTo>
                    <a:pt x="6627" y="0"/>
                  </a:lnTo>
                  <a:close/>
                  <a:moveTo>
                    <a:pt x="1" y="0"/>
                  </a:moveTo>
                  <a:lnTo>
                    <a:pt x="266" y="371"/>
                  </a:lnTo>
                  <a:lnTo>
                    <a:pt x="584" y="636"/>
                  </a:lnTo>
                  <a:lnTo>
                    <a:pt x="955" y="848"/>
                  </a:lnTo>
                  <a:lnTo>
                    <a:pt x="1432" y="954"/>
                  </a:lnTo>
                  <a:lnTo>
                    <a:pt x="1379" y="1007"/>
                  </a:lnTo>
                  <a:lnTo>
                    <a:pt x="4136" y="1007"/>
                  </a:lnTo>
                  <a:lnTo>
                    <a:pt x="4295" y="530"/>
                  </a:lnTo>
                  <a:lnTo>
                    <a:pt x="4401" y="1007"/>
                  </a:lnTo>
                  <a:lnTo>
                    <a:pt x="6627" y="1007"/>
                  </a:lnTo>
                  <a:lnTo>
                    <a:pt x="6627" y="53"/>
                  </a:lnTo>
                  <a:lnTo>
                    <a:pt x="6256" y="106"/>
                  </a:lnTo>
                  <a:lnTo>
                    <a:pt x="5461" y="106"/>
                  </a:lnTo>
                  <a:lnTo>
                    <a:pt x="5037"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2251350" y="3381000"/>
              <a:ext cx="5325" cy="1350"/>
            </a:xfrm>
            <a:custGeom>
              <a:rect b="b" l="l" r="r" t="t"/>
              <a:pathLst>
                <a:path extrusionOk="0" h="54" w="213">
                  <a:moveTo>
                    <a:pt x="1" y="1"/>
                  </a:moveTo>
                  <a:lnTo>
                    <a:pt x="1" y="54"/>
                  </a:lnTo>
                  <a:lnTo>
                    <a:pt x="213"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3189725" y="3355825"/>
              <a:ext cx="35800" cy="10625"/>
            </a:xfrm>
            <a:custGeom>
              <a:rect b="b" l="l" r="r" t="t"/>
              <a:pathLst>
                <a:path extrusionOk="0" h="425" w="1432">
                  <a:moveTo>
                    <a:pt x="0" y="1"/>
                  </a:moveTo>
                  <a:lnTo>
                    <a:pt x="212" y="213"/>
                  </a:lnTo>
                  <a:lnTo>
                    <a:pt x="371" y="425"/>
                  </a:lnTo>
                  <a:lnTo>
                    <a:pt x="583" y="319"/>
                  </a:lnTo>
                  <a:lnTo>
                    <a:pt x="848" y="266"/>
                  </a:lnTo>
                  <a:lnTo>
                    <a:pt x="1113" y="319"/>
                  </a:lnTo>
                  <a:lnTo>
                    <a:pt x="1431" y="425"/>
                  </a:lnTo>
                  <a:lnTo>
                    <a:pt x="1431"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2818600" y="3355825"/>
              <a:ext cx="249200" cy="29175"/>
            </a:xfrm>
            <a:custGeom>
              <a:rect b="b" l="l" r="r" t="t"/>
              <a:pathLst>
                <a:path extrusionOk="0" h="1167" w="9968">
                  <a:moveTo>
                    <a:pt x="1" y="1"/>
                  </a:moveTo>
                  <a:lnTo>
                    <a:pt x="319" y="531"/>
                  </a:lnTo>
                  <a:lnTo>
                    <a:pt x="584" y="1167"/>
                  </a:lnTo>
                  <a:lnTo>
                    <a:pt x="7105" y="1167"/>
                  </a:lnTo>
                  <a:lnTo>
                    <a:pt x="7688" y="1061"/>
                  </a:lnTo>
                  <a:lnTo>
                    <a:pt x="7953" y="1008"/>
                  </a:lnTo>
                  <a:lnTo>
                    <a:pt x="8271" y="849"/>
                  </a:lnTo>
                  <a:lnTo>
                    <a:pt x="8430" y="690"/>
                  </a:lnTo>
                  <a:lnTo>
                    <a:pt x="8536" y="584"/>
                  </a:lnTo>
                  <a:lnTo>
                    <a:pt x="8695" y="478"/>
                  </a:lnTo>
                  <a:lnTo>
                    <a:pt x="9119" y="478"/>
                  </a:lnTo>
                  <a:lnTo>
                    <a:pt x="9332" y="425"/>
                  </a:lnTo>
                  <a:lnTo>
                    <a:pt x="9385" y="372"/>
                  </a:lnTo>
                  <a:lnTo>
                    <a:pt x="9491" y="372"/>
                  </a:lnTo>
                  <a:lnTo>
                    <a:pt x="9703" y="160"/>
                  </a:lnTo>
                  <a:lnTo>
                    <a:pt x="9968"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2348100" y="3355825"/>
              <a:ext cx="310175" cy="29175"/>
            </a:xfrm>
            <a:custGeom>
              <a:rect b="b" l="l" r="r" t="t"/>
              <a:pathLst>
                <a:path extrusionOk="0" h="1167" w="12407">
                  <a:moveTo>
                    <a:pt x="1" y="1"/>
                  </a:moveTo>
                  <a:lnTo>
                    <a:pt x="107" y="107"/>
                  </a:lnTo>
                  <a:lnTo>
                    <a:pt x="160" y="160"/>
                  </a:lnTo>
                  <a:lnTo>
                    <a:pt x="372" y="107"/>
                  </a:lnTo>
                  <a:lnTo>
                    <a:pt x="531" y="160"/>
                  </a:lnTo>
                  <a:lnTo>
                    <a:pt x="584" y="213"/>
                  </a:lnTo>
                  <a:lnTo>
                    <a:pt x="796" y="319"/>
                  </a:lnTo>
                  <a:lnTo>
                    <a:pt x="955" y="478"/>
                  </a:lnTo>
                  <a:lnTo>
                    <a:pt x="1432" y="425"/>
                  </a:lnTo>
                  <a:lnTo>
                    <a:pt x="1644" y="478"/>
                  </a:lnTo>
                  <a:lnTo>
                    <a:pt x="1856" y="531"/>
                  </a:lnTo>
                  <a:lnTo>
                    <a:pt x="2227" y="796"/>
                  </a:lnTo>
                  <a:lnTo>
                    <a:pt x="2492" y="1061"/>
                  </a:lnTo>
                  <a:lnTo>
                    <a:pt x="2651" y="1008"/>
                  </a:lnTo>
                  <a:lnTo>
                    <a:pt x="2810" y="955"/>
                  </a:lnTo>
                  <a:lnTo>
                    <a:pt x="3075" y="955"/>
                  </a:lnTo>
                  <a:lnTo>
                    <a:pt x="3288" y="1008"/>
                  </a:lnTo>
                  <a:lnTo>
                    <a:pt x="3447" y="584"/>
                  </a:lnTo>
                  <a:lnTo>
                    <a:pt x="3606" y="1114"/>
                  </a:lnTo>
                  <a:lnTo>
                    <a:pt x="3871" y="1061"/>
                  </a:lnTo>
                  <a:lnTo>
                    <a:pt x="4189" y="1008"/>
                  </a:lnTo>
                  <a:lnTo>
                    <a:pt x="4454" y="1061"/>
                  </a:lnTo>
                  <a:lnTo>
                    <a:pt x="4719" y="1114"/>
                  </a:lnTo>
                  <a:lnTo>
                    <a:pt x="4825" y="1167"/>
                  </a:lnTo>
                  <a:lnTo>
                    <a:pt x="11823" y="1167"/>
                  </a:lnTo>
                  <a:lnTo>
                    <a:pt x="12088" y="531"/>
                  </a:lnTo>
                  <a:lnTo>
                    <a:pt x="12406"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2251350" y="3301475"/>
              <a:ext cx="10625" cy="33175"/>
            </a:xfrm>
            <a:custGeom>
              <a:rect b="b" l="l" r="r" t="t"/>
              <a:pathLst>
                <a:path extrusionOk="0" h="1327" w="425">
                  <a:moveTo>
                    <a:pt x="1" y="1"/>
                  </a:moveTo>
                  <a:lnTo>
                    <a:pt x="1" y="1326"/>
                  </a:lnTo>
                  <a:lnTo>
                    <a:pt x="425" y="1326"/>
                  </a:lnTo>
                  <a:lnTo>
                    <a:pt x="425"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2261950" y="3301475"/>
              <a:ext cx="963575" cy="33175"/>
            </a:xfrm>
            <a:custGeom>
              <a:rect b="b" l="l" r="r" t="t"/>
              <a:pathLst>
                <a:path extrusionOk="0" h="1327" w="38543">
                  <a:moveTo>
                    <a:pt x="1" y="1"/>
                  </a:moveTo>
                  <a:lnTo>
                    <a:pt x="1" y="1326"/>
                  </a:lnTo>
                  <a:lnTo>
                    <a:pt x="319" y="1326"/>
                  </a:lnTo>
                  <a:lnTo>
                    <a:pt x="478" y="1220"/>
                  </a:lnTo>
                  <a:lnTo>
                    <a:pt x="637" y="1114"/>
                  </a:lnTo>
                  <a:lnTo>
                    <a:pt x="1008" y="1114"/>
                  </a:lnTo>
                  <a:lnTo>
                    <a:pt x="1326" y="1273"/>
                  </a:lnTo>
                  <a:lnTo>
                    <a:pt x="1803" y="1326"/>
                  </a:lnTo>
                  <a:lnTo>
                    <a:pt x="16647" y="1326"/>
                  </a:lnTo>
                  <a:lnTo>
                    <a:pt x="17177" y="1008"/>
                  </a:lnTo>
                  <a:lnTo>
                    <a:pt x="17761" y="743"/>
                  </a:lnTo>
                  <a:lnTo>
                    <a:pt x="18397" y="584"/>
                  </a:lnTo>
                  <a:lnTo>
                    <a:pt x="19033" y="531"/>
                  </a:lnTo>
                  <a:lnTo>
                    <a:pt x="19722" y="584"/>
                  </a:lnTo>
                  <a:lnTo>
                    <a:pt x="20358" y="743"/>
                  </a:lnTo>
                  <a:lnTo>
                    <a:pt x="20942" y="1008"/>
                  </a:lnTo>
                  <a:lnTo>
                    <a:pt x="21472" y="1326"/>
                  </a:lnTo>
                  <a:lnTo>
                    <a:pt x="34142" y="1326"/>
                  </a:lnTo>
                  <a:lnTo>
                    <a:pt x="34407" y="1273"/>
                  </a:lnTo>
                  <a:lnTo>
                    <a:pt x="34725" y="1273"/>
                  </a:lnTo>
                  <a:lnTo>
                    <a:pt x="34778" y="1326"/>
                  </a:lnTo>
                  <a:lnTo>
                    <a:pt x="38542" y="1326"/>
                  </a:lnTo>
                  <a:lnTo>
                    <a:pt x="38542" y="1"/>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2251350" y="3247150"/>
              <a:ext cx="974175" cy="38450"/>
            </a:xfrm>
            <a:custGeom>
              <a:rect b="b" l="l" r="r" t="t"/>
              <a:pathLst>
                <a:path extrusionOk="0" h="1538" w="38967">
                  <a:moveTo>
                    <a:pt x="1" y="0"/>
                  </a:moveTo>
                  <a:lnTo>
                    <a:pt x="1" y="1538"/>
                  </a:lnTo>
                  <a:lnTo>
                    <a:pt x="425" y="1538"/>
                  </a:lnTo>
                  <a:lnTo>
                    <a:pt x="425" y="106"/>
                  </a:lnTo>
                  <a:lnTo>
                    <a:pt x="38966" y="106"/>
                  </a:lnTo>
                  <a:lnTo>
                    <a:pt x="38966"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2261950" y="3249800"/>
              <a:ext cx="963575" cy="35800"/>
            </a:xfrm>
            <a:custGeom>
              <a:rect b="b" l="l" r="r" t="t"/>
              <a:pathLst>
                <a:path extrusionOk="0" h="1432" w="38543">
                  <a:moveTo>
                    <a:pt x="1" y="0"/>
                  </a:moveTo>
                  <a:lnTo>
                    <a:pt x="1" y="1432"/>
                  </a:lnTo>
                  <a:lnTo>
                    <a:pt x="38542" y="1432"/>
                  </a:lnTo>
                  <a:lnTo>
                    <a:pt x="38542" y="0"/>
                  </a:lnTo>
                  <a:close/>
                </a:path>
              </a:pathLst>
            </a:custGeom>
            <a:solidFill>
              <a:srgbClr val="EA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2251350" y="3683200"/>
              <a:ext cx="10625" cy="41100"/>
            </a:xfrm>
            <a:custGeom>
              <a:rect b="b" l="l" r="r" t="t"/>
              <a:pathLst>
                <a:path extrusionOk="0" h="1644" w="425">
                  <a:moveTo>
                    <a:pt x="1" y="0"/>
                  </a:moveTo>
                  <a:lnTo>
                    <a:pt x="1" y="1644"/>
                  </a:lnTo>
                  <a:lnTo>
                    <a:pt x="425" y="1644"/>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2251350" y="3681875"/>
              <a:ext cx="10625" cy="1350"/>
            </a:xfrm>
            <a:custGeom>
              <a:rect b="b" l="l" r="r" t="t"/>
              <a:pathLst>
                <a:path extrusionOk="0" h="54" w="425">
                  <a:moveTo>
                    <a:pt x="1" y="0"/>
                  </a:moveTo>
                  <a:lnTo>
                    <a:pt x="1" y="53"/>
                  </a:lnTo>
                  <a:lnTo>
                    <a:pt x="425" y="53"/>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2261950" y="3683200"/>
              <a:ext cx="7975" cy="25"/>
            </a:xfrm>
            <a:custGeom>
              <a:rect b="b" l="l" r="r" t="t"/>
              <a:pathLst>
                <a:path extrusionOk="0" h="1" w="319">
                  <a:moveTo>
                    <a:pt x="319" y="0"/>
                  </a:moveTo>
                  <a:lnTo>
                    <a:pt x="1" y="0"/>
                  </a:lnTo>
                  <a:lnTo>
                    <a:pt x="1" y="0"/>
                  </a:lnTo>
                  <a:lnTo>
                    <a:pt x="31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2261950" y="3683200"/>
              <a:ext cx="275700" cy="41100"/>
            </a:xfrm>
            <a:custGeom>
              <a:rect b="b" l="l" r="r" t="t"/>
              <a:pathLst>
                <a:path extrusionOk="0" h="1644" w="11028">
                  <a:moveTo>
                    <a:pt x="1" y="0"/>
                  </a:moveTo>
                  <a:lnTo>
                    <a:pt x="1" y="1644"/>
                  </a:lnTo>
                  <a:lnTo>
                    <a:pt x="10869" y="955"/>
                  </a:lnTo>
                  <a:lnTo>
                    <a:pt x="10975" y="901"/>
                  </a:lnTo>
                  <a:lnTo>
                    <a:pt x="11028" y="795"/>
                  </a:lnTo>
                  <a:lnTo>
                    <a:pt x="10975" y="689"/>
                  </a:lnTo>
                  <a:lnTo>
                    <a:pt x="10869" y="689"/>
                  </a:lnTo>
                  <a:lnTo>
                    <a:pt x="47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2251350" y="3683200"/>
              <a:ext cx="10625" cy="25"/>
            </a:xfrm>
            <a:custGeom>
              <a:rect b="b" l="l" r="r" t="t"/>
              <a:pathLst>
                <a:path extrusionOk="0" h="1" w="425">
                  <a:moveTo>
                    <a:pt x="425" y="0"/>
                  </a:moveTo>
                  <a:lnTo>
                    <a:pt x="1" y="0"/>
                  </a:lnTo>
                  <a:lnTo>
                    <a:pt x="1" y="0"/>
                  </a:lnTo>
                  <a:lnTo>
                    <a:pt x="425" y="0"/>
                  </a:lnTo>
                  <a:lnTo>
                    <a:pt x="425"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2261950" y="3683200"/>
              <a:ext cx="11950" cy="25"/>
            </a:xfrm>
            <a:custGeom>
              <a:rect b="b" l="l" r="r" t="t"/>
              <a:pathLst>
                <a:path extrusionOk="0" h="1" w="478">
                  <a:moveTo>
                    <a:pt x="1" y="0"/>
                  </a:moveTo>
                  <a:lnTo>
                    <a:pt x="478" y="0"/>
                  </a:lnTo>
                  <a:lnTo>
                    <a:pt x="319" y="0"/>
                  </a:lnTo>
                  <a:lnTo>
                    <a:pt x="1" y="0"/>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2251350" y="3736200"/>
              <a:ext cx="10625" cy="33175"/>
            </a:xfrm>
            <a:custGeom>
              <a:rect b="b" l="l" r="r" t="t"/>
              <a:pathLst>
                <a:path extrusionOk="0" h="1327" w="425">
                  <a:moveTo>
                    <a:pt x="1" y="1"/>
                  </a:moveTo>
                  <a:lnTo>
                    <a:pt x="1" y="1326"/>
                  </a:lnTo>
                  <a:lnTo>
                    <a:pt x="425" y="1273"/>
                  </a:lnTo>
                  <a:lnTo>
                    <a:pt x="425"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2261950" y="3736200"/>
              <a:ext cx="205450" cy="31850"/>
            </a:xfrm>
            <a:custGeom>
              <a:rect b="b" l="l" r="r" t="t"/>
              <a:pathLst>
                <a:path extrusionOk="0" h="1274" w="8218">
                  <a:moveTo>
                    <a:pt x="1" y="1"/>
                  </a:moveTo>
                  <a:lnTo>
                    <a:pt x="1" y="1273"/>
                  </a:lnTo>
                  <a:lnTo>
                    <a:pt x="8059" y="796"/>
                  </a:lnTo>
                  <a:lnTo>
                    <a:pt x="8165" y="743"/>
                  </a:lnTo>
                  <a:lnTo>
                    <a:pt x="8218" y="637"/>
                  </a:lnTo>
                  <a:lnTo>
                    <a:pt x="8165" y="531"/>
                  </a:lnTo>
                  <a:lnTo>
                    <a:pt x="8059" y="478"/>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2251350" y="3779950"/>
              <a:ext cx="10625" cy="42425"/>
            </a:xfrm>
            <a:custGeom>
              <a:rect b="b" l="l" r="r" t="t"/>
              <a:pathLst>
                <a:path extrusionOk="0" h="1697" w="425">
                  <a:moveTo>
                    <a:pt x="1" y="0"/>
                  </a:moveTo>
                  <a:lnTo>
                    <a:pt x="1" y="583"/>
                  </a:lnTo>
                  <a:lnTo>
                    <a:pt x="107" y="1697"/>
                  </a:lnTo>
                  <a:lnTo>
                    <a:pt x="425" y="1697"/>
                  </a:lnTo>
                  <a:lnTo>
                    <a:pt x="425" y="53"/>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2261950" y="3781275"/>
              <a:ext cx="275700" cy="41100"/>
            </a:xfrm>
            <a:custGeom>
              <a:rect b="b" l="l" r="r" t="t"/>
              <a:pathLst>
                <a:path extrusionOk="0" h="1644" w="11028">
                  <a:moveTo>
                    <a:pt x="1" y="0"/>
                  </a:moveTo>
                  <a:lnTo>
                    <a:pt x="1" y="1644"/>
                  </a:lnTo>
                  <a:lnTo>
                    <a:pt x="10869" y="955"/>
                  </a:lnTo>
                  <a:lnTo>
                    <a:pt x="10975" y="902"/>
                  </a:lnTo>
                  <a:lnTo>
                    <a:pt x="11028" y="796"/>
                  </a:lnTo>
                  <a:lnTo>
                    <a:pt x="10975" y="690"/>
                  </a:lnTo>
                  <a:lnTo>
                    <a:pt x="10869" y="637"/>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2255325" y="3832950"/>
              <a:ext cx="9300" cy="34500"/>
            </a:xfrm>
            <a:custGeom>
              <a:rect b="b" l="l" r="r" t="t"/>
              <a:pathLst>
                <a:path extrusionOk="0" h="1380" w="372">
                  <a:moveTo>
                    <a:pt x="1" y="1"/>
                  </a:moveTo>
                  <a:lnTo>
                    <a:pt x="213" y="1379"/>
                  </a:lnTo>
                  <a:lnTo>
                    <a:pt x="372" y="1379"/>
                  </a:lnTo>
                  <a:lnTo>
                    <a:pt x="319"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2263275" y="3832950"/>
              <a:ext cx="217400" cy="34500"/>
            </a:xfrm>
            <a:custGeom>
              <a:rect b="b" l="l" r="r" t="t"/>
              <a:pathLst>
                <a:path extrusionOk="0" h="1380" w="8696">
                  <a:moveTo>
                    <a:pt x="1" y="1"/>
                  </a:moveTo>
                  <a:lnTo>
                    <a:pt x="54" y="1379"/>
                  </a:lnTo>
                  <a:lnTo>
                    <a:pt x="8589" y="849"/>
                  </a:lnTo>
                  <a:lnTo>
                    <a:pt x="8695" y="796"/>
                  </a:lnTo>
                  <a:lnTo>
                    <a:pt x="8695" y="690"/>
                  </a:lnTo>
                  <a:lnTo>
                    <a:pt x="8695" y="584"/>
                  </a:lnTo>
                  <a:lnTo>
                    <a:pt x="8589" y="531"/>
                  </a:lnTo>
                  <a:lnTo>
                    <a:pt x="1"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2263275" y="3878025"/>
              <a:ext cx="4000" cy="18575"/>
            </a:xfrm>
            <a:custGeom>
              <a:rect b="b" l="l" r="r" t="t"/>
              <a:pathLst>
                <a:path extrusionOk="0" h="743" w="160">
                  <a:moveTo>
                    <a:pt x="1" y="0"/>
                  </a:moveTo>
                  <a:lnTo>
                    <a:pt x="160" y="743"/>
                  </a:lnTo>
                  <a:lnTo>
                    <a:pt x="107"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2265925" y="3878025"/>
              <a:ext cx="278350" cy="41100"/>
            </a:xfrm>
            <a:custGeom>
              <a:rect b="b" l="l" r="r" t="t"/>
              <a:pathLst>
                <a:path extrusionOk="0" h="1644" w="11134">
                  <a:moveTo>
                    <a:pt x="1" y="0"/>
                  </a:moveTo>
                  <a:lnTo>
                    <a:pt x="54" y="743"/>
                  </a:lnTo>
                  <a:lnTo>
                    <a:pt x="319" y="1644"/>
                  </a:lnTo>
                  <a:lnTo>
                    <a:pt x="11028" y="1008"/>
                  </a:lnTo>
                  <a:lnTo>
                    <a:pt x="11081" y="955"/>
                  </a:lnTo>
                  <a:lnTo>
                    <a:pt x="11134" y="849"/>
                  </a:lnTo>
                  <a:lnTo>
                    <a:pt x="11081" y="743"/>
                  </a:lnTo>
                  <a:lnTo>
                    <a:pt x="11028" y="690"/>
                  </a:lnTo>
                  <a:lnTo>
                    <a:pt x="1"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2967050" y="3684525"/>
              <a:ext cx="258475" cy="38450"/>
            </a:xfrm>
            <a:custGeom>
              <a:rect b="b" l="l" r="r" t="t"/>
              <a:pathLst>
                <a:path extrusionOk="0" h="1538" w="10339">
                  <a:moveTo>
                    <a:pt x="10338" y="0"/>
                  </a:moveTo>
                  <a:lnTo>
                    <a:pt x="107" y="636"/>
                  </a:lnTo>
                  <a:lnTo>
                    <a:pt x="54" y="636"/>
                  </a:lnTo>
                  <a:lnTo>
                    <a:pt x="1" y="742"/>
                  </a:lnTo>
                  <a:lnTo>
                    <a:pt x="54" y="848"/>
                  </a:lnTo>
                  <a:lnTo>
                    <a:pt x="107" y="902"/>
                  </a:lnTo>
                  <a:lnTo>
                    <a:pt x="10338" y="1538"/>
                  </a:lnTo>
                  <a:lnTo>
                    <a:pt x="1033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3037300" y="3737525"/>
              <a:ext cx="188225" cy="30525"/>
            </a:xfrm>
            <a:custGeom>
              <a:rect b="b" l="l" r="r" t="t"/>
              <a:pathLst>
                <a:path extrusionOk="0" h="1221" w="7529">
                  <a:moveTo>
                    <a:pt x="7528" y="1"/>
                  </a:moveTo>
                  <a:lnTo>
                    <a:pt x="159" y="425"/>
                  </a:lnTo>
                  <a:lnTo>
                    <a:pt x="53" y="478"/>
                  </a:lnTo>
                  <a:lnTo>
                    <a:pt x="0" y="584"/>
                  </a:lnTo>
                  <a:lnTo>
                    <a:pt x="53" y="690"/>
                  </a:lnTo>
                  <a:lnTo>
                    <a:pt x="159" y="743"/>
                  </a:lnTo>
                  <a:lnTo>
                    <a:pt x="7528" y="1220"/>
                  </a:lnTo>
                  <a:lnTo>
                    <a:pt x="7528"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2967050" y="3781275"/>
              <a:ext cx="258475" cy="39775"/>
            </a:xfrm>
            <a:custGeom>
              <a:rect b="b" l="l" r="r" t="t"/>
              <a:pathLst>
                <a:path extrusionOk="0" h="1591" w="10339">
                  <a:moveTo>
                    <a:pt x="10338" y="0"/>
                  </a:moveTo>
                  <a:lnTo>
                    <a:pt x="107" y="637"/>
                  </a:lnTo>
                  <a:lnTo>
                    <a:pt x="54" y="690"/>
                  </a:lnTo>
                  <a:lnTo>
                    <a:pt x="1" y="796"/>
                  </a:lnTo>
                  <a:lnTo>
                    <a:pt x="54" y="902"/>
                  </a:lnTo>
                  <a:lnTo>
                    <a:pt x="107" y="955"/>
                  </a:lnTo>
                  <a:lnTo>
                    <a:pt x="10232" y="1591"/>
                  </a:lnTo>
                  <a:lnTo>
                    <a:pt x="10338"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3022725" y="3834275"/>
              <a:ext cx="198825" cy="31850"/>
            </a:xfrm>
            <a:custGeom>
              <a:rect b="b" l="l" r="r" t="t"/>
              <a:pathLst>
                <a:path extrusionOk="0" h="1274" w="7953">
                  <a:moveTo>
                    <a:pt x="7952" y="1"/>
                  </a:moveTo>
                  <a:lnTo>
                    <a:pt x="159" y="478"/>
                  </a:lnTo>
                  <a:lnTo>
                    <a:pt x="53" y="531"/>
                  </a:lnTo>
                  <a:lnTo>
                    <a:pt x="0" y="637"/>
                  </a:lnTo>
                  <a:lnTo>
                    <a:pt x="53" y="743"/>
                  </a:lnTo>
                  <a:lnTo>
                    <a:pt x="159" y="796"/>
                  </a:lnTo>
                  <a:lnTo>
                    <a:pt x="7740" y="1273"/>
                  </a:lnTo>
                  <a:lnTo>
                    <a:pt x="7952" y="1"/>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2959100" y="3879350"/>
              <a:ext cx="254500" cy="38450"/>
            </a:xfrm>
            <a:custGeom>
              <a:rect b="b" l="l" r="r" t="t"/>
              <a:pathLst>
                <a:path extrusionOk="0" h="1538" w="10180">
                  <a:moveTo>
                    <a:pt x="10179" y="0"/>
                  </a:moveTo>
                  <a:lnTo>
                    <a:pt x="160" y="637"/>
                  </a:lnTo>
                  <a:lnTo>
                    <a:pt x="53" y="690"/>
                  </a:lnTo>
                  <a:lnTo>
                    <a:pt x="0" y="796"/>
                  </a:lnTo>
                  <a:lnTo>
                    <a:pt x="53" y="902"/>
                  </a:lnTo>
                  <a:lnTo>
                    <a:pt x="160" y="955"/>
                  </a:lnTo>
                  <a:lnTo>
                    <a:pt x="9755" y="1538"/>
                  </a:lnTo>
                  <a:lnTo>
                    <a:pt x="9967" y="796"/>
                  </a:lnTo>
                  <a:lnTo>
                    <a:pt x="10179" y="0"/>
                  </a:lnTo>
                  <a:close/>
                </a:path>
              </a:pathLst>
            </a:custGeom>
            <a:solidFill>
              <a:srgbClr val="F2E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2989575" y="3333300"/>
              <a:ext cx="235950" cy="79550"/>
            </a:xfrm>
            <a:custGeom>
              <a:rect b="b" l="l" r="r" t="t"/>
              <a:pathLst>
                <a:path extrusionOk="0" h="3182" w="9438">
                  <a:moveTo>
                    <a:pt x="5302" y="0"/>
                  </a:moveTo>
                  <a:lnTo>
                    <a:pt x="5037" y="53"/>
                  </a:lnTo>
                  <a:lnTo>
                    <a:pt x="4825" y="212"/>
                  </a:lnTo>
                  <a:lnTo>
                    <a:pt x="4560" y="212"/>
                  </a:lnTo>
                  <a:lnTo>
                    <a:pt x="4295" y="265"/>
                  </a:lnTo>
                  <a:lnTo>
                    <a:pt x="4083" y="371"/>
                  </a:lnTo>
                  <a:lnTo>
                    <a:pt x="3818" y="477"/>
                  </a:lnTo>
                  <a:lnTo>
                    <a:pt x="3606" y="637"/>
                  </a:lnTo>
                  <a:lnTo>
                    <a:pt x="3341" y="849"/>
                  </a:lnTo>
                  <a:lnTo>
                    <a:pt x="3235" y="849"/>
                  </a:lnTo>
                  <a:lnTo>
                    <a:pt x="3129" y="902"/>
                  </a:lnTo>
                  <a:lnTo>
                    <a:pt x="2864" y="1061"/>
                  </a:lnTo>
                  <a:lnTo>
                    <a:pt x="2652" y="1273"/>
                  </a:lnTo>
                  <a:lnTo>
                    <a:pt x="2546" y="1273"/>
                  </a:lnTo>
                  <a:lnTo>
                    <a:pt x="2493" y="1326"/>
                  </a:lnTo>
                  <a:lnTo>
                    <a:pt x="2280" y="1379"/>
                  </a:lnTo>
                  <a:lnTo>
                    <a:pt x="1856" y="1379"/>
                  </a:lnTo>
                  <a:lnTo>
                    <a:pt x="1697" y="1485"/>
                  </a:lnTo>
                  <a:lnTo>
                    <a:pt x="1591" y="1591"/>
                  </a:lnTo>
                  <a:lnTo>
                    <a:pt x="1432" y="1750"/>
                  </a:lnTo>
                  <a:lnTo>
                    <a:pt x="1114" y="1909"/>
                  </a:lnTo>
                  <a:lnTo>
                    <a:pt x="849" y="1962"/>
                  </a:lnTo>
                  <a:lnTo>
                    <a:pt x="266" y="2068"/>
                  </a:lnTo>
                  <a:lnTo>
                    <a:pt x="54" y="2121"/>
                  </a:lnTo>
                  <a:lnTo>
                    <a:pt x="1" y="2174"/>
                  </a:lnTo>
                  <a:lnTo>
                    <a:pt x="1" y="2227"/>
                  </a:lnTo>
                  <a:lnTo>
                    <a:pt x="1" y="2386"/>
                  </a:lnTo>
                  <a:lnTo>
                    <a:pt x="160" y="2492"/>
                  </a:lnTo>
                  <a:lnTo>
                    <a:pt x="319" y="2598"/>
                  </a:lnTo>
                  <a:lnTo>
                    <a:pt x="743" y="2757"/>
                  </a:lnTo>
                  <a:lnTo>
                    <a:pt x="1167" y="2810"/>
                  </a:lnTo>
                  <a:lnTo>
                    <a:pt x="1644" y="2810"/>
                  </a:lnTo>
                  <a:lnTo>
                    <a:pt x="1803" y="2439"/>
                  </a:lnTo>
                  <a:lnTo>
                    <a:pt x="1962" y="2068"/>
                  </a:lnTo>
                  <a:lnTo>
                    <a:pt x="2121" y="1485"/>
                  </a:lnTo>
                  <a:lnTo>
                    <a:pt x="2333" y="2068"/>
                  </a:lnTo>
                  <a:lnTo>
                    <a:pt x="2599" y="2704"/>
                  </a:lnTo>
                  <a:lnTo>
                    <a:pt x="3235" y="2598"/>
                  </a:lnTo>
                  <a:lnTo>
                    <a:pt x="4083" y="2704"/>
                  </a:lnTo>
                  <a:lnTo>
                    <a:pt x="4984" y="2704"/>
                  </a:lnTo>
                  <a:lnTo>
                    <a:pt x="5885" y="2810"/>
                  </a:lnTo>
                  <a:lnTo>
                    <a:pt x="6257" y="2810"/>
                  </a:lnTo>
                  <a:lnTo>
                    <a:pt x="6628" y="2757"/>
                  </a:lnTo>
                  <a:lnTo>
                    <a:pt x="7211" y="2969"/>
                  </a:lnTo>
                  <a:lnTo>
                    <a:pt x="7847" y="3075"/>
                  </a:lnTo>
                  <a:lnTo>
                    <a:pt x="8271" y="3181"/>
                  </a:lnTo>
                  <a:lnTo>
                    <a:pt x="9066" y="3181"/>
                  </a:lnTo>
                  <a:lnTo>
                    <a:pt x="9437" y="3128"/>
                  </a:lnTo>
                  <a:lnTo>
                    <a:pt x="8907" y="3075"/>
                  </a:lnTo>
                  <a:lnTo>
                    <a:pt x="8430" y="2969"/>
                  </a:lnTo>
                  <a:lnTo>
                    <a:pt x="7953" y="2863"/>
                  </a:lnTo>
                  <a:lnTo>
                    <a:pt x="7582" y="2757"/>
                  </a:lnTo>
                  <a:lnTo>
                    <a:pt x="7264" y="2598"/>
                  </a:lnTo>
                  <a:lnTo>
                    <a:pt x="6946" y="2439"/>
                  </a:lnTo>
                  <a:lnTo>
                    <a:pt x="6575" y="2333"/>
                  </a:lnTo>
                  <a:lnTo>
                    <a:pt x="6575" y="2333"/>
                  </a:lnTo>
                  <a:lnTo>
                    <a:pt x="7582" y="2439"/>
                  </a:lnTo>
                  <a:lnTo>
                    <a:pt x="8536" y="2651"/>
                  </a:lnTo>
                  <a:lnTo>
                    <a:pt x="9013" y="2757"/>
                  </a:lnTo>
                  <a:lnTo>
                    <a:pt x="9437" y="2810"/>
                  </a:lnTo>
                  <a:lnTo>
                    <a:pt x="9437" y="2068"/>
                  </a:lnTo>
                  <a:lnTo>
                    <a:pt x="9437" y="1326"/>
                  </a:lnTo>
                  <a:lnTo>
                    <a:pt x="9119" y="1220"/>
                  </a:lnTo>
                  <a:lnTo>
                    <a:pt x="8854" y="1167"/>
                  </a:lnTo>
                  <a:lnTo>
                    <a:pt x="8589" y="1220"/>
                  </a:lnTo>
                  <a:lnTo>
                    <a:pt x="8377" y="1326"/>
                  </a:lnTo>
                  <a:lnTo>
                    <a:pt x="8218" y="1114"/>
                  </a:lnTo>
                  <a:lnTo>
                    <a:pt x="8006" y="902"/>
                  </a:lnTo>
                  <a:lnTo>
                    <a:pt x="7741" y="743"/>
                  </a:lnTo>
                  <a:lnTo>
                    <a:pt x="7529" y="690"/>
                  </a:lnTo>
                  <a:lnTo>
                    <a:pt x="7317" y="637"/>
                  </a:lnTo>
                  <a:lnTo>
                    <a:pt x="6840" y="690"/>
                  </a:lnTo>
                  <a:lnTo>
                    <a:pt x="6681" y="477"/>
                  </a:lnTo>
                  <a:lnTo>
                    <a:pt x="6522" y="424"/>
                  </a:lnTo>
                  <a:lnTo>
                    <a:pt x="6098" y="424"/>
                  </a:lnTo>
                  <a:lnTo>
                    <a:pt x="6045" y="371"/>
                  </a:lnTo>
                  <a:lnTo>
                    <a:pt x="5885" y="212"/>
                  </a:lnTo>
                  <a:lnTo>
                    <a:pt x="5673" y="53"/>
                  </a:lnTo>
                  <a:lnTo>
                    <a:pt x="5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2438225" y="3381000"/>
              <a:ext cx="87500" cy="39800"/>
            </a:xfrm>
            <a:custGeom>
              <a:rect b="b" l="l" r="r" t="t"/>
              <a:pathLst>
                <a:path extrusionOk="0" h="1592" w="3500">
                  <a:moveTo>
                    <a:pt x="584" y="1"/>
                  </a:moveTo>
                  <a:lnTo>
                    <a:pt x="266" y="54"/>
                  </a:lnTo>
                  <a:lnTo>
                    <a:pt x="1" y="107"/>
                  </a:lnTo>
                  <a:lnTo>
                    <a:pt x="1" y="160"/>
                  </a:lnTo>
                  <a:lnTo>
                    <a:pt x="213" y="690"/>
                  </a:lnTo>
                  <a:lnTo>
                    <a:pt x="531" y="1167"/>
                  </a:lnTo>
                  <a:lnTo>
                    <a:pt x="690" y="1379"/>
                  </a:lnTo>
                  <a:lnTo>
                    <a:pt x="902" y="1591"/>
                  </a:lnTo>
                  <a:lnTo>
                    <a:pt x="1326" y="1591"/>
                  </a:lnTo>
                  <a:lnTo>
                    <a:pt x="1750" y="1485"/>
                  </a:lnTo>
                  <a:lnTo>
                    <a:pt x="2386" y="1485"/>
                  </a:lnTo>
                  <a:lnTo>
                    <a:pt x="2863" y="1538"/>
                  </a:lnTo>
                  <a:lnTo>
                    <a:pt x="3235" y="1538"/>
                  </a:lnTo>
                  <a:lnTo>
                    <a:pt x="3500" y="1432"/>
                  </a:lnTo>
                  <a:lnTo>
                    <a:pt x="3500" y="1379"/>
                  </a:lnTo>
                  <a:lnTo>
                    <a:pt x="3500" y="1326"/>
                  </a:lnTo>
                  <a:lnTo>
                    <a:pt x="3500" y="1273"/>
                  </a:lnTo>
                  <a:lnTo>
                    <a:pt x="3500" y="1167"/>
                  </a:lnTo>
                  <a:lnTo>
                    <a:pt x="3288" y="1008"/>
                  </a:lnTo>
                  <a:lnTo>
                    <a:pt x="3022" y="902"/>
                  </a:lnTo>
                  <a:lnTo>
                    <a:pt x="2651" y="796"/>
                  </a:lnTo>
                  <a:lnTo>
                    <a:pt x="2174" y="849"/>
                  </a:lnTo>
                  <a:lnTo>
                    <a:pt x="1962" y="690"/>
                  </a:lnTo>
                  <a:lnTo>
                    <a:pt x="1750" y="478"/>
                  </a:lnTo>
                  <a:lnTo>
                    <a:pt x="1485" y="319"/>
                  </a:lnTo>
                  <a:lnTo>
                    <a:pt x="1220" y="160"/>
                  </a:lnTo>
                  <a:lnTo>
                    <a:pt x="1114" y="107"/>
                  </a:lnTo>
                  <a:lnTo>
                    <a:pt x="849" y="54"/>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2251350" y="3329325"/>
              <a:ext cx="178950" cy="98100"/>
            </a:xfrm>
            <a:custGeom>
              <a:rect b="b" l="l" r="r" t="t"/>
              <a:pathLst>
                <a:path extrusionOk="0" h="3924" w="7158">
                  <a:moveTo>
                    <a:pt x="1061" y="0"/>
                  </a:moveTo>
                  <a:lnTo>
                    <a:pt x="902" y="106"/>
                  </a:lnTo>
                  <a:lnTo>
                    <a:pt x="743" y="212"/>
                  </a:lnTo>
                  <a:lnTo>
                    <a:pt x="690" y="318"/>
                  </a:lnTo>
                  <a:lnTo>
                    <a:pt x="637" y="371"/>
                  </a:lnTo>
                  <a:lnTo>
                    <a:pt x="425" y="318"/>
                  </a:lnTo>
                  <a:lnTo>
                    <a:pt x="372" y="318"/>
                  </a:lnTo>
                  <a:lnTo>
                    <a:pt x="160" y="424"/>
                  </a:lnTo>
                  <a:lnTo>
                    <a:pt x="1" y="583"/>
                  </a:lnTo>
                  <a:lnTo>
                    <a:pt x="1" y="1061"/>
                  </a:lnTo>
                  <a:lnTo>
                    <a:pt x="1" y="2068"/>
                  </a:lnTo>
                  <a:lnTo>
                    <a:pt x="213" y="2068"/>
                  </a:lnTo>
                  <a:lnTo>
                    <a:pt x="1" y="2121"/>
                  </a:lnTo>
                  <a:lnTo>
                    <a:pt x="1" y="2174"/>
                  </a:lnTo>
                  <a:lnTo>
                    <a:pt x="1" y="2227"/>
                  </a:lnTo>
                  <a:lnTo>
                    <a:pt x="1" y="2492"/>
                  </a:lnTo>
                  <a:lnTo>
                    <a:pt x="1" y="3234"/>
                  </a:lnTo>
                  <a:lnTo>
                    <a:pt x="1" y="3605"/>
                  </a:lnTo>
                  <a:lnTo>
                    <a:pt x="160" y="3552"/>
                  </a:lnTo>
                  <a:lnTo>
                    <a:pt x="425" y="3552"/>
                  </a:lnTo>
                  <a:lnTo>
                    <a:pt x="1167" y="3446"/>
                  </a:lnTo>
                  <a:lnTo>
                    <a:pt x="2068" y="3552"/>
                  </a:lnTo>
                  <a:lnTo>
                    <a:pt x="2969" y="3552"/>
                  </a:lnTo>
                  <a:lnTo>
                    <a:pt x="3818" y="3658"/>
                  </a:lnTo>
                  <a:lnTo>
                    <a:pt x="4242" y="3658"/>
                  </a:lnTo>
                  <a:lnTo>
                    <a:pt x="4560" y="3605"/>
                  </a:lnTo>
                  <a:lnTo>
                    <a:pt x="5249" y="3817"/>
                  </a:lnTo>
                  <a:lnTo>
                    <a:pt x="5885" y="3923"/>
                  </a:lnTo>
                  <a:lnTo>
                    <a:pt x="6150" y="3764"/>
                  </a:lnTo>
                  <a:lnTo>
                    <a:pt x="5620" y="3605"/>
                  </a:lnTo>
                  <a:lnTo>
                    <a:pt x="5196" y="3393"/>
                  </a:lnTo>
                  <a:lnTo>
                    <a:pt x="5037" y="3340"/>
                  </a:lnTo>
                  <a:lnTo>
                    <a:pt x="4825" y="3234"/>
                  </a:lnTo>
                  <a:lnTo>
                    <a:pt x="4560" y="3181"/>
                  </a:lnTo>
                  <a:lnTo>
                    <a:pt x="5302" y="3234"/>
                  </a:lnTo>
                  <a:lnTo>
                    <a:pt x="5885" y="3340"/>
                  </a:lnTo>
                  <a:lnTo>
                    <a:pt x="6468" y="3446"/>
                  </a:lnTo>
                  <a:lnTo>
                    <a:pt x="6627" y="3234"/>
                  </a:lnTo>
                  <a:lnTo>
                    <a:pt x="6892" y="2757"/>
                  </a:lnTo>
                  <a:lnTo>
                    <a:pt x="7105" y="2227"/>
                  </a:lnTo>
                  <a:lnTo>
                    <a:pt x="7158" y="2068"/>
                  </a:lnTo>
                  <a:lnTo>
                    <a:pt x="6945" y="2015"/>
                  </a:lnTo>
                  <a:lnTo>
                    <a:pt x="6680" y="2015"/>
                  </a:lnTo>
                  <a:lnTo>
                    <a:pt x="6521" y="2068"/>
                  </a:lnTo>
                  <a:lnTo>
                    <a:pt x="6362" y="2121"/>
                  </a:lnTo>
                  <a:lnTo>
                    <a:pt x="6097" y="1856"/>
                  </a:lnTo>
                  <a:lnTo>
                    <a:pt x="5726" y="1591"/>
                  </a:lnTo>
                  <a:lnTo>
                    <a:pt x="5514" y="1538"/>
                  </a:lnTo>
                  <a:lnTo>
                    <a:pt x="5302" y="1485"/>
                  </a:lnTo>
                  <a:lnTo>
                    <a:pt x="4825" y="1538"/>
                  </a:lnTo>
                  <a:lnTo>
                    <a:pt x="4666" y="1379"/>
                  </a:lnTo>
                  <a:lnTo>
                    <a:pt x="4454" y="1273"/>
                  </a:lnTo>
                  <a:lnTo>
                    <a:pt x="4401" y="1220"/>
                  </a:lnTo>
                  <a:lnTo>
                    <a:pt x="4242" y="1167"/>
                  </a:lnTo>
                  <a:lnTo>
                    <a:pt x="4030" y="1220"/>
                  </a:lnTo>
                  <a:lnTo>
                    <a:pt x="3977" y="1167"/>
                  </a:lnTo>
                  <a:lnTo>
                    <a:pt x="3871" y="1061"/>
                  </a:lnTo>
                  <a:lnTo>
                    <a:pt x="3712" y="955"/>
                  </a:lnTo>
                  <a:lnTo>
                    <a:pt x="3553" y="849"/>
                  </a:lnTo>
                  <a:lnTo>
                    <a:pt x="3393" y="849"/>
                  </a:lnTo>
                  <a:lnTo>
                    <a:pt x="3181" y="742"/>
                  </a:lnTo>
                  <a:lnTo>
                    <a:pt x="3075" y="742"/>
                  </a:lnTo>
                  <a:lnTo>
                    <a:pt x="2863" y="530"/>
                  </a:lnTo>
                  <a:lnTo>
                    <a:pt x="2651" y="424"/>
                  </a:lnTo>
                  <a:lnTo>
                    <a:pt x="2227" y="212"/>
                  </a:lnTo>
                  <a:lnTo>
                    <a:pt x="1750" y="159"/>
                  </a:lnTo>
                  <a:lnTo>
                    <a:pt x="14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2639675" y="3314750"/>
              <a:ext cx="197525" cy="196175"/>
            </a:xfrm>
            <a:custGeom>
              <a:rect b="b" l="l" r="r" t="t"/>
              <a:pathLst>
                <a:path extrusionOk="0" h="7847" w="7901">
                  <a:moveTo>
                    <a:pt x="3924" y="0"/>
                  </a:moveTo>
                  <a:lnTo>
                    <a:pt x="3288" y="53"/>
                  </a:lnTo>
                  <a:lnTo>
                    <a:pt x="2652" y="212"/>
                  </a:lnTo>
                  <a:lnTo>
                    <a:pt x="2068" y="477"/>
                  </a:lnTo>
                  <a:lnTo>
                    <a:pt x="1538" y="795"/>
                  </a:lnTo>
                  <a:lnTo>
                    <a:pt x="1114" y="1219"/>
                  </a:lnTo>
                  <a:lnTo>
                    <a:pt x="743" y="1644"/>
                  </a:lnTo>
                  <a:lnTo>
                    <a:pt x="425" y="2174"/>
                  </a:lnTo>
                  <a:lnTo>
                    <a:pt x="160" y="2810"/>
                  </a:lnTo>
                  <a:lnTo>
                    <a:pt x="54" y="3287"/>
                  </a:lnTo>
                  <a:lnTo>
                    <a:pt x="1" y="3817"/>
                  </a:lnTo>
                  <a:lnTo>
                    <a:pt x="1" y="3923"/>
                  </a:lnTo>
                  <a:lnTo>
                    <a:pt x="54" y="4347"/>
                  </a:lnTo>
                  <a:lnTo>
                    <a:pt x="107" y="4824"/>
                  </a:lnTo>
                  <a:lnTo>
                    <a:pt x="319" y="5408"/>
                  </a:lnTo>
                  <a:lnTo>
                    <a:pt x="637" y="5991"/>
                  </a:lnTo>
                  <a:lnTo>
                    <a:pt x="902" y="6415"/>
                  </a:lnTo>
                  <a:lnTo>
                    <a:pt x="1273" y="6786"/>
                  </a:lnTo>
                  <a:lnTo>
                    <a:pt x="1538" y="7051"/>
                  </a:lnTo>
                  <a:lnTo>
                    <a:pt x="1803" y="7263"/>
                  </a:lnTo>
                  <a:lnTo>
                    <a:pt x="2121" y="7422"/>
                  </a:lnTo>
                  <a:lnTo>
                    <a:pt x="2493" y="7581"/>
                  </a:lnTo>
                  <a:lnTo>
                    <a:pt x="2811" y="7687"/>
                  </a:lnTo>
                  <a:lnTo>
                    <a:pt x="3182" y="7793"/>
                  </a:lnTo>
                  <a:lnTo>
                    <a:pt x="3553" y="7846"/>
                  </a:lnTo>
                  <a:lnTo>
                    <a:pt x="4348" y="7846"/>
                  </a:lnTo>
                  <a:lnTo>
                    <a:pt x="4719" y="7793"/>
                  </a:lnTo>
                  <a:lnTo>
                    <a:pt x="5090" y="7687"/>
                  </a:lnTo>
                  <a:lnTo>
                    <a:pt x="5408" y="7581"/>
                  </a:lnTo>
                  <a:lnTo>
                    <a:pt x="5780" y="7422"/>
                  </a:lnTo>
                  <a:lnTo>
                    <a:pt x="6045" y="7263"/>
                  </a:lnTo>
                  <a:lnTo>
                    <a:pt x="6363" y="7051"/>
                  </a:lnTo>
                  <a:lnTo>
                    <a:pt x="6628" y="6786"/>
                  </a:lnTo>
                  <a:lnTo>
                    <a:pt x="6999" y="6415"/>
                  </a:lnTo>
                  <a:lnTo>
                    <a:pt x="7264" y="5991"/>
                  </a:lnTo>
                  <a:lnTo>
                    <a:pt x="7582" y="5408"/>
                  </a:lnTo>
                  <a:lnTo>
                    <a:pt x="7794" y="4824"/>
                  </a:lnTo>
                  <a:lnTo>
                    <a:pt x="7847" y="4347"/>
                  </a:lnTo>
                  <a:lnTo>
                    <a:pt x="7900" y="3923"/>
                  </a:lnTo>
                  <a:lnTo>
                    <a:pt x="7900" y="3817"/>
                  </a:lnTo>
                  <a:lnTo>
                    <a:pt x="7847" y="3287"/>
                  </a:lnTo>
                  <a:lnTo>
                    <a:pt x="7741" y="2810"/>
                  </a:lnTo>
                  <a:lnTo>
                    <a:pt x="7476" y="2174"/>
                  </a:lnTo>
                  <a:lnTo>
                    <a:pt x="7158" y="1644"/>
                  </a:lnTo>
                  <a:lnTo>
                    <a:pt x="6787" y="1219"/>
                  </a:lnTo>
                  <a:lnTo>
                    <a:pt x="6363" y="795"/>
                  </a:lnTo>
                  <a:lnTo>
                    <a:pt x="5833" y="477"/>
                  </a:lnTo>
                  <a:lnTo>
                    <a:pt x="5249" y="212"/>
                  </a:lnTo>
                  <a:lnTo>
                    <a:pt x="4613" y="53"/>
                  </a:lnTo>
                  <a:lnTo>
                    <a:pt x="3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2251350" y="3370400"/>
              <a:ext cx="974175" cy="886700"/>
            </a:xfrm>
            <a:custGeom>
              <a:rect b="b" l="l" r="r" t="t"/>
              <a:pathLst>
                <a:path extrusionOk="0" h="35468" w="38967">
                  <a:moveTo>
                    <a:pt x="4931" y="7264"/>
                  </a:moveTo>
                  <a:lnTo>
                    <a:pt x="4772" y="7370"/>
                  </a:lnTo>
                  <a:lnTo>
                    <a:pt x="4613" y="7317"/>
                  </a:lnTo>
                  <a:lnTo>
                    <a:pt x="4931" y="7264"/>
                  </a:lnTo>
                  <a:close/>
                  <a:moveTo>
                    <a:pt x="34036" y="7264"/>
                  </a:moveTo>
                  <a:lnTo>
                    <a:pt x="34354" y="7317"/>
                  </a:lnTo>
                  <a:lnTo>
                    <a:pt x="34195" y="7370"/>
                  </a:lnTo>
                  <a:lnTo>
                    <a:pt x="34036" y="7264"/>
                  </a:lnTo>
                  <a:close/>
                  <a:moveTo>
                    <a:pt x="9702" y="7264"/>
                  </a:moveTo>
                  <a:lnTo>
                    <a:pt x="9914" y="7317"/>
                  </a:lnTo>
                  <a:lnTo>
                    <a:pt x="10551" y="7317"/>
                  </a:lnTo>
                  <a:lnTo>
                    <a:pt x="10073" y="7529"/>
                  </a:lnTo>
                  <a:lnTo>
                    <a:pt x="9702" y="7264"/>
                  </a:lnTo>
                  <a:close/>
                  <a:moveTo>
                    <a:pt x="29265" y="7264"/>
                  </a:moveTo>
                  <a:lnTo>
                    <a:pt x="28894" y="7529"/>
                  </a:lnTo>
                  <a:lnTo>
                    <a:pt x="28417" y="7317"/>
                  </a:lnTo>
                  <a:lnTo>
                    <a:pt x="29053" y="7317"/>
                  </a:lnTo>
                  <a:lnTo>
                    <a:pt x="29265" y="7264"/>
                  </a:lnTo>
                  <a:close/>
                  <a:moveTo>
                    <a:pt x="4242" y="7688"/>
                  </a:moveTo>
                  <a:lnTo>
                    <a:pt x="4242" y="7741"/>
                  </a:lnTo>
                  <a:lnTo>
                    <a:pt x="4189" y="7688"/>
                  </a:lnTo>
                  <a:close/>
                  <a:moveTo>
                    <a:pt x="34778" y="7688"/>
                  </a:moveTo>
                  <a:lnTo>
                    <a:pt x="34725" y="7741"/>
                  </a:lnTo>
                  <a:lnTo>
                    <a:pt x="34672" y="7688"/>
                  </a:lnTo>
                  <a:close/>
                  <a:moveTo>
                    <a:pt x="9119" y="8006"/>
                  </a:moveTo>
                  <a:lnTo>
                    <a:pt x="9278" y="8059"/>
                  </a:lnTo>
                  <a:lnTo>
                    <a:pt x="9649" y="8165"/>
                  </a:lnTo>
                  <a:lnTo>
                    <a:pt x="10073" y="8165"/>
                  </a:lnTo>
                  <a:lnTo>
                    <a:pt x="9596" y="8483"/>
                  </a:lnTo>
                  <a:lnTo>
                    <a:pt x="9278" y="8165"/>
                  </a:lnTo>
                  <a:lnTo>
                    <a:pt x="9119" y="8006"/>
                  </a:lnTo>
                  <a:close/>
                  <a:moveTo>
                    <a:pt x="29848" y="8006"/>
                  </a:moveTo>
                  <a:lnTo>
                    <a:pt x="29689" y="8165"/>
                  </a:lnTo>
                  <a:lnTo>
                    <a:pt x="29318" y="8483"/>
                  </a:lnTo>
                  <a:lnTo>
                    <a:pt x="28894" y="8165"/>
                  </a:lnTo>
                  <a:lnTo>
                    <a:pt x="29265" y="8165"/>
                  </a:lnTo>
                  <a:lnTo>
                    <a:pt x="29689" y="8059"/>
                  </a:lnTo>
                  <a:lnTo>
                    <a:pt x="29848" y="8006"/>
                  </a:lnTo>
                  <a:close/>
                  <a:moveTo>
                    <a:pt x="5514" y="8006"/>
                  </a:moveTo>
                  <a:lnTo>
                    <a:pt x="5355" y="8165"/>
                  </a:lnTo>
                  <a:lnTo>
                    <a:pt x="4984" y="8483"/>
                  </a:lnTo>
                  <a:lnTo>
                    <a:pt x="5355" y="8483"/>
                  </a:lnTo>
                  <a:lnTo>
                    <a:pt x="5567" y="8430"/>
                  </a:lnTo>
                  <a:lnTo>
                    <a:pt x="5461" y="8536"/>
                  </a:lnTo>
                  <a:lnTo>
                    <a:pt x="5302" y="8748"/>
                  </a:lnTo>
                  <a:lnTo>
                    <a:pt x="5090" y="8960"/>
                  </a:lnTo>
                  <a:lnTo>
                    <a:pt x="4560" y="9384"/>
                  </a:lnTo>
                  <a:lnTo>
                    <a:pt x="4242" y="9225"/>
                  </a:lnTo>
                  <a:lnTo>
                    <a:pt x="4030" y="9013"/>
                  </a:lnTo>
                  <a:lnTo>
                    <a:pt x="3818" y="8801"/>
                  </a:lnTo>
                  <a:lnTo>
                    <a:pt x="3712" y="8589"/>
                  </a:lnTo>
                  <a:lnTo>
                    <a:pt x="3818" y="8642"/>
                  </a:lnTo>
                  <a:lnTo>
                    <a:pt x="4136" y="8642"/>
                  </a:lnTo>
                  <a:lnTo>
                    <a:pt x="4083" y="8536"/>
                  </a:lnTo>
                  <a:lnTo>
                    <a:pt x="3712" y="8271"/>
                  </a:lnTo>
                  <a:lnTo>
                    <a:pt x="3712" y="8271"/>
                  </a:lnTo>
                  <a:lnTo>
                    <a:pt x="3871" y="8324"/>
                  </a:lnTo>
                  <a:lnTo>
                    <a:pt x="4136" y="8377"/>
                  </a:lnTo>
                  <a:lnTo>
                    <a:pt x="4825" y="8377"/>
                  </a:lnTo>
                  <a:lnTo>
                    <a:pt x="5090" y="8271"/>
                  </a:lnTo>
                  <a:lnTo>
                    <a:pt x="4878" y="8165"/>
                  </a:lnTo>
                  <a:lnTo>
                    <a:pt x="4931" y="8165"/>
                  </a:lnTo>
                  <a:lnTo>
                    <a:pt x="5355" y="8059"/>
                  </a:lnTo>
                  <a:lnTo>
                    <a:pt x="5514" y="8006"/>
                  </a:lnTo>
                  <a:close/>
                  <a:moveTo>
                    <a:pt x="33453" y="8006"/>
                  </a:moveTo>
                  <a:lnTo>
                    <a:pt x="33612" y="8059"/>
                  </a:lnTo>
                  <a:lnTo>
                    <a:pt x="34036" y="8165"/>
                  </a:lnTo>
                  <a:lnTo>
                    <a:pt x="34089" y="8165"/>
                  </a:lnTo>
                  <a:lnTo>
                    <a:pt x="33877" y="8271"/>
                  </a:lnTo>
                  <a:lnTo>
                    <a:pt x="34142" y="8377"/>
                  </a:lnTo>
                  <a:lnTo>
                    <a:pt x="34778" y="8377"/>
                  </a:lnTo>
                  <a:lnTo>
                    <a:pt x="35096" y="8324"/>
                  </a:lnTo>
                  <a:lnTo>
                    <a:pt x="35255" y="8271"/>
                  </a:lnTo>
                  <a:lnTo>
                    <a:pt x="35255" y="8271"/>
                  </a:lnTo>
                  <a:lnTo>
                    <a:pt x="34884" y="8536"/>
                  </a:lnTo>
                  <a:lnTo>
                    <a:pt x="34831" y="8642"/>
                  </a:lnTo>
                  <a:lnTo>
                    <a:pt x="35096" y="8642"/>
                  </a:lnTo>
                  <a:lnTo>
                    <a:pt x="35255" y="8589"/>
                  </a:lnTo>
                  <a:lnTo>
                    <a:pt x="35149" y="8801"/>
                  </a:lnTo>
                  <a:lnTo>
                    <a:pt x="34937" y="9013"/>
                  </a:lnTo>
                  <a:lnTo>
                    <a:pt x="34672" y="9225"/>
                  </a:lnTo>
                  <a:lnTo>
                    <a:pt x="34407" y="9384"/>
                  </a:lnTo>
                  <a:lnTo>
                    <a:pt x="33824" y="8960"/>
                  </a:lnTo>
                  <a:lnTo>
                    <a:pt x="33612" y="8748"/>
                  </a:lnTo>
                  <a:lnTo>
                    <a:pt x="33506" y="8536"/>
                  </a:lnTo>
                  <a:lnTo>
                    <a:pt x="33400" y="8430"/>
                  </a:lnTo>
                  <a:lnTo>
                    <a:pt x="33612" y="8483"/>
                  </a:lnTo>
                  <a:lnTo>
                    <a:pt x="33983" y="8483"/>
                  </a:lnTo>
                  <a:lnTo>
                    <a:pt x="33612" y="8165"/>
                  </a:lnTo>
                  <a:lnTo>
                    <a:pt x="33453" y="8006"/>
                  </a:lnTo>
                  <a:close/>
                  <a:moveTo>
                    <a:pt x="9066" y="8430"/>
                  </a:moveTo>
                  <a:lnTo>
                    <a:pt x="9225" y="8483"/>
                  </a:lnTo>
                  <a:lnTo>
                    <a:pt x="9543" y="8483"/>
                  </a:lnTo>
                  <a:lnTo>
                    <a:pt x="9649" y="8536"/>
                  </a:lnTo>
                  <a:lnTo>
                    <a:pt x="9967" y="8642"/>
                  </a:lnTo>
                  <a:lnTo>
                    <a:pt x="10285" y="8642"/>
                  </a:lnTo>
                  <a:lnTo>
                    <a:pt x="10551" y="8589"/>
                  </a:lnTo>
                  <a:lnTo>
                    <a:pt x="10763" y="8536"/>
                  </a:lnTo>
                  <a:lnTo>
                    <a:pt x="10869" y="8483"/>
                  </a:lnTo>
                  <a:lnTo>
                    <a:pt x="10816" y="8536"/>
                  </a:lnTo>
                  <a:lnTo>
                    <a:pt x="10497" y="8854"/>
                  </a:lnTo>
                  <a:lnTo>
                    <a:pt x="10657" y="8907"/>
                  </a:lnTo>
                  <a:lnTo>
                    <a:pt x="10763" y="8854"/>
                  </a:lnTo>
                  <a:lnTo>
                    <a:pt x="10922" y="8854"/>
                  </a:lnTo>
                  <a:lnTo>
                    <a:pt x="10816" y="9013"/>
                  </a:lnTo>
                  <a:lnTo>
                    <a:pt x="10657" y="9172"/>
                  </a:lnTo>
                  <a:lnTo>
                    <a:pt x="10232" y="9490"/>
                  </a:lnTo>
                  <a:lnTo>
                    <a:pt x="9914" y="9278"/>
                  </a:lnTo>
                  <a:lnTo>
                    <a:pt x="9596" y="9066"/>
                  </a:lnTo>
                  <a:lnTo>
                    <a:pt x="9331" y="8801"/>
                  </a:lnTo>
                  <a:lnTo>
                    <a:pt x="9119" y="8536"/>
                  </a:lnTo>
                  <a:lnTo>
                    <a:pt x="9066" y="8430"/>
                  </a:lnTo>
                  <a:close/>
                  <a:moveTo>
                    <a:pt x="29901" y="8430"/>
                  </a:moveTo>
                  <a:lnTo>
                    <a:pt x="29848" y="8536"/>
                  </a:lnTo>
                  <a:lnTo>
                    <a:pt x="29636" y="8801"/>
                  </a:lnTo>
                  <a:lnTo>
                    <a:pt x="29371" y="9066"/>
                  </a:lnTo>
                  <a:lnTo>
                    <a:pt x="29053" y="9278"/>
                  </a:lnTo>
                  <a:lnTo>
                    <a:pt x="28682" y="9490"/>
                  </a:lnTo>
                  <a:lnTo>
                    <a:pt x="28310" y="9172"/>
                  </a:lnTo>
                  <a:lnTo>
                    <a:pt x="28151" y="9013"/>
                  </a:lnTo>
                  <a:lnTo>
                    <a:pt x="28045" y="8854"/>
                  </a:lnTo>
                  <a:lnTo>
                    <a:pt x="28204" y="8854"/>
                  </a:lnTo>
                  <a:lnTo>
                    <a:pt x="28310" y="8907"/>
                  </a:lnTo>
                  <a:lnTo>
                    <a:pt x="28470" y="8854"/>
                  </a:lnTo>
                  <a:lnTo>
                    <a:pt x="28151" y="8536"/>
                  </a:lnTo>
                  <a:lnTo>
                    <a:pt x="28098" y="8483"/>
                  </a:lnTo>
                  <a:lnTo>
                    <a:pt x="28204" y="8536"/>
                  </a:lnTo>
                  <a:lnTo>
                    <a:pt x="28417" y="8589"/>
                  </a:lnTo>
                  <a:lnTo>
                    <a:pt x="28682" y="8642"/>
                  </a:lnTo>
                  <a:lnTo>
                    <a:pt x="29000" y="8642"/>
                  </a:lnTo>
                  <a:lnTo>
                    <a:pt x="29318" y="8536"/>
                  </a:lnTo>
                  <a:lnTo>
                    <a:pt x="29424" y="8483"/>
                  </a:lnTo>
                  <a:lnTo>
                    <a:pt x="29742" y="8483"/>
                  </a:lnTo>
                  <a:lnTo>
                    <a:pt x="29901" y="8430"/>
                  </a:lnTo>
                  <a:close/>
                  <a:moveTo>
                    <a:pt x="849" y="10339"/>
                  </a:moveTo>
                  <a:lnTo>
                    <a:pt x="849" y="10392"/>
                  </a:lnTo>
                  <a:lnTo>
                    <a:pt x="743" y="10392"/>
                  </a:lnTo>
                  <a:lnTo>
                    <a:pt x="849" y="10339"/>
                  </a:lnTo>
                  <a:close/>
                  <a:moveTo>
                    <a:pt x="38118" y="10339"/>
                  </a:moveTo>
                  <a:lnTo>
                    <a:pt x="38224" y="10392"/>
                  </a:lnTo>
                  <a:lnTo>
                    <a:pt x="38118" y="10392"/>
                  </a:lnTo>
                  <a:lnTo>
                    <a:pt x="38118" y="10339"/>
                  </a:lnTo>
                  <a:close/>
                  <a:moveTo>
                    <a:pt x="7317" y="1"/>
                  </a:moveTo>
                  <a:lnTo>
                    <a:pt x="7158" y="425"/>
                  </a:lnTo>
                  <a:lnTo>
                    <a:pt x="7105" y="584"/>
                  </a:lnTo>
                  <a:lnTo>
                    <a:pt x="6892" y="1114"/>
                  </a:lnTo>
                  <a:lnTo>
                    <a:pt x="6627" y="1591"/>
                  </a:lnTo>
                  <a:lnTo>
                    <a:pt x="6468" y="1803"/>
                  </a:lnTo>
                  <a:lnTo>
                    <a:pt x="6150" y="2121"/>
                  </a:lnTo>
                  <a:lnTo>
                    <a:pt x="5885" y="2280"/>
                  </a:lnTo>
                  <a:lnTo>
                    <a:pt x="5567" y="2439"/>
                  </a:lnTo>
                  <a:lnTo>
                    <a:pt x="5196" y="2545"/>
                  </a:lnTo>
                  <a:lnTo>
                    <a:pt x="5249" y="2598"/>
                  </a:lnTo>
                  <a:lnTo>
                    <a:pt x="5408" y="2758"/>
                  </a:lnTo>
                  <a:lnTo>
                    <a:pt x="5567" y="2864"/>
                  </a:lnTo>
                  <a:lnTo>
                    <a:pt x="5726" y="2917"/>
                  </a:lnTo>
                  <a:lnTo>
                    <a:pt x="5885" y="2970"/>
                  </a:lnTo>
                  <a:lnTo>
                    <a:pt x="6097" y="2917"/>
                  </a:lnTo>
                  <a:lnTo>
                    <a:pt x="6150" y="2917"/>
                  </a:lnTo>
                  <a:lnTo>
                    <a:pt x="6150" y="2970"/>
                  </a:lnTo>
                  <a:lnTo>
                    <a:pt x="5832" y="3129"/>
                  </a:lnTo>
                  <a:lnTo>
                    <a:pt x="5461" y="3235"/>
                  </a:lnTo>
                  <a:lnTo>
                    <a:pt x="5885" y="3394"/>
                  </a:lnTo>
                  <a:lnTo>
                    <a:pt x="6150" y="3394"/>
                  </a:lnTo>
                  <a:lnTo>
                    <a:pt x="6203" y="3447"/>
                  </a:lnTo>
                  <a:lnTo>
                    <a:pt x="6309" y="3500"/>
                  </a:lnTo>
                  <a:lnTo>
                    <a:pt x="6150" y="3765"/>
                  </a:lnTo>
                  <a:lnTo>
                    <a:pt x="5885" y="4030"/>
                  </a:lnTo>
                  <a:lnTo>
                    <a:pt x="5673" y="4189"/>
                  </a:lnTo>
                  <a:lnTo>
                    <a:pt x="5090" y="4560"/>
                  </a:lnTo>
                  <a:lnTo>
                    <a:pt x="4666" y="4772"/>
                  </a:lnTo>
                  <a:lnTo>
                    <a:pt x="4348" y="4878"/>
                  </a:lnTo>
                  <a:lnTo>
                    <a:pt x="4507" y="4984"/>
                  </a:lnTo>
                  <a:lnTo>
                    <a:pt x="4719" y="5090"/>
                  </a:lnTo>
                  <a:lnTo>
                    <a:pt x="5090" y="5143"/>
                  </a:lnTo>
                  <a:lnTo>
                    <a:pt x="5355" y="5143"/>
                  </a:lnTo>
                  <a:lnTo>
                    <a:pt x="5461" y="5090"/>
                  </a:lnTo>
                  <a:lnTo>
                    <a:pt x="5249" y="5355"/>
                  </a:lnTo>
                  <a:lnTo>
                    <a:pt x="5037" y="5514"/>
                  </a:lnTo>
                  <a:lnTo>
                    <a:pt x="4825" y="5673"/>
                  </a:lnTo>
                  <a:lnTo>
                    <a:pt x="4931" y="5726"/>
                  </a:lnTo>
                  <a:lnTo>
                    <a:pt x="5090" y="5779"/>
                  </a:lnTo>
                  <a:lnTo>
                    <a:pt x="5514" y="5726"/>
                  </a:lnTo>
                  <a:lnTo>
                    <a:pt x="5885" y="5620"/>
                  </a:lnTo>
                  <a:lnTo>
                    <a:pt x="5991" y="5514"/>
                  </a:lnTo>
                  <a:lnTo>
                    <a:pt x="6097" y="5408"/>
                  </a:lnTo>
                  <a:lnTo>
                    <a:pt x="6097" y="5408"/>
                  </a:lnTo>
                  <a:lnTo>
                    <a:pt x="5938" y="5726"/>
                  </a:lnTo>
                  <a:lnTo>
                    <a:pt x="5673" y="5991"/>
                  </a:lnTo>
                  <a:lnTo>
                    <a:pt x="5249" y="6310"/>
                  </a:lnTo>
                  <a:lnTo>
                    <a:pt x="4772" y="6575"/>
                  </a:lnTo>
                  <a:lnTo>
                    <a:pt x="3924" y="6946"/>
                  </a:lnTo>
                  <a:lnTo>
                    <a:pt x="3659" y="6787"/>
                  </a:lnTo>
                  <a:lnTo>
                    <a:pt x="3447" y="6575"/>
                  </a:lnTo>
                  <a:lnTo>
                    <a:pt x="3287" y="6310"/>
                  </a:lnTo>
                  <a:lnTo>
                    <a:pt x="3287" y="6310"/>
                  </a:lnTo>
                  <a:lnTo>
                    <a:pt x="3447" y="6416"/>
                  </a:lnTo>
                  <a:lnTo>
                    <a:pt x="3765" y="6522"/>
                  </a:lnTo>
                  <a:lnTo>
                    <a:pt x="4030" y="6575"/>
                  </a:lnTo>
                  <a:lnTo>
                    <a:pt x="4189" y="6522"/>
                  </a:lnTo>
                  <a:lnTo>
                    <a:pt x="4242" y="6469"/>
                  </a:lnTo>
                  <a:lnTo>
                    <a:pt x="4083" y="6363"/>
                  </a:lnTo>
                  <a:lnTo>
                    <a:pt x="3924" y="6203"/>
                  </a:lnTo>
                  <a:lnTo>
                    <a:pt x="3765" y="6044"/>
                  </a:lnTo>
                  <a:lnTo>
                    <a:pt x="4189" y="6044"/>
                  </a:lnTo>
                  <a:lnTo>
                    <a:pt x="4454" y="5991"/>
                  </a:lnTo>
                  <a:lnTo>
                    <a:pt x="4613" y="5885"/>
                  </a:lnTo>
                  <a:lnTo>
                    <a:pt x="4242" y="5726"/>
                  </a:lnTo>
                  <a:lnTo>
                    <a:pt x="3818" y="5461"/>
                  </a:lnTo>
                  <a:lnTo>
                    <a:pt x="3393" y="5143"/>
                  </a:lnTo>
                  <a:lnTo>
                    <a:pt x="3234" y="4984"/>
                  </a:lnTo>
                  <a:lnTo>
                    <a:pt x="3128" y="4825"/>
                  </a:lnTo>
                  <a:lnTo>
                    <a:pt x="3181" y="4772"/>
                  </a:lnTo>
                  <a:lnTo>
                    <a:pt x="3234" y="4719"/>
                  </a:lnTo>
                  <a:lnTo>
                    <a:pt x="3447" y="4719"/>
                  </a:lnTo>
                  <a:lnTo>
                    <a:pt x="3765" y="4613"/>
                  </a:lnTo>
                  <a:lnTo>
                    <a:pt x="3659" y="4560"/>
                  </a:lnTo>
                  <a:lnTo>
                    <a:pt x="3234" y="4401"/>
                  </a:lnTo>
                  <a:lnTo>
                    <a:pt x="3234" y="4348"/>
                  </a:lnTo>
                  <a:lnTo>
                    <a:pt x="3287" y="4401"/>
                  </a:lnTo>
                  <a:lnTo>
                    <a:pt x="3447" y="4401"/>
                  </a:lnTo>
                  <a:lnTo>
                    <a:pt x="3659" y="4295"/>
                  </a:lnTo>
                  <a:lnTo>
                    <a:pt x="3818" y="4242"/>
                  </a:lnTo>
                  <a:lnTo>
                    <a:pt x="3977" y="4083"/>
                  </a:lnTo>
                  <a:lnTo>
                    <a:pt x="3606" y="3977"/>
                  </a:lnTo>
                  <a:lnTo>
                    <a:pt x="3287" y="3765"/>
                  </a:lnTo>
                  <a:lnTo>
                    <a:pt x="3022" y="3553"/>
                  </a:lnTo>
                  <a:lnTo>
                    <a:pt x="2810" y="3235"/>
                  </a:lnTo>
                  <a:lnTo>
                    <a:pt x="2651" y="2917"/>
                  </a:lnTo>
                  <a:lnTo>
                    <a:pt x="2492" y="2598"/>
                  </a:lnTo>
                  <a:lnTo>
                    <a:pt x="2333" y="2121"/>
                  </a:lnTo>
                  <a:lnTo>
                    <a:pt x="2227" y="2598"/>
                  </a:lnTo>
                  <a:lnTo>
                    <a:pt x="2068" y="2917"/>
                  </a:lnTo>
                  <a:lnTo>
                    <a:pt x="1909" y="3235"/>
                  </a:lnTo>
                  <a:lnTo>
                    <a:pt x="1697" y="3553"/>
                  </a:lnTo>
                  <a:lnTo>
                    <a:pt x="1432" y="3765"/>
                  </a:lnTo>
                  <a:lnTo>
                    <a:pt x="1114" y="3977"/>
                  </a:lnTo>
                  <a:lnTo>
                    <a:pt x="743" y="4083"/>
                  </a:lnTo>
                  <a:lnTo>
                    <a:pt x="902" y="4242"/>
                  </a:lnTo>
                  <a:lnTo>
                    <a:pt x="1008" y="4295"/>
                  </a:lnTo>
                  <a:lnTo>
                    <a:pt x="1273" y="4401"/>
                  </a:lnTo>
                  <a:lnTo>
                    <a:pt x="1432" y="4401"/>
                  </a:lnTo>
                  <a:lnTo>
                    <a:pt x="1485" y="4348"/>
                  </a:lnTo>
                  <a:lnTo>
                    <a:pt x="1485" y="4401"/>
                  </a:lnTo>
                  <a:lnTo>
                    <a:pt x="1061" y="4560"/>
                  </a:lnTo>
                  <a:lnTo>
                    <a:pt x="955" y="4613"/>
                  </a:lnTo>
                  <a:lnTo>
                    <a:pt x="1273" y="4719"/>
                  </a:lnTo>
                  <a:lnTo>
                    <a:pt x="1485" y="4719"/>
                  </a:lnTo>
                  <a:lnTo>
                    <a:pt x="1538" y="4772"/>
                  </a:lnTo>
                  <a:lnTo>
                    <a:pt x="1591" y="4825"/>
                  </a:lnTo>
                  <a:lnTo>
                    <a:pt x="1432" y="5090"/>
                  </a:lnTo>
                  <a:lnTo>
                    <a:pt x="1114" y="5302"/>
                  </a:lnTo>
                  <a:lnTo>
                    <a:pt x="796" y="5567"/>
                  </a:lnTo>
                  <a:lnTo>
                    <a:pt x="425" y="5726"/>
                  </a:lnTo>
                  <a:lnTo>
                    <a:pt x="54" y="5885"/>
                  </a:lnTo>
                  <a:lnTo>
                    <a:pt x="213" y="5991"/>
                  </a:lnTo>
                  <a:lnTo>
                    <a:pt x="425" y="6044"/>
                  </a:lnTo>
                  <a:lnTo>
                    <a:pt x="955" y="6044"/>
                  </a:lnTo>
                  <a:lnTo>
                    <a:pt x="796" y="6203"/>
                  </a:lnTo>
                  <a:lnTo>
                    <a:pt x="637" y="6363"/>
                  </a:lnTo>
                  <a:lnTo>
                    <a:pt x="425" y="6469"/>
                  </a:lnTo>
                  <a:lnTo>
                    <a:pt x="425" y="6522"/>
                  </a:lnTo>
                  <a:lnTo>
                    <a:pt x="531" y="6522"/>
                  </a:lnTo>
                  <a:lnTo>
                    <a:pt x="690" y="6575"/>
                  </a:lnTo>
                  <a:lnTo>
                    <a:pt x="955" y="6522"/>
                  </a:lnTo>
                  <a:lnTo>
                    <a:pt x="1273" y="6416"/>
                  </a:lnTo>
                  <a:lnTo>
                    <a:pt x="1432" y="6310"/>
                  </a:lnTo>
                  <a:lnTo>
                    <a:pt x="1432" y="6310"/>
                  </a:lnTo>
                  <a:lnTo>
                    <a:pt x="1273" y="6575"/>
                  </a:lnTo>
                  <a:lnTo>
                    <a:pt x="902" y="6893"/>
                  </a:lnTo>
                  <a:lnTo>
                    <a:pt x="425" y="7158"/>
                  </a:lnTo>
                  <a:lnTo>
                    <a:pt x="1" y="7370"/>
                  </a:lnTo>
                  <a:lnTo>
                    <a:pt x="1" y="7741"/>
                  </a:lnTo>
                  <a:lnTo>
                    <a:pt x="266" y="7741"/>
                  </a:lnTo>
                  <a:lnTo>
                    <a:pt x="425" y="7688"/>
                  </a:lnTo>
                  <a:lnTo>
                    <a:pt x="531" y="7688"/>
                  </a:lnTo>
                  <a:lnTo>
                    <a:pt x="425" y="7741"/>
                  </a:lnTo>
                  <a:lnTo>
                    <a:pt x="1" y="8059"/>
                  </a:lnTo>
                  <a:lnTo>
                    <a:pt x="1" y="8165"/>
                  </a:lnTo>
                  <a:lnTo>
                    <a:pt x="1" y="8377"/>
                  </a:lnTo>
                  <a:lnTo>
                    <a:pt x="425" y="8377"/>
                  </a:lnTo>
                  <a:lnTo>
                    <a:pt x="849" y="8324"/>
                  </a:lnTo>
                  <a:lnTo>
                    <a:pt x="955" y="8271"/>
                  </a:lnTo>
                  <a:lnTo>
                    <a:pt x="955" y="8271"/>
                  </a:lnTo>
                  <a:lnTo>
                    <a:pt x="637" y="8536"/>
                  </a:lnTo>
                  <a:lnTo>
                    <a:pt x="584" y="8642"/>
                  </a:lnTo>
                  <a:lnTo>
                    <a:pt x="849" y="8642"/>
                  </a:lnTo>
                  <a:lnTo>
                    <a:pt x="1008" y="8589"/>
                  </a:lnTo>
                  <a:lnTo>
                    <a:pt x="1008" y="8589"/>
                  </a:lnTo>
                  <a:lnTo>
                    <a:pt x="902" y="8748"/>
                  </a:lnTo>
                  <a:lnTo>
                    <a:pt x="796" y="8907"/>
                  </a:lnTo>
                  <a:lnTo>
                    <a:pt x="425" y="9172"/>
                  </a:lnTo>
                  <a:lnTo>
                    <a:pt x="1" y="9490"/>
                  </a:lnTo>
                  <a:lnTo>
                    <a:pt x="1" y="10286"/>
                  </a:lnTo>
                  <a:lnTo>
                    <a:pt x="160" y="10233"/>
                  </a:lnTo>
                  <a:lnTo>
                    <a:pt x="213" y="10180"/>
                  </a:lnTo>
                  <a:lnTo>
                    <a:pt x="54" y="10339"/>
                  </a:lnTo>
                  <a:lnTo>
                    <a:pt x="1" y="10392"/>
                  </a:lnTo>
                  <a:lnTo>
                    <a:pt x="1" y="10445"/>
                  </a:lnTo>
                  <a:lnTo>
                    <a:pt x="1" y="10551"/>
                  </a:lnTo>
                  <a:lnTo>
                    <a:pt x="1" y="11346"/>
                  </a:lnTo>
                  <a:lnTo>
                    <a:pt x="1" y="12406"/>
                  </a:lnTo>
                  <a:lnTo>
                    <a:pt x="1" y="12459"/>
                  </a:lnTo>
                  <a:lnTo>
                    <a:pt x="425" y="12512"/>
                  </a:lnTo>
                  <a:lnTo>
                    <a:pt x="902" y="12512"/>
                  </a:lnTo>
                  <a:lnTo>
                    <a:pt x="11293" y="13201"/>
                  </a:lnTo>
                  <a:lnTo>
                    <a:pt x="11399" y="13201"/>
                  </a:lnTo>
                  <a:lnTo>
                    <a:pt x="11452" y="13307"/>
                  </a:lnTo>
                  <a:lnTo>
                    <a:pt x="11399" y="13413"/>
                  </a:lnTo>
                  <a:lnTo>
                    <a:pt x="11293" y="13467"/>
                  </a:lnTo>
                  <a:lnTo>
                    <a:pt x="425" y="14156"/>
                  </a:lnTo>
                  <a:lnTo>
                    <a:pt x="1" y="14156"/>
                  </a:lnTo>
                  <a:lnTo>
                    <a:pt x="1" y="14633"/>
                  </a:lnTo>
                  <a:lnTo>
                    <a:pt x="425" y="14633"/>
                  </a:lnTo>
                  <a:lnTo>
                    <a:pt x="8483" y="15110"/>
                  </a:lnTo>
                  <a:lnTo>
                    <a:pt x="8589" y="15163"/>
                  </a:lnTo>
                  <a:lnTo>
                    <a:pt x="8642" y="15269"/>
                  </a:lnTo>
                  <a:lnTo>
                    <a:pt x="8589" y="15375"/>
                  </a:lnTo>
                  <a:lnTo>
                    <a:pt x="8483" y="15428"/>
                  </a:lnTo>
                  <a:lnTo>
                    <a:pt x="425" y="15905"/>
                  </a:lnTo>
                  <a:lnTo>
                    <a:pt x="1" y="15958"/>
                  </a:lnTo>
                  <a:lnTo>
                    <a:pt x="1" y="16382"/>
                  </a:lnTo>
                  <a:lnTo>
                    <a:pt x="425" y="16435"/>
                  </a:lnTo>
                  <a:lnTo>
                    <a:pt x="11293" y="17072"/>
                  </a:lnTo>
                  <a:lnTo>
                    <a:pt x="11399" y="17125"/>
                  </a:lnTo>
                  <a:lnTo>
                    <a:pt x="11452" y="17231"/>
                  </a:lnTo>
                  <a:lnTo>
                    <a:pt x="11399" y="17337"/>
                  </a:lnTo>
                  <a:lnTo>
                    <a:pt x="11293" y="17390"/>
                  </a:lnTo>
                  <a:lnTo>
                    <a:pt x="425" y="18079"/>
                  </a:lnTo>
                  <a:lnTo>
                    <a:pt x="107" y="18079"/>
                  </a:lnTo>
                  <a:lnTo>
                    <a:pt x="160" y="18503"/>
                  </a:lnTo>
                  <a:lnTo>
                    <a:pt x="478" y="18503"/>
                  </a:lnTo>
                  <a:lnTo>
                    <a:pt x="9066" y="19033"/>
                  </a:lnTo>
                  <a:lnTo>
                    <a:pt x="9172" y="19086"/>
                  </a:lnTo>
                  <a:lnTo>
                    <a:pt x="9172" y="19192"/>
                  </a:lnTo>
                  <a:lnTo>
                    <a:pt x="9172" y="19298"/>
                  </a:lnTo>
                  <a:lnTo>
                    <a:pt x="9066" y="19351"/>
                  </a:lnTo>
                  <a:lnTo>
                    <a:pt x="531" y="19881"/>
                  </a:lnTo>
                  <a:lnTo>
                    <a:pt x="372" y="19881"/>
                  </a:lnTo>
                  <a:lnTo>
                    <a:pt x="478" y="20305"/>
                  </a:lnTo>
                  <a:lnTo>
                    <a:pt x="584" y="20305"/>
                  </a:lnTo>
                  <a:lnTo>
                    <a:pt x="11611" y="20995"/>
                  </a:lnTo>
                  <a:lnTo>
                    <a:pt x="11664" y="21048"/>
                  </a:lnTo>
                  <a:lnTo>
                    <a:pt x="11717" y="21154"/>
                  </a:lnTo>
                  <a:lnTo>
                    <a:pt x="11664" y="21260"/>
                  </a:lnTo>
                  <a:lnTo>
                    <a:pt x="11611" y="21313"/>
                  </a:lnTo>
                  <a:lnTo>
                    <a:pt x="902" y="21949"/>
                  </a:lnTo>
                  <a:lnTo>
                    <a:pt x="1432" y="23380"/>
                  </a:lnTo>
                  <a:lnTo>
                    <a:pt x="2068" y="24759"/>
                  </a:lnTo>
                  <a:lnTo>
                    <a:pt x="2810" y="26084"/>
                  </a:lnTo>
                  <a:lnTo>
                    <a:pt x="3659" y="27356"/>
                  </a:lnTo>
                  <a:lnTo>
                    <a:pt x="4613" y="28523"/>
                  </a:lnTo>
                  <a:lnTo>
                    <a:pt x="5620" y="29636"/>
                  </a:lnTo>
                  <a:lnTo>
                    <a:pt x="6733" y="30696"/>
                  </a:lnTo>
                  <a:lnTo>
                    <a:pt x="7900" y="31651"/>
                  </a:lnTo>
                  <a:lnTo>
                    <a:pt x="9172" y="32499"/>
                  </a:lnTo>
                  <a:lnTo>
                    <a:pt x="10444" y="33241"/>
                  </a:lnTo>
                  <a:lnTo>
                    <a:pt x="11823" y="33877"/>
                  </a:lnTo>
                  <a:lnTo>
                    <a:pt x="13307" y="34460"/>
                  </a:lnTo>
                  <a:lnTo>
                    <a:pt x="14792" y="34884"/>
                  </a:lnTo>
                  <a:lnTo>
                    <a:pt x="16276" y="35203"/>
                  </a:lnTo>
                  <a:lnTo>
                    <a:pt x="17071" y="35309"/>
                  </a:lnTo>
                  <a:lnTo>
                    <a:pt x="17867" y="35362"/>
                  </a:lnTo>
                  <a:lnTo>
                    <a:pt x="18662" y="35415"/>
                  </a:lnTo>
                  <a:lnTo>
                    <a:pt x="19457" y="35468"/>
                  </a:lnTo>
                  <a:lnTo>
                    <a:pt x="20305" y="35415"/>
                  </a:lnTo>
                  <a:lnTo>
                    <a:pt x="21100" y="35362"/>
                  </a:lnTo>
                  <a:lnTo>
                    <a:pt x="21896" y="35309"/>
                  </a:lnTo>
                  <a:lnTo>
                    <a:pt x="22691" y="35203"/>
                  </a:lnTo>
                  <a:lnTo>
                    <a:pt x="23433" y="35044"/>
                  </a:lnTo>
                  <a:lnTo>
                    <a:pt x="24228" y="34884"/>
                  </a:lnTo>
                  <a:lnTo>
                    <a:pt x="25713" y="34460"/>
                  </a:lnTo>
                  <a:lnTo>
                    <a:pt x="27144" y="33877"/>
                  </a:lnTo>
                  <a:lnTo>
                    <a:pt x="28523" y="33241"/>
                  </a:lnTo>
                  <a:lnTo>
                    <a:pt x="29848" y="32446"/>
                  </a:lnTo>
                  <a:lnTo>
                    <a:pt x="31067" y="31598"/>
                  </a:lnTo>
                  <a:lnTo>
                    <a:pt x="32287" y="30643"/>
                  </a:lnTo>
                  <a:lnTo>
                    <a:pt x="33347" y="29636"/>
                  </a:lnTo>
                  <a:lnTo>
                    <a:pt x="34407" y="28523"/>
                  </a:lnTo>
                  <a:lnTo>
                    <a:pt x="35308" y="27303"/>
                  </a:lnTo>
                  <a:lnTo>
                    <a:pt x="36157" y="26031"/>
                  </a:lnTo>
                  <a:lnTo>
                    <a:pt x="36899" y="24706"/>
                  </a:lnTo>
                  <a:lnTo>
                    <a:pt x="37535" y="23327"/>
                  </a:lnTo>
                  <a:lnTo>
                    <a:pt x="38065" y="21896"/>
                  </a:lnTo>
                  <a:lnTo>
                    <a:pt x="28470" y="21313"/>
                  </a:lnTo>
                  <a:lnTo>
                    <a:pt x="28363" y="21260"/>
                  </a:lnTo>
                  <a:lnTo>
                    <a:pt x="28310" y="21154"/>
                  </a:lnTo>
                  <a:lnTo>
                    <a:pt x="28363" y="21048"/>
                  </a:lnTo>
                  <a:lnTo>
                    <a:pt x="28470" y="20995"/>
                  </a:lnTo>
                  <a:lnTo>
                    <a:pt x="38489" y="20358"/>
                  </a:lnTo>
                  <a:lnTo>
                    <a:pt x="38595" y="19828"/>
                  </a:lnTo>
                  <a:lnTo>
                    <a:pt x="31014" y="19351"/>
                  </a:lnTo>
                  <a:lnTo>
                    <a:pt x="30908" y="19298"/>
                  </a:lnTo>
                  <a:lnTo>
                    <a:pt x="30855" y="19192"/>
                  </a:lnTo>
                  <a:lnTo>
                    <a:pt x="30908" y="19086"/>
                  </a:lnTo>
                  <a:lnTo>
                    <a:pt x="31014" y="19033"/>
                  </a:lnTo>
                  <a:lnTo>
                    <a:pt x="38807" y="18556"/>
                  </a:lnTo>
                  <a:lnTo>
                    <a:pt x="38860" y="18026"/>
                  </a:lnTo>
                  <a:lnTo>
                    <a:pt x="28735" y="17390"/>
                  </a:lnTo>
                  <a:lnTo>
                    <a:pt x="28682" y="17337"/>
                  </a:lnTo>
                  <a:lnTo>
                    <a:pt x="28629" y="17231"/>
                  </a:lnTo>
                  <a:lnTo>
                    <a:pt x="28682" y="17125"/>
                  </a:lnTo>
                  <a:lnTo>
                    <a:pt x="28735" y="17072"/>
                  </a:lnTo>
                  <a:lnTo>
                    <a:pt x="38966" y="16435"/>
                  </a:lnTo>
                  <a:lnTo>
                    <a:pt x="38966" y="15958"/>
                  </a:lnTo>
                  <a:lnTo>
                    <a:pt x="38966" y="15905"/>
                  </a:lnTo>
                  <a:lnTo>
                    <a:pt x="31597" y="15428"/>
                  </a:lnTo>
                  <a:lnTo>
                    <a:pt x="31491" y="15375"/>
                  </a:lnTo>
                  <a:lnTo>
                    <a:pt x="31438" y="15269"/>
                  </a:lnTo>
                  <a:lnTo>
                    <a:pt x="31491" y="15163"/>
                  </a:lnTo>
                  <a:lnTo>
                    <a:pt x="31597" y="15110"/>
                  </a:lnTo>
                  <a:lnTo>
                    <a:pt x="38966" y="14686"/>
                  </a:lnTo>
                  <a:lnTo>
                    <a:pt x="38966" y="14103"/>
                  </a:lnTo>
                  <a:lnTo>
                    <a:pt x="28735" y="13467"/>
                  </a:lnTo>
                  <a:lnTo>
                    <a:pt x="28682" y="13413"/>
                  </a:lnTo>
                  <a:lnTo>
                    <a:pt x="28629" y="13307"/>
                  </a:lnTo>
                  <a:lnTo>
                    <a:pt x="28682" y="13201"/>
                  </a:lnTo>
                  <a:lnTo>
                    <a:pt x="28735" y="13201"/>
                  </a:lnTo>
                  <a:lnTo>
                    <a:pt x="38966" y="12565"/>
                  </a:lnTo>
                  <a:lnTo>
                    <a:pt x="38966" y="12512"/>
                  </a:lnTo>
                  <a:lnTo>
                    <a:pt x="38966" y="12406"/>
                  </a:lnTo>
                  <a:lnTo>
                    <a:pt x="38966" y="11346"/>
                  </a:lnTo>
                  <a:lnTo>
                    <a:pt x="38966" y="10551"/>
                  </a:lnTo>
                  <a:lnTo>
                    <a:pt x="38966" y="10445"/>
                  </a:lnTo>
                  <a:lnTo>
                    <a:pt x="38966" y="10392"/>
                  </a:lnTo>
                  <a:lnTo>
                    <a:pt x="38860" y="10339"/>
                  </a:lnTo>
                  <a:lnTo>
                    <a:pt x="38701" y="10180"/>
                  </a:lnTo>
                  <a:lnTo>
                    <a:pt x="38807" y="10233"/>
                  </a:lnTo>
                  <a:lnTo>
                    <a:pt x="38966" y="10286"/>
                  </a:lnTo>
                  <a:lnTo>
                    <a:pt x="38966" y="9490"/>
                  </a:lnTo>
                  <a:lnTo>
                    <a:pt x="38648" y="9278"/>
                  </a:lnTo>
                  <a:lnTo>
                    <a:pt x="38330" y="9066"/>
                  </a:lnTo>
                  <a:lnTo>
                    <a:pt x="38118" y="8801"/>
                  </a:lnTo>
                  <a:lnTo>
                    <a:pt x="37959" y="8589"/>
                  </a:lnTo>
                  <a:lnTo>
                    <a:pt x="38118" y="8642"/>
                  </a:lnTo>
                  <a:lnTo>
                    <a:pt x="38383" y="8642"/>
                  </a:lnTo>
                  <a:lnTo>
                    <a:pt x="38330" y="8536"/>
                  </a:lnTo>
                  <a:lnTo>
                    <a:pt x="38012" y="8271"/>
                  </a:lnTo>
                  <a:lnTo>
                    <a:pt x="38012" y="8271"/>
                  </a:lnTo>
                  <a:lnTo>
                    <a:pt x="38277" y="8377"/>
                  </a:lnTo>
                  <a:lnTo>
                    <a:pt x="38966" y="8377"/>
                  </a:lnTo>
                  <a:lnTo>
                    <a:pt x="38966" y="8165"/>
                  </a:lnTo>
                  <a:lnTo>
                    <a:pt x="38966" y="8059"/>
                  </a:lnTo>
                  <a:lnTo>
                    <a:pt x="38436" y="7688"/>
                  </a:lnTo>
                  <a:lnTo>
                    <a:pt x="38595" y="7688"/>
                  </a:lnTo>
                  <a:lnTo>
                    <a:pt x="38966" y="7741"/>
                  </a:lnTo>
                  <a:lnTo>
                    <a:pt x="38966" y="7370"/>
                  </a:lnTo>
                  <a:lnTo>
                    <a:pt x="38277" y="6999"/>
                  </a:lnTo>
                  <a:lnTo>
                    <a:pt x="37959" y="6787"/>
                  </a:lnTo>
                  <a:lnTo>
                    <a:pt x="37694" y="6575"/>
                  </a:lnTo>
                  <a:lnTo>
                    <a:pt x="37535" y="6310"/>
                  </a:lnTo>
                  <a:lnTo>
                    <a:pt x="37535" y="6310"/>
                  </a:lnTo>
                  <a:lnTo>
                    <a:pt x="37694" y="6416"/>
                  </a:lnTo>
                  <a:lnTo>
                    <a:pt x="38012" y="6522"/>
                  </a:lnTo>
                  <a:lnTo>
                    <a:pt x="38277" y="6575"/>
                  </a:lnTo>
                  <a:lnTo>
                    <a:pt x="38436" y="6522"/>
                  </a:lnTo>
                  <a:lnTo>
                    <a:pt x="38542" y="6469"/>
                  </a:lnTo>
                  <a:lnTo>
                    <a:pt x="38330" y="6363"/>
                  </a:lnTo>
                  <a:lnTo>
                    <a:pt x="38171" y="6203"/>
                  </a:lnTo>
                  <a:lnTo>
                    <a:pt x="38012" y="6044"/>
                  </a:lnTo>
                  <a:lnTo>
                    <a:pt x="38489" y="6044"/>
                  </a:lnTo>
                  <a:lnTo>
                    <a:pt x="38701" y="5991"/>
                  </a:lnTo>
                  <a:lnTo>
                    <a:pt x="38913" y="5885"/>
                  </a:lnTo>
                  <a:lnTo>
                    <a:pt x="38542" y="5726"/>
                  </a:lnTo>
                  <a:lnTo>
                    <a:pt x="38065" y="5461"/>
                  </a:lnTo>
                  <a:lnTo>
                    <a:pt x="37641" y="5143"/>
                  </a:lnTo>
                  <a:lnTo>
                    <a:pt x="37482" y="4984"/>
                  </a:lnTo>
                  <a:lnTo>
                    <a:pt x="37376" y="4825"/>
                  </a:lnTo>
                  <a:lnTo>
                    <a:pt x="37429" y="4772"/>
                  </a:lnTo>
                  <a:lnTo>
                    <a:pt x="37482" y="4719"/>
                  </a:lnTo>
                  <a:lnTo>
                    <a:pt x="37694" y="4719"/>
                  </a:lnTo>
                  <a:lnTo>
                    <a:pt x="38012" y="4613"/>
                  </a:lnTo>
                  <a:lnTo>
                    <a:pt x="37906" y="4560"/>
                  </a:lnTo>
                  <a:lnTo>
                    <a:pt x="37482" y="4401"/>
                  </a:lnTo>
                  <a:lnTo>
                    <a:pt x="37482" y="4348"/>
                  </a:lnTo>
                  <a:lnTo>
                    <a:pt x="37535" y="4401"/>
                  </a:lnTo>
                  <a:lnTo>
                    <a:pt x="37694" y="4401"/>
                  </a:lnTo>
                  <a:lnTo>
                    <a:pt x="37959" y="4295"/>
                  </a:lnTo>
                  <a:lnTo>
                    <a:pt x="38065" y="4242"/>
                  </a:lnTo>
                  <a:lnTo>
                    <a:pt x="38224" y="4083"/>
                  </a:lnTo>
                  <a:lnTo>
                    <a:pt x="37853" y="3977"/>
                  </a:lnTo>
                  <a:lnTo>
                    <a:pt x="37535" y="3765"/>
                  </a:lnTo>
                  <a:lnTo>
                    <a:pt x="37270" y="3553"/>
                  </a:lnTo>
                  <a:lnTo>
                    <a:pt x="37058" y="3235"/>
                  </a:lnTo>
                  <a:lnTo>
                    <a:pt x="36899" y="2917"/>
                  </a:lnTo>
                  <a:lnTo>
                    <a:pt x="36740" y="2598"/>
                  </a:lnTo>
                  <a:lnTo>
                    <a:pt x="36634" y="2121"/>
                  </a:lnTo>
                  <a:lnTo>
                    <a:pt x="36475" y="2598"/>
                  </a:lnTo>
                  <a:lnTo>
                    <a:pt x="36316" y="2917"/>
                  </a:lnTo>
                  <a:lnTo>
                    <a:pt x="36157" y="3235"/>
                  </a:lnTo>
                  <a:lnTo>
                    <a:pt x="35945" y="3553"/>
                  </a:lnTo>
                  <a:lnTo>
                    <a:pt x="35680" y="3765"/>
                  </a:lnTo>
                  <a:lnTo>
                    <a:pt x="35361" y="3977"/>
                  </a:lnTo>
                  <a:lnTo>
                    <a:pt x="34990" y="4083"/>
                  </a:lnTo>
                  <a:lnTo>
                    <a:pt x="35149" y="4242"/>
                  </a:lnTo>
                  <a:lnTo>
                    <a:pt x="35255" y="4295"/>
                  </a:lnTo>
                  <a:lnTo>
                    <a:pt x="35520" y="4401"/>
                  </a:lnTo>
                  <a:lnTo>
                    <a:pt x="35680" y="4401"/>
                  </a:lnTo>
                  <a:lnTo>
                    <a:pt x="35733" y="4348"/>
                  </a:lnTo>
                  <a:lnTo>
                    <a:pt x="35733" y="4401"/>
                  </a:lnTo>
                  <a:lnTo>
                    <a:pt x="35308" y="4560"/>
                  </a:lnTo>
                  <a:lnTo>
                    <a:pt x="35202" y="4613"/>
                  </a:lnTo>
                  <a:lnTo>
                    <a:pt x="35520" y="4719"/>
                  </a:lnTo>
                  <a:lnTo>
                    <a:pt x="35733" y="4719"/>
                  </a:lnTo>
                  <a:lnTo>
                    <a:pt x="35786" y="4772"/>
                  </a:lnTo>
                  <a:lnTo>
                    <a:pt x="35839" y="4825"/>
                  </a:lnTo>
                  <a:lnTo>
                    <a:pt x="35733" y="4984"/>
                  </a:lnTo>
                  <a:lnTo>
                    <a:pt x="35574" y="5143"/>
                  </a:lnTo>
                  <a:lnTo>
                    <a:pt x="35149" y="5461"/>
                  </a:lnTo>
                  <a:lnTo>
                    <a:pt x="34672" y="5726"/>
                  </a:lnTo>
                  <a:lnTo>
                    <a:pt x="34354" y="5885"/>
                  </a:lnTo>
                  <a:lnTo>
                    <a:pt x="34513" y="5991"/>
                  </a:lnTo>
                  <a:lnTo>
                    <a:pt x="34725" y="6044"/>
                  </a:lnTo>
                  <a:lnTo>
                    <a:pt x="35202" y="6044"/>
                  </a:lnTo>
                  <a:lnTo>
                    <a:pt x="35043" y="6203"/>
                  </a:lnTo>
                  <a:lnTo>
                    <a:pt x="34884" y="6363"/>
                  </a:lnTo>
                  <a:lnTo>
                    <a:pt x="34725" y="6469"/>
                  </a:lnTo>
                  <a:lnTo>
                    <a:pt x="34778" y="6522"/>
                  </a:lnTo>
                  <a:lnTo>
                    <a:pt x="34937" y="6575"/>
                  </a:lnTo>
                  <a:lnTo>
                    <a:pt x="35202" y="6522"/>
                  </a:lnTo>
                  <a:lnTo>
                    <a:pt x="35520" y="6416"/>
                  </a:lnTo>
                  <a:lnTo>
                    <a:pt x="35680" y="6310"/>
                  </a:lnTo>
                  <a:lnTo>
                    <a:pt x="35680" y="6310"/>
                  </a:lnTo>
                  <a:lnTo>
                    <a:pt x="35520" y="6575"/>
                  </a:lnTo>
                  <a:lnTo>
                    <a:pt x="35308" y="6787"/>
                  </a:lnTo>
                  <a:lnTo>
                    <a:pt x="35043" y="6946"/>
                  </a:lnTo>
                  <a:lnTo>
                    <a:pt x="34195" y="6575"/>
                  </a:lnTo>
                  <a:lnTo>
                    <a:pt x="33665" y="6310"/>
                  </a:lnTo>
                  <a:lnTo>
                    <a:pt x="33294" y="5991"/>
                  </a:lnTo>
                  <a:lnTo>
                    <a:pt x="33029" y="5726"/>
                  </a:lnTo>
                  <a:lnTo>
                    <a:pt x="32923" y="5514"/>
                  </a:lnTo>
                  <a:lnTo>
                    <a:pt x="33082" y="5620"/>
                  </a:lnTo>
                  <a:lnTo>
                    <a:pt x="33453" y="5726"/>
                  </a:lnTo>
                  <a:lnTo>
                    <a:pt x="33877" y="5779"/>
                  </a:lnTo>
                  <a:lnTo>
                    <a:pt x="34036" y="5726"/>
                  </a:lnTo>
                  <a:lnTo>
                    <a:pt x="34142" y="5673"/>
                  </a:lnTo>
                  <a:lnTo>
                    <a:pt x="33930" y="5514"/>
                  </a:lnTo>
                  <a:lnTo>
                    <a:pt x="33718" y="5355"/>
                  </a:lnTo>
                  <a:lnTo>
                    <a:pt x="33506" y="5090"/>
                  </a:lnTo>
                  <a:lnTo>
                    <a:pt x="33612" y="5143"/>
                  </a:lnTo>
                  <a:lnTo>
                    <a:pt x="33877" y="5143"/>
                  </a:lnTo>
                  <a:lnTo>
                    <a:pt x="34248" y="5090"/>
                  </a:lnTo>
                  <a:lnTo>
                    <a:pt x="34460" y="4984"/>
                  </a:lnTo>
                  <a:lnTo>
                    <a:pt x="34619" y="4878"/>
                  </a:lnTo>
                  <a:lnTo>
                    <a:pt x="34301" y="4772"/>
                  </a:lnTo>
                  <a:lnTo>
                    <a:pt x="33877" y="4560"/>
                  </a:lnTo>
                  <a:lnTo>
                    <a:pt x="33294" y="4189"/>
                  </a:lnTo>
                  <a:lnTo>
                    <a:pt x="33029" y="4030"/>
                  </a:lnTo>
                  <a:lnTo>
                    <a:pt x="32817" y="3765"/>
                  </a:lnTo>
                  <a:lnTo>
                    <a:pt x="32658" y="3500"/>
                  </a:lnTo>
                  <a:lnTo>
                    <a:pt x="32711" y="3447"/>
                  </a:lnTo>
                  <a:lnTo>
                    <a:pt x="32764" y="3394"/>
                  </a:lnTo>
                  <a:lnTo>
                    <a:pt x="33082" y="3394"/>
                  </a:lnTo>
                  <a:lnTo>
                    <a:pt x="33506" y="3235"/>
                  </a:lnTo>
                  <a:lnTo>
                    <a:pt x="33135" y="3129"/>
                  </a:lnTo>
                  <a:lnTo>
                    <a:pt x="32817" y="2970"/>
                  </a:lnTo>
                  <a:lnTo>
                    <a:pt x="32817" y="2917"/>
                  </a:lnTo>
                  <a:lnTo>
                    <a:pt x="32870" y="2917"/>
                  </a:lnTo>
                  <a:lnTo>
                    <a:pt x="33082" y="2970"/>
                  </a:lnTo>
                  <a:lnTo>
                    <a:pt x="33188" y="2917"/>
                  </a:lnTo>
                  <a:lnTo>
                    <a:pt x="33347" y="2864"/>
                  </a:lnTo>
                  <a:lnTo>
                    <a:pt x="33559" y="2758"/>
                  </a:lnTo>
                  <a:lnTo>
                    <a:pt x="33718" y="2598"/>
                  </a:lnTo>
                  <a:lnTo>
                    <a:pt x="33771" y="2545"/>
                  </a:lnTo>
                  <a:lnTo>
                    <a:pt x="33294" y="2439"/>
                  </a:lnTo>
                  <a:lnTo>
                    <a:pt x="32923" y="2227"/>
                  </a:lnTo>
                  <a:lnTo>
                    <a:pt x="32605" y="1962"/>
                  </a:lnTo>
                  <a:lnTo>
                    <a:pt x="32340" y="1591"/>
                  </a:lnTo>
                  <a:lnTo>
                    <a:pt x="32128" y="1220"/>
                  </a:lnTo>
                  <a:lnTo>
                    <a:pt x="31862" y="584"/>
                  </a:lnTo>
                  <a:lnTo>
                    <a:pt x="31650" y="1"/>
                  </a:lnTo>
                  <a:lnTo>
                    <a:pt x="31491" y="584"/>
                  </a:lnTo>
                  <a:lnTo>
                    <a:pt x="31332" y="955"/>
                  </a:lnTo>
                  <a:lnTo>
                    <a:pt x="31173" y="1326"/>
                  </a:lnTo>
                  <a:lnTo>
                    <a:pt x="30961" y="1591"/>
                  </a:lnTo>
                  <a:lnTo>
                    <a:pt x="30696" y="1962"/>
                  </a:lnTo>
                  <a:lnTo>
                    <a:pt x="30378" y="2227"/>
                  </a:lnTo>
                  <a:lnTo>
                    <a:pt x="30007" y="2439"/>
                  </a:lnTo>
                  <a:lnTo>
                    <a:pt x="29530" y="2545"/>
                  </a:lnTo>
                  <a:lnTo>
                    <a:pt x="29583" y="2598"/>
                  </a:lnTo>
                  <a:lnTo>
                    <a:pt x="29742" y="2758"/>
                  </a:lnTo>
                  <a:lnTo>
                    <a:pt x="29954" y="2864"/>
                  </a:lnTo>
                  <a:lnTo>
                    <a:pt x="30113" y="2917"/>
                  </a:lnTo>
                  <a:lnTo>
                    <a:pt x="30219" y="2970"/>
                  </a:lnTo>
                  <a:lnTo>
                    <a:pt x="30431" y="2917"/>
                  </a:lnTo>
                  <a:lnTo>
                    <a:pt x="30484" y="2917"/>
                  </a:lnTo>
                  <a:lnTo>
                    <a:pt x="30484" y="2970"/>
                  </a:lnTo>
                  <a:lnTo>
                    <a:pt x="30166" y="3129"/>
                  </a:lnTo>
                  <a:lnTo>
                    <a:pt x="29795" y="3235"/>
                  </a:lnTo>
                  <a:lnTo>
                    <a:pt x="30219" y="3394"/>
                  </a:lnTo>
                  <a:lnTo>
                    <a:pt x="30537" y="3394"/>
                  </a:lnTo>
                  <a:lnTo>
                    <a:pt x="30590" y="3447"/>
                  </a:lnTo>
                  <a:lnTo>
                    <a:pt x="30643" y="3500"/>
                  </a:lnTo>
                  <a:lnTo>
                    <a:pt x="30484" y="3765"/>
                  </a:lnTo>
                  <a:lnTo>
                    <a:pt x="30272" y="4030"/>
                  </a:lnTo>
                  <a:lnTo>
                    <a:pt x="30007" y="4189"/>
                  </a:lnTo>
                  <a:lnTo>
                    <a:pt x="29424" y="4560"/>
                  </a:lnTo>
                  <a:lnTo>
                    <a:pt x="29000" y="4772"/>
                  </a:lnTo>
                  <a:lnTo>
                    <a:pt x="28682" y="4878"/>
                  </a:lnTo>
                  <a:lnTo>
                    <a:pt x="28894" y="4984"/>
                  </a:lnTo>
                  <a:lnTo>
                    <a:pt x="29053" y="5090"/>
                  </a:lnTo>
                  <a:lnTo>
                    <a:pt x="29424" y="5143"/>
                  </a:lnTo>
                  <a:lnTo>
                    <a:pt x="29689" y="5143"/>
                  </a:lnTo>
                  <a:lnTo>
                    <a:pt x="29795" y="5090"/>
                  </a:lnTo>
                  <a:lnTo>
                    <a:pt x="29795" y="5090"/>
                  </a:lnTo>
                  <a:lnTo>
                    <a:pt x="29583" y="5355"/>
                  </a:lnTo>
                  <a:lnTo>
                    <a:pt x="29424" y="5514"/>
                  </a:lnTo>
                  <a:lnTo>
                    <a:pt x="29159" y="5673"/>
                  </a:lnTo>
                  <a:lnTo>
                    <a:pt x="29265" y="5726"/>
                  </a:lnTo>
                  <a:lnTo>
                    <a:pt x="29424" y="5779"/>
                  </a:lnTo>
                  <a:lnTo>
                    <a:pt x="29848" y="5726"/>
                  </a:lnTo>
                  <a:lnTo>
                    <a:pt x="30219" y="5620"/>
                  </a:lnTo>
                  <a:lnTo>
                    <a:pt x="30378" y="5514"/>
                  </a:lnTo>
                  <a:lnTo>
                    <a:pt x="30378" y="5514"/>
                  </a:lnTo>
                  <a:lnTo>
                    <a:pt x="30272" y="5726"/>
                  </a:lnTo>
                  <a:lnTo>
                    <a:pt x="30060" y="5991"/>
                  </a:lnTo>
                  <a:lnTo>
                    <a:pt x="29636" y="6310"/>
                  </a:lnTo>
                  <a:lnTo>
                    <a:pt x="29106" y="6575"/>
                  </a:lnTo>
                  <a:lnTo>
                    <a:pt x="28576" y="6840"/>
                  </a:lnTo>
                  <a:lnTo>
                    <a:pt x="28045" y="7052"/>
                  </a:lnTo>
                  <a:lnTo>
                    <a:pt x="27780" y="6787"/>
                  </a:lnTo>
                  <a:lnTo>
                    <a:pt x="27621" y="6575"/>
                  </a:lnTo>
                  <a:lnTo>
                    <a:pt x="27621" y="6575"/>
                  </a:lnTo>
                  <a:lnTo>
                    <a:pt x="27833" y="6681"/>
                  </a:lnTo>
                  <a:lnTo>
                    <a:pt x="28098" y="6787"/>
                  </a:lnTo>
                  <a:lnTo>
                    <a:pt x="28523" y="6787"/>
                  </a:lnTo>
                  <a:lnTo>
                    <a:pt x="28629" y="6734"/>
                  </a:lnTo>
                  <a:lnTo>
                    <a:pt x="28363" y="6575"/>
                  </a:lnTo>
                  <a:lnTo>
                    <a:pt x="28098" y="6310"/>
                  </a:lnTo>
                  <a:lnTo>
                    <a:pt x="28417" y="6310"/>
                  </a:lnTo>
                  <a:lnTo>
                    <a:pt x="28682" y="6256"/>
                  </a:lnTo>
                  <a:lnTo>
                    <a:pt x="28841" y="6203"/>
                  </a:lnTo>
                  <a:lnTo>
                    <a:pt x="29000" y="6097"/>
                  </a:lnTo>
                  <a:lnTo>
                    <a:pt x="28629" y="5991"/>
                  </a:lnTo>
                  <a:lnTo>
                    <a:pt x="28257" y="5779"/>
                  </a:lnTo>
                  <a:lnTo>
                    <a:pt x="27939" y="5567"/>
                  </a:lnTo>
                  <a:lnTo>
                    <a:pt x="27621" y="5302"/>
                  </a:lnTo>
                  <a:lnTo>
                    <a:pt x="27462" y="5037"/>
                  </a:lnTo>
                  <a:lnTo>
                    <a:pt x="27515" y="5037"/>
                  </a:lnTo>
                  <a:lnTo>
                    <a:pt x="27568" y="4984"/>
                  </a:lnTo>
                  <a:lnTo>
                    <a:pt x="27780" y="4984"/>
                  </a:lnTo>
                  <a:lnTo>
                    <a:pt x="28098" y="4825"/>
                  </a:lnTo>
                  <a:lnTo>
                    <a:pt x="27833" y="4772"/>
                  </a:lnTo>
                  <a:lnTo>
                    <a:pt x="27568" y="4613"/>
                  </a:lnTo>
                  <a:lnTo>
                    <a:pt x="27568" y="4613"/>
                  </a:lnTo>
                  <a:lnTo>
                    <a:pt x="27727" y="4666"/>
                  </a:lnTo>
                  <a:lnTo>
                    <a:pt x="27833" y="4613"/>
                  </a:lnTo>
                  <a:lnTo>
                    <a:pt x="28045" y="4560"/>
                  </a:lnTo>
                  <a:lnTo>
                    <a:pt x="28151" y="4454"/>
                  </a:lnTo>
                  <a:lnTo>
                    <a:pt x="28310" y="4295"/>
                  </a:lnTo>
                  <a:lnTo>
                    <a:pt x="28045" y="4242"/>
                  </a:lnTo>
                  <a:lnTo>
                    <a:pt x="27780" y="4136"/>
                  </a:lnTo>
                  <a:lnTo>
                    <a:pt x="27568" y="3977"/>
                  </a:lnTo>
                  <a:lnTo>
                    <a:pt x="27356" y="3765"/>
                  </a:lnTo>
                  <a:lnTo>
                    <a:pt x="27144" y="3500"/>
                  </a:lnTo>
                  <a:lnTo>
                    <a:pt x="26985" y="3182"/>
                  </a:lnTo>
                  <a:lnTo>
                    <a:pt x="26773" y="2598"/>
                  </a:lnTo>
                  <a:lnTo>
                    <a:pt x="26720" y="2386"/>
                  </a:lnTo>
                  <a:lnTo>
                    <a:pt x="26614" y="2598"/>
                  </a:lnTo>
                  <a:lnTo>
                    <a:pt x="26402" y="3182"/>
                  </a:lnTo>
                  <a:lnTo>
                    <a:pt x="26243" y="3500"/>
                  </a:lnTo>
                  <a:lnTo>
                    <a:pt x="26031" y="3765"/>
                  </a:lnTo>
                  <a:lnTo>
                    <a:pt x="25819" y="3977"/>
                  </a:lnTo>
                  <a:lnTo>
                    <a:pt x="25607" y="4136"/>
                  </a:lnTo>
                  <a:lnTo>
                    <a:pt x="25342" y="4242"/>
                  </a:lnTo>
                  <a:lnTo>
                    <a:pt x="25077" y="4295"/>
                  </a:lnTo>
                  <a:lnTo>
                    <a:pt x="25236" y="4454"/>
                  </a:lnTo>
                  <a:lnTo>
                    <a:pt x="25342" y="4560"/>
                  </a:lnTo>
                  <a:lnTo>
                    <a:pt x="25554" y="4613"/>
                  </a:lnTo>
                  <a:lnTo>
                    <a:pt x="25713" y="4666"/>
                  </a:lnTo>
                  <a:lnTo>
                    <a:pt x="25819" y="4613"/>
                  </a:lnTo>
                  <a:lnTo>
                    <a:pt x="25819" y="4613"/>
                  </a:lnTo>
                  <a:lnTo>
                    <a:pt x="25554" y="4772"/>
                  </a:lnTo>
                  <a:lnTo>
                    <a:pt x="25289" y="4825"/>
                  </a:lnTo>
                  <a:lnTo>
                    <a:pt x="25607" y="4984"/>
                  </a:lnTo>
                  <a:lnTo>
                    <a:pt x="25819" y="4984"/>
                  </a:lnTo>
                  <a:lnTo>
                    <a:pt x="25872" y="5037"/>
                  </a:lnTo>
                  <a:lnTo>
                    <a:pt x="25925" y="5037"/>
                  </a:lnTo>
                  <a:lnTo>
                    <a:pt x="25766" y="5302"/>
                  </a:lnTo>
                  <a:lnTo>
                    <a:pt x="25448" y="5567"/>
                  </a:lnTo>
                  <a:lnTo>
                    <a:pt x="25130" y="5779"/>
                  </a:lnTo>
                  <a:lnTo>
                    <a:pt x="24758" y="5991"/>
                  </a:lnTo>
                  <a:lnTo>
                    <a:pt x="24440" y="6097"/>
                  </a:lnTo>
                  <a:lnTo>
                    <a:pt x="24546" y="6203"/>
                  </a:lnTo>
                  <a:lnTo>
                    <a:pt x="24705" y="6256"/>
                  </a:lnTo>
                  <a:lnTo>
                    <a:pt x="24971" y="6310"/>
                  </a:lnTo>
                  <a:lnTo>
                    <a:pt x="25289" y="6310"/>
                  </a:lnTo>
                  <a:lnTo>
                    <a:pt x="25024" y="6575"/>
                  </a:lnTo>
                  <a:lnTo>
                    <a:pt x="24811" y="6734"/>
                  </a:lnTo>
                  <a:lnTo>
                    <a:pt x="24865" y="6787"/>
                  </a:lnTo>
                  <a:lnTo>
                    <a:pt x="25289" y="6787"/>
                  </a:lnTo>
                  <a:lnTo>
                    <a:pt x="25554" y="6681"/>
                  </a:lnTo>
                  <a:lnTo>
                    <a:pt x="25766" y="6575"/>
                  </a:lnTo>
                  <a:lnTo>
                    <a:pt x="25766" y="6575"/>
                  </a:lnTo>
                  <a:lnTo>
                    <a:pt x="25607" y="6787"/>
                  </a:lnTo>
                  <a:lnTo>
                    <a:pt x="25448" y="6946"/>
                  </a:lnTo>
                  <a:lnTo>
                    <a:pt x="25183" y="7158"/>
                  </a:lnTo>
                  <a:lnTo>
                    <a:pt x="24918" y="7317"/>
                  </a:lnTo>
                  <a:lnTo>
                    <a:pt x="24334" y="7635"/>
                  </a:lnTo>
                  <a:lnTo>
                    <a:pt x="23698" y="7847"/>
                  </a:lnTo>
                  <a:lnTo>
                    <a:pt x="24175" y="7953"/>
                  </a:lnTo>
                  <a:lnTo>
                    <a:pt x="24546" y="8006"/>
                  </a:lnTo>
                  <a:lnTo>
                    <a:pt x="24865" y="7953"/>
                  </a:lnTo>
                  <a:lnTo>
                    <a:pt x="24865" y="7953"/>
                  </a:lnTo>
                  <a:lnTo>
                    <a:pt x="24546" y="8165"/>
                  </a:lnTo>
                  <a:lnTo>
                    <a:pt x="24281" y="8324"/>
                  </a:lnTo>
                  <a:lnTo>
                    <a:pt x="23963" y="8483"/>
                  </a:lnTo>
                  <a:lnTo>
                    <a:pt x="24069" y="8536"/>
                  </a:lnTo>
                  <a:lnTo>
                    <a:pt x="24387" y="8642"/>
                  </a:lnTo>
                  <a:lnTo>
                    <a:pt x="24705" y="8642"/>
                  </a:lnTo>
                  <a:lnTo>
                    <a:pt x="24971" y="8589"/>
                  </a:lnTo>
                  <a:lnTo>
                    <a:pt x="25183" y="8536"/>
                  </a:lnTo>
                  <a:lnTo>
                    <a:pt x="25342" y="8483"/>
                  </a:lnTo>
                  <a:lnTo>
                    <a:pt x="25289" y="8536"/>
                  </a:lnTo>
                  <a:lnTo>
                    <a:pt x="24918" y="8854"/>
                  </a:lnTo>
                  <a:lnTo>
                    <a:pt x="25077" y="8907"/>
                  </a:lnTo>
                  <a:lnTo>
                    <a:pt x="25183" y="8854"/>
                  </a:lnTo>
                  <a:lnTo>
                    <a:pt x="25342" y="8854"/>
                  </a:lnTo>
                  <a:lnTo>
                    <a:pt x="25236" y="9066"/>
                  </a:lnTo>
                  <a:lnTo>
                    <a:pt x="25024" y="9278"/>
                  </a:lnTo>
                  <a:lnTo>
                    <a:pt x="24758" y="9490"/>
                  </a:lnTo>
                  <a:lnTo>
                    <a:pt x="24440" y="9649"/>
                  </a:lnTo>
                  <a:lnTo>
                    <a:pt x="24122" y="9808"/>
                  </a:lnTo>
                  <a:lnTo>
                    <a:pt x="23751" y="9968"/>
                  </a:lnTo>
                  <a:lnTo>
                    <a:pt x="23380" y="10021"/>
                  </a:lnTo>
                  <a:lnTo>
                    <a:pt x="23062" y="10074"/>
                  </a:lnTo>
                  <a:lnTo>
                    <a:pt x="23433" y="10339"/>
                  </a:lnTo>
                  <a:lnTo>
                    <a:pt x="23592" y="10392"/>
                  </a:lnTo>
                  <a:lnTo>
                    <a:pt x="15375" y="10392"/>
                  </a:lnTo>
                  <a:lnTo>
                    <a:pt x="15534" y="10339"/>
                  </a:lnTo>
                  <a:lnTo>
                    <a:pt x="15905" y="10074"/>
                  </a:lnTo>
                  <a:lnTo>
                    <a:pt x="15587" y="10021"/>
                  </a:lnTo>
                  <a:lnTo>
                    <a:pt x="15216" y="9968"/>
                  </a:lnTo>
                  <a:lnTo>
                    <a:pt x="14845" y="9808"/>
                  </a:lnTo>
                  <a:lnTo>
                    <a:pt x="14527" y="9649"/>
                  </a:lnTo>
                  <a:lnTo>
                    <a:pt x="14209" y="9490"/>
                  </a:lnTo>
                  <a:lnTo>
                    <a:pt x="13943" y="9278"/>
                  </a:lnTo>
                  <a:lnTo>
                    <a:pt x="13731" y="9066"/>
                  </a:lnTo>
                  <a:lnTo>
                    <a:pt x="13625" y="8854"/>
                  </a:lnTo>
                  <a:lnTo>
                    <a:pt x="13731" y="8854"/>
                  </a:lnTo>
                  <a:lnTo>
                    <a:pt x="13890" y="8907"/>
                  </a:lnTo>
                  <a:lnTo>
                    <a:pt x="14049" y="8854"/>
                  </a:lnTo>
                  <a:lnTo>
                    <a:pt x="13678" y="8536"/>
                  </a:lnTo>
                  <a:lnTo>
                    <a:pt x="13625" y="8483"/>
                  </a:lnTo>
                  <a:lnTo>
                    <a:pt x="13784" y="8536"/>
                  </a:lnTo>
                  <a:lnTo>
                    <a:pt x="13996" y="8589"/>
                  </a:lnTo>
                  <a:lnTo>
                    <a:pt x="14262" y="8642"/>
                  </a:lnTo>
                  <a:lnTo>
                    <a:pt x="14527" y="8642"/>
                  </a:lnTo>
                  <a:lnTo>
                    <a:pt x="14898" y="8536"/>
                  </a:lnTo>
                  <a:lnTo>
                    <a:pt x="15004" y="8483"/>
                  </a:lnTo>
                  <a:lnTo>
                    <a:pt x="14686" y="8324"/>
                  </a:lnTo>
                  <a:lnTo>
                    <a:pt x="14421" y="8165"/>
                  </a:lnTo>
                  <a:lnTo>
                    <a:pt x="14102" y="7953"/>
                  </a:lnTo>
                  <a:lnTo>
                    <a:pt x="14102" y="7953"/>
                  </a:lnTo>
                  <a:lnTo>
                    <a:pt x="14421" y="8006"/>
                  </a:lnTo>
                  <a:lnTo>
                    <a:pt x="14792" y="7953"/>
                  </a:lnTo>
                  <a:lnTo>
                    <a:pt x="15269" y="7847"/>
                  </a:lnTo>
                  <a:lnTo>
                    <a:pt x="14633" y="7635"/>
                  </a:lnTo>
                  <a:lnTo>
                    <a:pt x="14049" y="7317"/>
                  </a:lnTo>
                  <a:lnTo>
                    <a:pt x="13784" y="7158"/>
                  </a:lnTo>
                  <a:lnTo>
                    <a:pt x="13519" y="6946"/>
                  </a:lnTo>
                  <a:lnTo>
                    <a:pt x="13307" y="6787"/>
                  </a:lnTo>
                  <a:lnTo>
                    <a:pt x="13201" y="6575"/>
                  </a:lnTo>
                  <a:lnTo>
                    <a:pt x="13413" y="6681"/>
                  </a:lnTo>
                  <a:lnTo>
                    <a:pt x="13678" y="6787"/>
                  </a:lnTo>
                  <a:lnTo>
                    <a:pt x="14102" y="6787"/>
                  </a:lnTo>
                  <a:lnTo>
                    <a:pt x="14156" y="6734"/>
                  </a:lnTo>
                  <a:lnTo>
                    <a:pt x="13943" y="6575"/>
                  </a:lnTo>
                  <a:lnTo>
                    <a:pt x="13678" y="6310"/>
                  </a:lnTo>
                  <a:lnTo>
                    <a:pt x="13996" y="6310"/>
                  </a:lnTo>
                  <a:lnTo>
                    <a:pt x="14262" y="6256"/>
                  </a:lnTo>
                  <a:lnTo>
                    <a:pt x="14421" y="6203"/>
                  </a:lnTo>
                  <a:lnTo>
                    <a:pt x="14527" y="6097"/>
                  </a:lnTo>
                  <a:lnTo>
                    <a:pt x="14156" y="5991"/>
                  </a:lnTo>
                  <a:lnTo>
                    <a:pt x="13837" y="5779"/>
                  </a:lnTo>
                  <a:lnTo>
                    <a:pt x="13519" y="5567"/>
                  </a:lnTo>
                  <a:lnTo>
                    <a:pt x="13201" y="5302"/>
                  </a:lnTo>
                  <a:lnTo>
                    <a:pt x="13042" y="5037"/>
                  </a:lnTo>
                  <a:lnTo>
                    <a:pt x="13095" y="5037"/>
                  </a:lnTo>
                  <a:lnTo>
                    <a:pt x="13148" y="4984"/>
                  </a:lnTo>
                  <a:lnTo>
                    <a:pt x="13360" y="4984"/>
                  </a:lnTo>
                  <a:lnTo>
                    <a:pt x="13678" y="4825"/>
                  </a:lnTo>
                  <a:lnTo>
                    <a:pt x="13413" y="4772"/>
                  </a:lnTo>
                  <a:lnTo>
                    <a:pt x="13148" y="4613"/>
                  </a:lnTo>
                  <a:lnTo>
                    <a:pt x="13148" y="4613"/>
                  </a:lnTo>
                  <a:lnTo>
                    <a:pt x="13254" y="4666"/>
                  </a:lnTo>
                  <a:lnTo>
                    <a:pt x="13413" y="4613"/>
                  </a:lnTo>
                  <a:lnTo>
                    <a:pt x="13572" y="4560"/>
                  </a:lnTo>
                  <a:lnTo>
                    <a:pt x="13731" y="4454"/>
                  </a:lnTo>
                  <a:lnTo>
                    <a:pt x="13890" y="4295"/>
                  </a:lnTo>
                  <a:lnTo>
                    <a:pt x="13572" y="4242"/>
                  </a:lnTo>
                  <a:lnTo>
                    <a:pt x="13360" y="4136"/>
                  </a:lnTo>
                  <a:lnTo>
                    <a:pt x="13148" y="3977"/>
                  </a:lnTo>
                  <a:lnTo>
                    <a:pt x="12936" y="3765"/>
                  </a:lnTo>
                  <a:lnTo>
                    <a:pt x="12724" y="3500"/>
                  </a:lnTo>
                  <a:lnTo>
                    <a:pt x="12565" y="3182"/>
                  </a:lnTo>
                  <a:lnTo>
                    <a:pt x="12353" y="2598"/>
                  </a:lnTo>
                  <a:lnTo>
                    <a:pt x="12247" y="2386"/>
                  </a:lnTo>
                  <a:lnTo>
                    <a:pt x="12194" y="2598"/>
                  </a:lnTo>
                  <a:lnTo>
                    <a:pt x="11982" y="3182"/>
                  </a:lnTo>
                  <a:lnTo>
                    <a:pt x="11823" y="3500"/>
                  </a:lnTo>
                  <a:lnTo>
                    <a:pt x="11611" y="3765"/>
                  </a:lnTo>
                  <a:lnTo>
                    <a:pt x="11399" y="3977"/>
                  </a:lnTo>
                  <a:lnTo>
                    <a:pt x="11187" y="4136"/>
                  </a:lnTo>
                  <a:lnTo>
                    <a:pt x="10922" y="4242"/>
                  </a:lnTo>
                  <a:lnTo>
                    <a:pt x="10657" y="4295"/>
                  </a:lnTo>
                  <a:lnTo>
                    <a:pt x="10816" y="4454"/>
                  </a:lnTo>
                  <a:lnTo>
                    <a:pt x="10922" y="4560"/>
                  </a:lnTo>
                  <a:lnTo>
                    <a:pt x="11134" y="4613"/>
                  </a:lnTo>
                  <a:lnTo>
                    <a:pt x="11240" y="4666"/>
                  </a:lnTo>
                  <a:lnTo>
                    <a:pt x="11399" y="4613"/>
                  </a:lnTo>
                  <a:lnTo>
                    <a:pt x="11399" y="4613"/>
                  </a:lnTo>
                  <a:lnTo>
                    <a:pt x="11134" y="4772"/>
                  </a:lnTo>
                  <a:lnTo>
                    <a:pt x="10869" y="4825"/>
                  </a:lnTo>
                  <a:lnTo>
                    <a:pt x="11187" y="4984"/>
                  </a:lnTo>
                  <a:lnTo>
                    <a:pt x="11399" y="4984"/>
                  </a:lnTo>
                  <a:lnTo>
                    <a:pt x="11452" y="5037"/>
                  </a:lnTo>
                  <a:lnTo>
                    <a:pt x="11505" y="5037"/>
                  </a:lnTo>
                  <a:lnTo>
                    <a:pt x="11346" y="5302"/>
                  </a:lnTo>
                  <a:lnTo>
                    <a:pt x="11028" y="5567"/>
                  </a:lnTo>
                  <a:lnTo>
                    <a:pt x="10710" y="5779"/>
                  </a:lnTo>
                  <a:lnTo>
                    <a:pt x="10338" y="5991"/>
                  </a:lnTo>
                  <a:lnTo>
                    <a:pt x="9967" y="6097"/>
                  </a:lnTo>
                  <a:lnTo>
                    <a:pt x="10126" y="6203"/>
                  </a:lnTo>
                  <a:lnTo>
                    <a:pt x="10285" y="6256"/>
                  </a:lnTo>
                  <a:lnTo>
                    <a:pt x="10551" y="6310"/>
                  </a:lnTo>
                  <a:lnTo>
                    <a:pt x="10869" y="6310"/>
                  </a:lnTo>
                  <a:lnTo>
                    <a:pt x="10604" y="6575"/>
                  </a:lnTo>
                  <a:lnTo>
                    <a:pt x="10338" y="6734"/>
                  </a:lnTo>
                  <a:lnTo>
                    <a:pt x="10444" y="6787"/>
                  </a:lnTo>
                  <a:lnTo>
                    <a:pt x="10869" y="6787"/>
                  </a:lnTo>
                  <a:lnTo>
                    <a:pt x="11134" y="6681"/>
                  </a:lnTo>
                  <a:lnTo>
                    <a:pt x="11346" y="6575"/>
                  </a:lnTo>
                  <a:lnTo>
                    <a:pt x="11346" y="6575"/>
                  </a:lnTo>
                  <a:lnTo>
                    <a:pt x="11187" y="6787"/>
                  </a:lnTo>
                  <a:lnTo>
                    <a:pt x="10922" y="7052"/>
                  </a:lnTo>
                  <a:lnTo>
                    <a:pt x="10391" y="6840"/>
                  </a:lnTo>
                  <a:lnTo>
                    <a:pt x="9808" y="6575"/>
                  </a:lnTo>
                  <a:lnTo>
                    <a:pt x="9331" y="6310"/>
                  </a:lnTo>
                  <a:lnTo>
                    <a:pt x="8907" y="5991"/>
                  </a:lnTo>
                  <a:lnTo>
                    <a:pt x="8695" y="5726"/>
                  </a:lnTo>
                  <a:lnTo>
                    <a:pt x="8483" y="5408"/>
                  </a:lnTo>
                  <a:lnTo>
                    <a:pt x="8589" y="5514"/>
                  </a:lnTo>
                  <a:lnTo>
                    <a:pt x="8748" y="5620"/>
                  </a:lnTo>
                  <a:lnTo>
                    <a:pt x="9119" y="5726"/>
                  </a:lnTo>
                  <a:lnTo>
                    <a:pt x="9490" y="5779"/>
                  </a:lnTo>
                  <a:lnTo>
                    <a:pt x="9649" y="5726"/>
                  </a:lnTo>
                  <a:lnTo>
                    <a:pt x="9808" y="5673"/>
                  </a:lnTo>
                  <a:lnTo>
                    <a:pt x="9543" y="5514"/>
                  </a:lnTo>
                  <a:lnTo>
                    <a:pt x="9331" y="5355"/>
                  </a:lnTo>
                  <a:lnTo>
                    <a:pt x="9172" y="5090"/>
                  </a:lnTo>
                  <a:lnTo>
                    <a:pt x="9278" y="5143"/>
                  </a:lnTo>
                  <a:lnTo>
                    <a:pt x="9543" y="5143"/>
                  </a:lnTo>
                  <a:lnTo>
                    <a:pt x="9914" y="5090"/>
                  </a:lnTo>
                  <a:lnTo>
                    <a:pt x="10073" y="4984"/>
                  </a:lnTo>
                  <a:lnTo>
                    <a:pt x="10285" y="4878"/>
                  </a:lnTo>
                  <a:lnTo>
                    <a:pt x="9967" y="4772"/>
                  </a:lnTo>
                  <a:lnTo>
                    <a:pt x="9543" y="4560"/>
                  </a:lnTo>
                  <a:lnTo>
                    <a:pt x="8960" y="4189"/>
                  </a:lnTo>
                  <a:lnTo>
                    <a:pt x="8695" y="4030"/>
                  </a:lnTo>
                  <a:lnTo>
                    <a:pt x="8483" y="3765"/>
                  </a:lnTo>
                  <a:lnTo>
                    <a:pt x="8271" y="3500"/>
                  </a:lnTo>
                  <a:lnTo>
                    <a:pt x="8377" y="3447"/>
                  </a:lnTo>
                  <a:lnTo>
                    <a:pt x="8430" y="3394"/>
                  </a:lnTo>
                  <a:lnTo>
                    <a:pt x="8748" y="3394"/>
                  </a:lnTo>
                  <a:lnTo>
                    <a:pt x="9172" y="3235"/>
                  </a:lnTo>
                  <a:lnTo>
                    <a:pt x="8801" y="3129"/>
                  </a:lnTo>
                  <a:lnTo>
                    <a:pt x="8483" y="2970"/>
                  </a:lnTo>
                  <a:lnTo>
                    <a:pt x="8483" y="2917"/>
                  </a:lnTo>
                  <a:lnTo>
                    <a:pt x="8536" y="2917"/>
                  </a:lnTo>
                  <a:lnTo>
                    <a:pt x="8748" y="2970"/>
                  </a:lnTo>
                  <a:lnTo>
                    <a:pt x="8854" y="2917"/>
                  </a:lnTo>
                  <a:lnTo>
                    <a:pt x="9013" y="2864"/>
                  </a:lnTo>
                  <a:lnTo>
                    <a:pt x="9172" y="2758"/>
                  </a:lnTo>
                  <a:lnTo>
                    <a:pt x="9384" y="2598"/>
                  </a:lnTo>
                  <a:lnTo>
                    <a:pt x="9437" y="2545"/>
                  </a:lnTo>
                  <a:lnTo>
                    <a:pt x="9119" y="2492"/>
                  </a:lnTo>
                  <a:lnTo>
                    <a:pt x="8801" y="2333"/>
                  </a:lnTo>
                  <a:lnTo>
                    <a:pt x="8589" y="2227"/>
                  </a:lnTo>
                  <a:lnTo>
                    <a:pt x="8377" y="2015"/>
                  </a:lnTo>
                  <a:lnTo>
                    <a:pt x="8165" y="1803"/>
                  </a:lnTo>
                  <a:lnTo>
                    <a:pt x="8006" y="1591"/>
                  </a:lnTo>
                  <a:lnTo>
                    <a:pt x="7688" y="1114"/>
                  </a:lnTo>
                  <a:lnTo>
                    <a:pt x="7476" y="584"/>
                  </a:lnTo>
                  <a:lnTo>
                    <a:pt x="7476" y="531"/>
                  </a:lnTo>
                  <a:lnTo>
                    <a:pt x="7317"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64"/>
          <p:cNvGrpSpPr/>
          <p:nvPr/>
        </p:nvGrpSpPr>
        <p:grpSpPr>
          <a:xfrm>
            <a:off x="5724913" y="1558225"/>
            <a:ext cx="1137175" cy="1157050"/>
            <a:chOff x="6244700" y="1337300"/>
            <a:chExt cx="1137175" cy="1157050"/>
          </a:xfrm>
        </p:grpSpPr>
        <p:sp>
          <p:nvSpPr>
            <p:cNvPr id="2725" name="Google Shape;2725;p64"/>
            <p:cNvSpPr/>
            <p:nvPr/>
          </p:nvSpPr>
          <p:spPr>
            <a:xfrm>
              <a:off x="6291075" y="1404875"/>
              <a:ext cx="1090800" cy="1089475"/>
            </a:xfrm>
            <a:custGeom>
              <a:rect b="b" l="l" r="r" t="t"/>
              <a:pathLst>
                <a:path extrusionOk="0" h="43579" w="43632">
                  <a:moveTo>
                    <a:pt x="20677" y="1"/>
                  </a:moveTo>
                  <a:lnTo>
                    <a:pt x="19563" y="107"/>
                  </a:lnTo>
                  <a:lnTo>
                    <a:pt x="18503" y="213"/>
                  </a:lnTo>
                  <a:lnTo>
                    <a:pt x="17390" y="425"/>
                  </a:lnTo>
                  <a:lnTo>
                    <a:pt x="16382" y="690"/>
                  </a:lnTo>
                  <a:lnTo>
                    <a:pt x="15322" y="955"/>
                  </a:lnTo>
                  <a:lnTo>
                    <a:pt x="14315" y="1326"/>
                  </a:lnTo>
                  <a:lnTo>
                    <a:pt x="13308" y="1697"/>
                  </a:lnTo>
                  <a:lnTo>
                    <a:pt x="12353" y="2121"/>
                  </a:lnTo>
                  <a:lnTo>
                    <a:pt x="11399" y="2598"/>
                  </a:lnTo>
                  <a:lnTo>
                    <a:pt x="10498" y="3129"/>
                  </a:lnTo>
                  <a:lnTo>
                    <a:pt x="9596" y="3712"/>
                  </a:lnTo>
                  <a:lnTo>
                    <a:pt x="8748" y="4295"/>
                  </a:lnTo>
                  <a:lnTo>
                    <a:pt x="7953" y="4984"/>
                  </a:lnTo>
                  <a:lnTo>
                    <a:pt x="7158" y="5673"/>
                  </a:lnTo>
                  <a:lnTo>
                    <a:pt x="6416" y="6363"/>
                  </a:lnTo>
                  <a:lnTo>
                    <a:pt x="5673" y="7105"/>
                  </a:lnTo>
                  <a:lnTo>
                    <a:pt x="4984" y="7900"/>
                  </a:lnTo>
                  <a:lnTo>
                    <a:pt x="4348" y="8748"/>
                  </a:lnTo>
                  <a:lnTo>
                    <a:pt x="3712" y="9596"/>
                  </a:lnTo>
                  <a:lnTo>
                    <a:pt x="3182" y="10498"/>
                  </a:lnTo>
                  <a:lnTo>
                    <a:pt x="2652" y="11399"/>
                  </a:lnTo>
                  <a:lnTo>
                    <a:pt x="2174" y="12353"/>
                  </a:lnTo>
                  <a:lnTo>
                    <a:pt x="1697" y="13307"/>
                  </a:lnTo>
                  <a:lnTo>
                    <a:pt x="1326" y="14315"/>
                  </a:lnTo>
                  <a:lnTo>
                    <a:pt x="1008" y="15322"/>
                  </a:lnTo>
                  <a:lnTo>
                    <a:pt x="690" y="16329"/>
                  </a:lnTo>
                  <a:lnTo>
                    <a:pt x="425" y="17390"/>
                  </a:lnTo>
                  <a:lnTo>
                    <a:pt x="266" y="18450"/>
                  </a:lnTo>
                  <a:lnTo>
                    <a:pt x="107" y="19563"/>
                  </a:lnTo>
                  <a:lnTo>
                    <a:pt x="54" y="20677"/>
                  </a:lnTo>
                  <a:lnTo>
                    <a:pt x="1" y="21790"/>
                  </a:lnTo>
                  <a:lnTo>
                    <a:pt x="54" y="22903"/>
                  </a:lnTo>
                  <a:lnTo>
                    <a:pt x="107" y="24016"/>
                  </a:lnTo>
                  <a:lnTo>
                    <a:pt x="266" y="25130"/>
                  </a:lnTo>
                  <a:lnTo>
                    <a:pt x="425" y="26190"/>
                  </a:lnTo>
                  <a:lnTo>
                    <a:pt x="690" y="27250"/>
                  </a:lnTo>
                  <a:lnTo>
                    <a:pt x="1008" y="28258"/>
                  </a:lnTo>
                  <a:lnTo>
                    <a:pt x="1326" y="29265"/>
                  </a:lnTo>
                  <a:lnTo>
                    <a:pt x="1697" y="30272"/>
                  </a:lnTo>
                  <a:lnTo>
                    <a:pt x="2174" y="31226"/>
                  </a:lnTo>
                  <a:lnTo>
                    <a:pt x="2652" y="32181"/>
                  </a:lnTo>
                  <a:lnTo>
                    <a:pt x="3182" y="33082"/>
                  </a:lnTo>
                  <a:lnTo>
                    <a:pt x="3712" y="33983"/>
                  </a:lnTo>
                  <a:lnTo>
                    <a:pt x="4348" y="34831"/>
                  </a:lnTo>
                  <a:lnTo>
                    <a:pt x="4984" y="35680"/>
                  </a:lnTo>
                  <a:lnTo>
                    <a:pt x="5673" y="36475"/>
                  </a:lnTo>
                  <a:lnTo>
                    <a:pt x="6416" y="37217"/>
                  </a:lnTo>
                  <a:lnTo>
                    <a:pt x="7158" y="37906"/>
                  </a:lnTo>
                  <a:lnTo>
                    <a:pt x="7953" y="38596"/>
                  </a:lnTo>
                  <a:lnTo>
                    <a:pt x="8748" y="39285"/>
                  </a:lnTo>
                  <a:lnTo>
                    <a:pt x="9596" y="39868"/>
                  </a:lnTo>
                  <a:lnTo>
                    <a:pt x="10498" y="40451"/>
                  </a:lnTo>
                  <a:lnTo>
                    <a:pt x="11399" y="40981"/>
                  </a:lnTo>
                  <a:lnTo>
                    <a:pt x="12353" y="41458"/>
                  </a:lnTo>
                  <a:lnTo>
                    <a:pt x="13308" y="41882"/>
                  </a:lnTo>
                  <a:lnTo>
                    <a:pt x="14315" y="42254"/>
                  </a:lnTo>
                  <a:lnTo>
                    <a:pt x="15322" y="42625"/>
                  </a:lnTo>
                  <a:lnTo>
                    <a:pt x="16382" y="42890"/>
                  </a:lnTo>
                  <a:lnTo>
                    <a:pt x="17390" y="43155"/>
                  </a:lnTo>
                  <a:lnTo>
                    <a:pt x="18503" y="43367"/>
                  </a:lnTo>
                  <a:lnTo>
                    <a:pt x="19563" y="43473"/>
                  </a:lnTo>
                  <a:lnTo>
                    <a:pt x="20677" y="43579"/>
                  </a:lnTo>
                  <a:lnTo>
                    <a:pt x="22956" y="43579"/>
                  </a:lnTo>
                  <a:lnTo>
                    <a:pt x="24017" y="43473"/>
                  </a:lnTo>
                  <a:lnTo>
                    <a:pt x="25130" y="43367"/>
                  </a:lnTo>
                  <a:lnTo>
                    <a:pt x="26190" y="43155"/>
                  </a:lnTo>
                  <a:lnTo>
                    <a:pt x="27250" y="42890"/>
                  </a:lnTo>
                  <a:lnTo>
                    <a:pt x="28311" y="42625"/>
                  </a:lnTo>
                  <a:lnTo>
                    <a:pt x="29318" y="42254"/>
                  </a:lnTo>
                  <a:lnTo>
                    <a:pt x="30272" y="41882"/>
                  </a:lnTo>
                  <a:lnTo>
                    <a:pt x="31280" y="41458"/>
                  </a:lnTo>
                  <a:lnTo>
                    <a:pt x="32181" y="40981"/>
                  </a:lnTo>
                  <a:lnTo>
                    <a:pt x="33135" y="40451"/>
                  </a:lnTo>
                  <a:lnTo>
                    <a:pt x="33983" y="39868"/>
                  </a:lnTo>
                  <a:lnTo>
                    <a:pt x="34832" y="39285"/>
                  </a:lnTo>
                  <a:lnTo>
                    <a:pt x="35680" y="38596"/>
                  </a:lnTo>
                  <a:lnTo>
                    <a:pt x="36475" y="37906"/>
                  </a:lnTo>
                  <a:lnTo>
                    <a:pt x="37217" y="37217"/>
                  </a:lnTo>
                  <a:lnTo>
                    <a:pt x="37959" y="36475"/>
                  </a:lnTo>
                  <a:lnTo>
                    <a:pt x="38649" y="35680"/>
                  </a:lnTo>
                  <a:lnTo>
                    <a:pt x="39285" y="34831"/>
                  </a:lnTo>
                  <a:lnTo>
                    <a:pt x="39868" y="33983"/>
                  </a:lnTo>
                  <a:lnTo>
                    <a:pt x="40451" y="33082"/>
                  </a:lnTo>
                  <a:lnTo>
                    <a:pt x="40981" y="32181"/>
                  </a:lnTo>
                  <a:lnTo>
                    <a:pt x="41458" y="31226"/>
                  </a:lnTo>
                  <a:lnTo>
                    <a:pt x="41883" y="30272"/>
                  </a:lnTo>
                  <a:lnTo>
                    <a:pt x="42307" y="29265"/>
                  </a:lnTo>
                  <a:lnTo>
                    <a:pt x="42625" y="28258"/>
                  </a:lnTo>
                  <a:lnTo>
                    <a:pt x="42943" y="27250"/>
                  </a:lnTo>
                  <a:lnTo>
                    <a:pt x="43155" y="26190"/>
                  </a:lnTo>
                  <a:lnTo>
                    <a:pt x="43367" y="25130"/>
                  </a:lnTo>
                  <a:lnTo>
                    <a:pt x="43526" y="24016"/>
                  </a:lnTo>
                  <a:lnTo>
                    <a:pt x="43579" y="22903"/>
                  </a:lnTo>
                  <a:lnTo>
                    <a:pt x="43632" y="21790"/>
                  </a:lnTo>
                  <a:lnTo>
                    <a:pt x="43579" y="20677"/>
                  </a:lnTo>
                  <a:lnTo>
                    <a:pt x="43526" y="19563"/>
                  </a:lnTo>
                  <a:lnTo>
                    <a:pt x="43367" y="18450"/>
                  </a:lnTo>
                  <a:lnTo>
                    <a:pt x="43155" y="17390"/>
                  </a:lnTo>
                  <a:lnTo>
                    <a:pt x="42943" y="16329"/>
                  </a:lnTo>
                  <a:lnTo>
                    <a:pt x="42625" y="15322"/>
                  </a:lnTo>
                  <a:lnTo>
                    <a:pt x="42307" y="14315"/>
                  </a:lnTo>
                  <a:lnTo>
                    <a:pt x="41883" y="13307"/>
                  </a:lnTo>
                  <a:lnTo>
                    <a:pt x="41458" y="12353"/>
                  </a:lnTo>
                  <a:lnTo>
                    <a:pt x="40981" y="11399"/>
                  </a:lnTo>
                  <a:lnTo>
                    <a:pt x="40451" y="10498"/>
                  </a:lnTo>
                  <a:lnTo>
                    <a:pt x="39868" y="9596"/>
                  </a:lnTo>
                  <a:lnTo>
                    <a:pt x="39285" y="8748"/>
                  </a:lnTo>
                  <a:lnTo>
                    <a:pt x="38649" y="7900"/>
                  </a:lnTo>
                  <a:lnTo>
                    <a:pt x="37959" y="7105"/>
                  </a:lnTo>
                  <a:lnTo>
                    <a:pt x="37217" y="6363"/>
                  </a:lnTo>
                  <a:lnTo>
                    <a:pt x="36475" y="5673"/>
                  </a:lnTo>
                  <a:lnTo>
                    <a:pt x="35680" y="4984"/>
                  </a:lnTo>
                  <a:lnTo>
                    <a:pt x="34832" y="4295"/>
                  </a:lnTo>
                  <a:lnTo>
                    <a:pt x="33983" y="3712"/>
                  </a:lnTo>
                  <a:lnTo>
                    <a:pt x="33135" y="3129"/>
                  </a:lnTo>
                  <a:lnTo>
                    <a:pt x="32181" y="2598"/>
                  </a:lnTo>
                  <a:lnTo>
                    <a:pt x="31280" y="2121"/>
                  </a:lnTo>
                  <a:lnTo>
                    <a:pt x="30272" y="1697"/>
                  </a:lnTo>
                  <a:lnTo>
                    <a:pt x="29318" y="1326"/>
                  </a:lnTo>
                  <a:lnTo>
                    <a:pt x="28311" y="955"/>
                  </a:lnTo>
                  <a:lnTo>
                    <a:pt x="27250" y="690"/>
                  </a:lnTo>
                  <a:lnTo>
                    <a:pt x="26190" y="425"/>
                  </a:lnTo>
                  <a:lnTo>
                    <a:pt x="25130" y="213"/>
                  </a:lnTo>
                  <a:lnTo>
                    <a:pt x="24017" y="107"/>
                  </a:lnTo>
                  <a:lnTo>
                    <a:pt x="22956" y="1"/>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6248675" y="1769350"/>
              <a:ext cx="6650" cy="34500"/>
            </a:xfrm>
            <a:custGeom>
              <a:rect b="b" l="l" r="r" t="t"/>
              <a:pathLst>
                <a:path extrusionOk="0" h="1380" w="266">
                  <a:moveTo>
                    <a:pt x="265" y="1"/>
                  </a:moveTo>
                  <a:lnTo>
                    <a:pt x="0" y="1379"/>
                  </a:lnTo>
                  <a:lnTo>
                    <a:pt x="53" y="1379"/>
                  </a:lnTo>
                  <a:lnTo>
                    <a:pt x="265"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6272525" y="1677900"/>
              <a:ext cx="9300" cy="25225"/>
            </a:xfrm>
            <a:custGeom>
              <a:rect b="b" l="l" r="r" t="t"/>
              <a:pathLst>
                <a:path extrusionOk="0" h="1009" w="372">
                  <a:moveTo>
                    <a:pt x="372" y="1"/>
                  </a:moveTo>
                  <a:lnTo>
                    <a:pt x="107" y="690"/>
                  </a:lnTo>
                  <a:lnTo>
                    <a:pt x="107" y="720"/>
                  </a:lnTo>
                  <a:lnTo>
                    <a:pt x="372" y="1"/>
                  </a:lnTo>
                  <a:close/>
                  <a:moveTo>
                    <a:pt x="107" y="720"/>
                  </a:moveTo>
                  <a:lnTo>
                    <a:pt x="1" y="1008"/>
                  </a:lnTo>
                  <a:lnTo>
                    <a:pt x="107" y="796"/>
                  </a:lnTo>
                  <a:lnTo>
                    <a:pt x="107" y="72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6257950" y="1724300"/>
              <a:ext cx="7975" cy="30500"/>
            </a:xfrm>
            <a:custGeom>
              <a:rect b="b" l="l" r="r" t="t"/>
              <a:pathLst>
                <a:path extrusionOk="0" h="1220" w="319">
                  <a:moveTo>
                    <a:pt x="319" y="0"/>
                  </a:moveTo>
                  <a:lnTo>
                    <a:pt x="319" y="0"/>
                  </a:lnTo>
                  <a:lnTo>
                    <a:pt x="319" y="0"/>
                  </a:lnTo>
                  <a:lnTo>
                    <a:pt x="0" y="1220"/>
                  </a:lnTo>
                  <a:lnTo>
                    <a:pt x="0" y="1220"/>
                  </a:lnTo>
                  <a:lnTo>
                    <a:pt x="0" y="1220"/>
                  </a:lnTo>
                  <a:lnTo>
                    <a:pt x="319" y="0"/>
                  </a:lnTo>
                  <a:lnTo>
                    <a:pt x="319"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6448800" y="1448625"/>
              <a:ext cx="86175" cy="4000"/>
            </a:xfrm>
            <a:custGeom>
              <a:rect b="b" l="l" r="r" t="t"/>
              <a:pathLst>
                <a:path extrusionOk="0" h="160" w="3447">
                  <a:moveTo>
                    <a:pt x="213" y="0"/>
                  </a:moveTo>
                  <a:lnTo>
                    <a:pt x="1" y="159"/>
                  </a:lnTo>
                  <a:lnTo>
                    <a:pt x="3181" y="159"/>
                  </a:lnTo>
                  <a:lnTo>
                    <a:pt x="3447"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6350725" y="1540075"/>
              <a:ext cx="57025" cy="13275"/>
            </a:xfrm>
            <a:custGeom>
              <a:rect b="b" l="l" r="r" t="t"/>
              <a:pathLst>
                <a:path extrusionOk="0" h="531" w="2281">
                  <a:moveTo>
                    <a:pt x="425" y="0"/>
                  </a:moveTo>
                  <a:lnTo>
                    <a:pt x="0" y="530"/>
                  </a:lnTo>
                  <a:lnTo>
                    <a:pt x="1697" y="530"/>
                  </a:lnTo>
                  <a:lnTo>
                    <a:pt x="2280"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6394450" y="1493675"/>
              <a:ext cx="76900" cy="9300"/>
            </a:xfrm>
            <a:custGeom>
              <a:rect b="b" l="l" r="r" t="t"/>
              <a:pathLst>
                <a:path extrusionOk="0" h="372" w="3076">
                  <a:moveTo>
                    <a:pt x="319" y="1"/>
                  </a:moveTo>
                  <a:lnTo>
                    <a:pt x="1" y="372"/>
                  </a:lnTo>
                  <a:lnTo>
                    <a:pt x="2705" y="372"/>
                  </a:lnTo>
                  <a:lnTo>
                    <a:pt x="3076"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6317600" y="1586450"/>
              <a:ext cx="45075" cy="17250"/>
            </a:xfrm>
            <a:custGeom>
              <a:rect b="b" l="l" r="r" t="t"/>
              <a:pathLst>
                <a:path extrusionOk="0" h="690" w="1803">
                  <a:moveTo>
                    <a:pt x="424" y="1"/>
                  </a:moveTo>
                  <a:lnTo>
                    <a:pt x="0" y="690"/>
                  </a:lnTo>
                  <a:lnTo>
                    <a:pt x="1325" y="690"/>
                  </a:lnTo>
                  <a:lnTo>
                    <a:pt x="1803"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6247350" y="1815750"/>
              <a:ext cx="1350" cy="7975"/>
            </a:xfrm>
            <a:custGeom>
              <a:rect b="b" l="l" r="r" t="t"/>
              <a:pathLst>
                <a:path extrusionOk="0" h="319" w="54">
                  <a:moveTo>
                    <a:pt x="53" y="0"/>
                  </a:moveTo>
                  <a:lnTo>
                    <a:pt x="53" y="0"/>
                  </a:lnTo>
                  <a:lnTo>
                    <a:pt x="0" y="318"/>
                  </a:lnTo>
                  <a:lnTo>
                    <a:pt x="0" y="318"/>
                  </a:lnTo>
                  <a:lnTo>
                    <a:pt x="53" y="0"/>
                  </a:lnTo>
                  <a:lnTo>
                    <a:pt x="53"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6292400" y="1631525"/>
              <a:ext cx="10625" cy="22550"/>
            </a:xfrm>
            <a:custGeom>
              <a:rect b="b" l="l" r="r" t="t"/>
              <a:pathLst>
                <a:path extrusionOk="0" h="902" w="425">
                  <a:moveTo>
                    <a:pt x="425" y="0"/>
                  </a:moveTo>
                  <a:lnTo>
                    <a:pt x="86" y="721"/>
                  </a:lnTo>
                  <a:lnTo>
                    <a:pt x="107" y="689"/>
                  </a:lnTo>
                  <a:lnTo>
                    <a:pt x="425" y="0"/>
                  </a:lnTo>
                  <a:close/>
                  <a:moveTo>
                    <a:pt x="86" y="721"/>
                  </a:moveTo>
                  <a:lnTo>
                    <a:pt x="1" y="849"/>
                  </a:lnTo>
                  <a:lnTo>
                    <a:pt x="1" y="902"/>
                  </a:lnTo>
                  <a:lnTo>
                    <a:pt x="86" y="72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6244700" y="1843575"/>
              <a:ext cx="1350" cy="10625"/>
            </a:xfrm>
            <a:custGeom>
              <a:rect b="b" l="l" r="r" t="t"/>
              <a:pathLst>
                <a:path extrusionOk="0" h="425" w="54">
                  <a:moveTo>
                    <a:pt x="0" y="425"/>
                  </a:moveTo>
                  <a:lnTo>
                    <a:pt x="0" y="425"/>
                  </a:lnTo>
                  <a:lnTo>
                    <a:pt x="53" y="1"/>
                  </a:lnTo>
                  <a:lnTo>
                    <a:pt x="53" y="1"/>
                  </a:lnTo>
                  <a:lnTo>
                    <a:pt x="0" y="425"/>
                  </a:lnTo>
                  <a:lnTo>
                    <a:pt x="0" y="425"/>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6246025" y="1827675"/>
              <a:ext cx="1350" cy="10625"/>
            </a:xfrm>
            <a:custGeom>
              <a:rect b="b" l="l" r="r" t="t"/>
              <a:pathLst>
                <a:path extrusionOk="0" h="425" w="54">
                  <a:moveTo>
                    <a:pt x="0" y="425"/>
                  </a:moveTo>
                  <a:lnTo>
                    <a:pt x="0" y="425"/>
                  </a:lnTo>
                  <a:lnTo>
                    <a:pt x="53" y="0"/>
                  </a:lnTo>
                  <a:lnTo>
                    <a:pt x="53" y="0"/>
                  </a:lnTo>
                  <a:lnTo>
                    <a:pt x="0" y="425"/>
                  </a:lnTo>
                  <a:lnTo>
                    <a:pt x="0" y="425"/>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6244700" y="1860800"/>
              <a:ext cx="25" cy="13275"/>
            </a:xfrm>
            <a:custGeom>
              <a:rect b="b" l="l" r="r" t="t"/>
              <a:pathLst>
                <a:path extrusionOk="0" h="531" w="1">
                  <a:moveTo>
                    <a:pt x="0" y="1"/>
                  </a:moveTo>
                  <a:lnTo>
                    <a:pt x="0" y="1"/>
                  </a:lnTo>
                  <a:lnTo>
                    <a:pt x="0" y="531"/>
                  </a:lnTo>
                  <a:lnTo>
                    <a:pt x="0" y="531"/>
                  </a:lnTo>
                  <a:lnTo>
                    <a:pt x="0" y="1"/>
                  </a:lnTo>
                  <a:lnTo>
                    <a:pt x="0"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6306975" y="1631525"/>
              <a:ext cx="26550" cy="6650"/>
            </a:xfrm>
            <a:custGeom>
              <a:rect b="b" l="l" r="r" t="t"/>
              <a:pathLst>
                <a:path extrusionOk="0" h="266" w="1062">
                  <a:moveTo>
                    <a:pt x="1" y="0"/>
                  </a:moveTo>
                  <a:lnTo>
                    <a:pt x="213" y="212"/>
                  </a:lnTo>
                  <a:lnTo>
                    <a:pt x="372" y="265"/>
                  </a:lnTo>
                  <a:lnTo>
                    <a:pt x="637" y="265"/>
                  </a:lnTo>
                  <a:lnTo>
                    <a:pt x="743" y="212"/>
                  </a:lnTo>
                  <a:lnTo>
                    <a:pt x="902" y="159"/>
                  </a:lnTo>
                  <a:lnTo>
                    <a:pt x="106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7087625" y="1540075"/>
              <a:ext cx="124625" cy="13275"/>
            </a:xfrm>
            <a:custGeom>
              <a:rect b="b" l="l" r="r" t="t"/>
              <a:pathLst>
                <a:path extrusionOk="0" h="531" w="4985">
                  <a:moveTo>
                    <a:pt x="1" y="0"/>
                  </a:moveTo>
                  <a:lnTo>
                    <a:pt x="319" y="212"/>
                  </a:lnTo>
                  <a:lnTo>
                    <a:pt x="637" y="530"/>
                  </a:lnTo>
                  <a:lnTo>
                    <a:pt x="2174" y="530"/>
                  </a:lnTo>
                  <a:lnTo>
                    <a:pt x="2386" y="371"/>
                  </a:lnTo>
                  <a:lnTo>
                    <a:pt x="2811" y="265"/>
                  </a:lnTo>
                  <a:lnTo>
                    <a:pt x="3288" y="212"/>
                  </a:lnTo>
                  <a:lnTo>
                    <a:pt x="3500" y="212"/>
                  </a:lnTo>
                  <a:lnTo>
                    <a:pt x="3765" y="265"/>
                  </a:lnTo>
                  <a:lnTo>
                    <a:pt x="3977" y="371"/>
                  </a:lnTo>
                  <a:lnTo>
                    <a:pt x="4136" y="530"/>
                  </a:lnTo>
                  <a:lnTo>
                    <a:pt x="4984" y="530"/>
                  </a:lnTo>
                  <a:lnTo>
                    <a:pt x="4613"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7245350" y="1815750"/>
              <a:ext cx="72925" cy="27850"/>
            </a:xfrm>
            <a:custGeom>
              <a:rect b="b" l="l" r="r" t="t"/>
              <a:pathLst>
                <a:path extrusionOk="0" h="1114" w="2917">
                  <a:moveTo>
                    <a:pt x="0" y="0"/>
                  </a:moveTo>
                  <a:lnTo>
                    <a:pt x="743" y="212"/>
                  </a:lnTo>
                  <a:lnTo>
                    <a:pt x="1485" y="477"/>
                  </a:lnTo>
                  <a:lnTo>
                    <a:pt x="2227" y="796"/>
                  </a:lnTo>
                  <a:lnTo>
                    <a:pt x="2916" y="1114"/>
                  </a:lnTo>
                  <a:lnTo>
                    <a:pt x="2810"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6697975" y="1860800"/>
              <a:ext cx="243900" cy="43775"/>
            </a:xfrm>
            <a:custGeom>
              <a:rect b="b" l="l" r="r" t="t"/>
              <a:pathLst>
                <a:path extrusionOk="0" h="1751" w="9756">
                  <a:moveTo>
                    <a:pt x="0" y="1"/>
                  </a:moveTo>
                  <a:lnTo>
                    <a:pt x="212" y="319"/>
                  </a:lnTo>
                  <a:lnTo>
                    <a:pt x="477" y="584"/>
                  </a:lnTo>
                  <a:lnTo>
                    <a:pt x="902" y="902"/>
                  </a:lnTo>
                  <a:lnTo>
                    <a:pt x="1326" y="1220"/>
                  </a:lnTo>
                  <a:lnTo>
                    <a:pt x="1856" y="1485"/>
                  </a:lnTo>
                  <a:lnTo>
                    <a:pt x="2439" y="1750"/>
                  </a:lnTo>
                  <a:lnTo>
                    <a:pt x="7953" y="1750"/>
                  </a:lnTo>
                  <a:lnTo>
                    <a:pt x="8377" y="1379"/>
                  </a:lnTo>
                  <a:lnTo>
                    <a:pt x="8748" y="1008"/>
                  </a:lnTo>
                  <a:lnTo>
                    <a:pt x="9755"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7074375" y="1724300"/>
              <a:ext cx="230650" cy="30500"/>
            </a:xfrm>
            <a:custGeom>
              <a:rect b="b" l="l" r="r" t="t"/>
              <a:pathLst>
                <a:path extrusionOk="0" h="1220" w="9226">
                  <a:moveTo>
                    <a:pt x="107" y="0"/>
                  </a:moveTo>
                  <a:lnTo>
                    <a:pt x="1" y="690"/>
                  </a:lnTo>
                  <a:lnTo>
                    <a:pt x="1" y="1220"/>
                  </a:lnTo>
                  <a:lnTo>
                    <a:pt x="9225" y="1220"/>
                  </a:lnTo>
                  <a:lnTo>
                    <a:pt x="8907"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7073050" y="1769350"/>
              <a:ext cx="241250" cy="34500"/>
            </a:xfrm>
            <a:custGeom>
              <a:rect b="b" l="l" r="r" t="t"/>
              <a:pathLst>
                <a:path extrusionOk="0" h="1380" w="9650">
                  <a:moveTo>
                    <a:pt x="1" y="1"/>
                  </a:moveTo>
                  <a:lnTo>
                    <a:pt x="1" y="160"/>
                  </a:lnTo>
                  <a:lnTo>
                    <a:pt x="54" y="743"/>
                  </a:lnTo>
                  <a:lnTo>
                    <a:pt x="107" y="1379"/>
                  </a:lnTo>
                  <a:lnTo>
                    <a:pt x="1220" y="1273"/>
                  </a:lnTo>
                  <a:lnTo>
                    <a:pt x="2333" y="1220"/>
                  </a:lnTo>
                  <a:lnTo>
                    <a:pt x="3500" y="1273"/>
                  </a:lnTo>
                  <a:lnTo>
                    <a:pt x="4719" y="1379"/>
                  </a:lnTo>
                  <a:lnTo>
                    <a:pt x="9649" y="1379"/>
                  </a:lnTo>
                  <a:lnTo>
                    <a:pt x="943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7081000" y="1677900"/>
              <a:ext cx="210750" cy="25225"/>
            </a:xfrm>
            <a:custGeom>
              <a:rect b="b" l="l" r="r" t="t"/>
              <a:pathLst>
                <a:path extrusionOk="0" h="1009" w="8430">
                  <a:moveTo>
                    <a:pt x="319" y="1"/>
                  </a:moveTo>
                  <a:lnTo>
                    <a:pt x="1" y="1008"/>
                  </a:lnTo>
                  <a:lnTo>
                    <a:pt x="8430" y="1008"/>
                  </a:lnTo>
                  <a:lnTo>
                    <a:pt x="8006" y="1"/>
                  </a:lnTo>
                  <a:lnTo>
                    <a:pt x="5143" y="1"/>
                  </a:lnTo>
                  <a:lnTo>
                    <a:pt x="5090" y="160"/>
                  </a:lnTo>
                  <a:lnTo>
                    <a:pt x="5037" y="160"/>
                  </a:lnTo>
                  <a:lnTo>
                    <a:pt x="4984" y="107"/>
                  </a:lnTo>
                  <a:lnTo>
                    <a:pt x="5037" y="1"/>
                  </a:lnTo>
                  <a:lnTo>
                    <a:pt x="4878" y="1"/>
                  </a:lnTo>
                  <a:lnTo>
                    <a:pt x="4825" y="54"/>
                  </a:lnTo>
                  <a:lnTo>
                    <a:pt x="4772" y="54"/>
                  </a:lnTo>
                  <a:lnTo>
                    <a:pt x="4772" y="1"/>
                  </a:lnTo>
                  <a:lnTo>
                    <a:pt x="3182" y="1"/>
                  </a:lnTo>
                  <a:lnTo>
                    <a:pt x="3022" y="213"/>
                  </a:lnTo>
                  <a:lnTo>
                    <a:pt x="2810" y="372"/>
                  </a:lnTo>
                  <a:lnTo>
                    <a:pt x="2545" y="531"/>
                  </a:lnTo>
                  <a:lnTo>
                    <a:pt x="2280" y="531"/>
                  </a:lnTo>
                  <a:lnTo>
                    <a:pt x="2386" y="372"/>
                  </a:lnTo>
                  <a:lnTo>
                    <a:pt x="2492" y="266"/>
                  </a:lnTo>
                  <a:lnTo>
                    <a:pt x="2545"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7224150" y="1586450"/>
              <a:ext cx="21225" cy="17250"/>
            </a:xfrm>
            <a:custGeom>
              <a:rect b="b" l="l" r="r" t="t"/>
              <a:pathLst>
                <a:path extrusionOk="0" h="690" w="849">
                  <a:moveTo>
                    <a:pt x="0" y="1"/>
                  </a:moveTo>
                  <a:lnTo>
                    <a:pt x="212" y="319"/>
                  </a:lnTo>
                  <a:lnTo>
                    <a:pt x="371" y="690"/>
                  </a:lnTo>
                  <a:lnTo>
                    <a:pt x="848" y="690"/>
                  </a:lnTo>
                  <a:lnTo>
                    <a:pt x="424"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6941850" y="1586450"/>
              <a:ext cx="46400" cy="17250"/>
            </a:xfrm>
            <a:custGeom>
              <a:rect b="b" l="l" r="r" t="t"/>
              <a:pathLst>
                <a:path extrusionOk="0" h="690" w="1856">
                  <a:moveTo>
                    <a:pt x="0" y="1"/>
                  </a:moveTo>
                  <a:lnTo>
                    <a:pt x="636" y="690"/>
                  </a:lnTo>
                  <a:lnTo>
                    <a:pt x="1856" y="690"/>
                  </a:lnTo>
                  <a:lnTo>
                    <a:pt x="1750" y="319"/>
                  </a:lnTo>
                  <a:lnTo>
                    <a:pt x="1644" y="1"/>
                  </a:lnTo>
                  <a:lnTo>
                    <a:pt x="1591" y="1"/>
                  </a:lnTo>
                  <a:lnTo>
                    <a:pt x="1591" y="160"/>
                  </a:lnTo>
                  <a:lnTo>
                    <a:pt x="1538" y="319"/>
                  </a:lnTo>
                  <a:lnTo>
                    <a:pt x="1431" y="425"/>
                  </a:lnTo>
                  <a:lnTo>
                    <a:pt x="1431" y="478"/>
                  </a:lnTo>
                  <a:lnTo>
                    <a:pt x="1219"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6989550" y="1595725"/>
              <a:ext cx="4000" cy="7975"/>
            </a:xfrm>
            <a:custGeom>
              <a:rect b="b" l="l" r="r" t="t"/>
              <a:pathLst>
                <a:path extrusionOk="0" h="319" w="160">
                  <a:moveTo>
                    <a:pt x="54" y="1"/>
                  </a:moveTo>
                  <a:lnTo>
                    <a:pt x="1" y="319"/>
                  </a:lnTo>
                  <a:lnTo>
                    <a:pt x="160" y="319"/>
                  </a:lnTo>
                  <a:lnTo>
                    <a:pt x="107" y="160"/>
                  </a:lnTo>
                  <a:lnTo>
                    <a:pt x="54"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6814600" y="1631525"/>
              <a:ext cx="42450" cy="22550"/>
            </a:xfrm>
            <a:custGeom>
              <a:rect b="b" l="l" r="r" t="t"/>
              <a:pathLst>
                <a:path extrusionOk="0" h="902" w="1698">
                  <a:moveTo>
                    <a:pt x="1" y="0"/>
                  </a:moveTo>
                  <a:lnTo>
                    <a:pt x="213" y="371"/>
                  </a:lnTo>
                  <a:lnTo>
                    <a:pt x="425" y="902"/>
                  </a:lnTo>
                  <a:lnTo>
                    <a:pt x="1697" y="902"/>
                  </a:lnTo>
                  <a:lnTo>
                    <a:pt x="1591" y="477"/>
                  </a:lnTo>
                  <a:lnTo>
                    <a:pt x="1538" y="265"/>
                  </a:lnTo>
                  <a:lnTo>
                    <a:pt x="1538" y="0"/>
                  </a:lnTo>
                  <a:lnTo>
                    <a:pt x="637" y="0"/>
                  </a:lnTo>
                  <a:lnTo>
                    <a:pt x="796" y="583"/>
                  </a:lnTo>
                  <a:lnTo>
                    <a:pt x="796" y="636"/>
                  </a:lnTo>
                  <a:lnTo>
                    <a:pt x="743" y="689"/>
                  </a:lnTo>
                  <a:lnTo>
                    <a:pt x="531" y="477"/>
                  </a:lnTo>
                  <a:lnTo>
                    <a:pt x="372" y="318"/>
                  </a:lnTo>
                  <a:lnTo>
                    <a:pt x="213" y="159"/>
                  </a:lnTo>
                  <a:lnTo>
                    <a:pt x="54"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6883525" y="1586450"/>
              <a:ext cx="50375" cy="17250"/>
            </a:xfrm>
            <a:custGeom>
              <a:rect b="b" l="l" r="r" t="t"/>
              <a:pathLst>
                <a:path extrusionOk="0" h="690" w="2015">
                  <a:moveTo>
                    <a:pt x="106" y="1"/>
                  </a:moveTo>
                  <a:lnTo>
                    <a:pt x="0" y="372"/>
                  </a:lnTo>
                  <a:lnTo>
                    <a:pt x="0" y="690"/>
                  </a:lnTo>
                  <a:lnTo>
                    <a:pt x="2015" y="690"/>
                  </a:lnTo>
                  <a:lnTo>
                    <a:pt x="1432"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7208250" y="1631525"/>
              <a:ext cx="63625" cy="22550"/>
            </a:xfrm>
            <a:custGeom>
              <a:rect b="b" l="l" r="r" t="t"/>
              <a:pathLst>
                <a:path extrusionOk="0" h="902" w="2545">
                  <a:moveTo>
                    <a:pt x="0" y="0"/>
                  </a:moveTo>
                  <a:lnTo>
                    <a:pt x="159" y="424"/>
                  </a:lnTo>
                  <a:lnTo>
                    <a:pt x="265" y="902"/>
                  </a:lnTo>
                  <a:lnTo>
                    <a:pt x="2545" y="902"/>
                  </a:lnTo>
                  <a:lnTo>
                    <a:pt x="212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6462050" y="1493675"/>
              <a:ext cx="180275" cy="9300"/>
            </a:xfrm>
            <a:custGeom>
              <a:rect b="b" l="l" r="r" t="t"/>
              <a:pathLst>
                <a:path extrusionOk="0" h="372" w="7211">
                  <a:moveTo>
                    <a:pt x="372" y="1"/>
                  </a:moveTo>
                  <a:lnTo>
                    <a:pt x="1" y="372"/>
                  </a:lnTo>
                  <a:lnTo>
                    <a:pt x="7105" y="372"/>
                  </a:lnTo>
                  <a:lnTo>
                    <a:pt x="7105" y="160"/>
                  </a:lnTo>
                  <a:lnTo>
                    <a:pt x="7211" y="1"/>
                  </a:lnTo>
                  <a:lnTo>
                    <a:pt x="5726" y="1"/>
                  </a:lnTo>
                  <a:lnTo>
                    <a:pt x="5567" y="160"/>
                  </a:lnTo>
                  <a:lnTo>
                    <a:pt x="5461" y="266"/>
                  </a:lnTo>
                  <a:lnTo>
                    <a:pt x="5249" y="319"/>
                  </a:lnTo>
                  <a:lnTo>
                    <a:pt x="4878" y="319"/>
                  </a:lnTo>
                  <a:lnTo>
                    <a:pt x="4719" y="266"/>
                  </a:lnTo>
                  <a:lnTo>
                    <a:pt x="4560" y="160"/>
                  </a:lnTo>
                  <a:lnTo>
                    <a:pt x="4454"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6528325" y="1448625"/>
              <a:ext cx="422825" cy="4000"/>
            </a:xfrm>
            <a:custGeom>
              <a:rect b="b" l="l" r="r" t="t"/>
              <a:pathLst>
                <a:path extrusionOk="0" h="160" w="16913">
                  <a:moveTo>
                    <a:pt x="266" y="0"/>
                  </a:moveTo>
                  <a:lnTo>
                    <a:pt x="0" y="159"/>
                  </a:lnTo>
                  <a:lnTo>
                    <a:pt x="16541" y="159"/>
                  </a:lnTo>
                  <a:lnTo>
                    <a:pt x="16912"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6765575" y="1907200"/>
              <a:ext cx="127250" cy="18575"/>
            </a:xfrm>
            <a:custGeom>
              <a:rect b="b" l="l" r="r" t="t"/>
              <a:pathLst>
                <a:path extrusionOk="0" h="743" w="5090">
                  <a:moveTo>
                    <a:pt x="0" y="0"/>
                  </a:moveTo>
                  <a:lnTo>
                    <a:pt x="795" y="265"/>
                  </a:lnTo>
                  <a:lnTo>
                    <a:pt x="1644" y="478"/>
                  </a:lnTo>
                  <a:lnTo>
                    <a:pt x="2651" y="637"/>
                  </a:lnTo>
                  <a:lnTo>
                    <a:pt x="3711" y="743"/>
                  </a:lnTo>
                  <a:lnTo>
                    <a:pt x="4506" y="371"/>
                  </a:lnTo>
                  <a:lnTo>
                    <a:pt x="5090"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7216200" y="1599700"/>
              <a:ext cx="2675" cy="4000"/>
            </a:xfrm>
            <a:custGeom>
              <a:rect b="b" l="l" r="r" t="t"/>
              <a:pathLst>
                <a:path extrusionOk="0" h="160" w="107">
                  <a:moveTo>
                    <a:pt x="106" y="1"/>
                  </a:moveTo>
                  <a:lnTo>
                    <a:pt x="0" y="160"/>
                  </a:lnTo>
                  <a:lnTo>
                    <a:pt x="106" y="160"/>
                  </a:lnTo>
                  <a:lnTo>
                    <a:pt x="106"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7131375" y="1586450"/>
              <a:ext cx="83525" cy="17250"/>
            </a:xfrm>
            <a:custGeom>
              <a:rect b="b" l="l" r="r" t="t"/>
              <a:pathLst>
                <a:path extrusionOk="0" h="690" w="3341">
                  <a:moveTo>
                    <a:pt x="1007" y="1"/>
                  </a:moveTo>
                  <a:lnTo>
                    <a:pt x="583" y="54"/>
                  </a:lnTo>
                  <a:lnTo>
                    <a:pt x="265" y="107"/>
                  </a:lnTo>
                  <a:lnTo>
                    <a:pt x="0" y="160"/>
                  </a:lnTo>
                  <a:lnTo>
                    <a:pt x="636" y="160"/>
                  </a:lnTo>
                  <a:lnTo>
                    <a:pt x="1220" y="266"/>
                  </a:lnTo>
                  <a:lnTo>
                    <a:pt x="1750" y="425"/>
                  </a:lnTo>
                  <a:lnTo>
                    <a:pt x="2174" y="690"/>
                  </a:lnTo>
                  <a:lnTo>
                    <a:pt x="3022" y="690"/>
                  </a:lnTo>
                  <a:lnTo>
                    <a:pt x="3022" y="531"/>
                  </a:lnTo>
                  <a:lnTo>
                    <a:pt x="2969" y="372"/>
                  </a:lnTo>
                  <a:lnTo>
                    <a:pt x="3022" y="160"/>
                  </a:lnTo>
                  <a:lnTo>
                    <a:pt x="2969" y="160"/>
                  </a:lnTo>
                  <a:lnTo>
                    <a:pt x="2916" y="213"/>
                  </a:lnTo>
                  <a:lnTo>
                    <a:pt x="2810" y="319"/>
                  </a:lnTo>
                  <a:lnTo>
                    <a:pt x="2757" y="372"/>
                  </a:lnTo>
                  <a:lnTo>
                    <a:pt x="2704" y="319"/>
                  </a:lnTo>
                  <a:lnTo>
                    <a:pt x="2651" y="213"/>
                  </a:lnTo>
                  <a:lnTo>
                    <a:pt x="2598" y="107"/>
                  </a:lnTo>
                  <a:lnTo>
                    <a:pt x="2492" y="1"/>
                  </a:lnTo>
                  <a:lnTo>
                    <a:pt x="2439" y="1"/>
                  </a:lnTo>
                  <a:lnTo>
                    <a:pt x="2492" y="213"/>
                  </a:lnTo>
                  <a:lnTo>
                    <a:pt x="2439" y="266"/>
                  </a:lnTo>
                  <a:lnTo>
                    <a:pt x="2386" y="319"/>
                  </a:lnTo>
                  <a:lnTo>
                    <a:pt x="2280" y="213"/>
                  </a:lnTo>
                  <a:lnTo>
                    <a:pt x="2015" y="1"/>
                  </a:lnTo>
                  <a:lnTo>
                    <a:pt x="1909" y="1"/>
                  </a:lnTo>
                  <a:lnTo>
                    <a:pt x="1962" y="160"/>
                  </a:lnTo>
                  <a:lnTo>
                    <a:pt x="1962" y="213"/>
                  </a:lnTo>
                  <a:lnTo>
                    <a:pt x="1909" y="160"/>
                  </a:lnTo>
                  <a:lnTo>
                    <a:pt x="1750" y="1"/>
                  </a:lnTo>
                  <a:lnTo>
                    <a:pt x="1591" y="1"/>
                  </a:lnTo>
                  <a:lnTo>
                    <a:pt x="1538" y="107"/>
                  </a:lnTo>
                  <a:lnTo>
                    <a:pt x="1379" y="54"/>
                  </a:lnTo>
                  <a:lnTo>
                    <a:pt x="1007" y="1"/>
                  </a:lnTo>
                  <a:close/>
                  <a:moveTo>
                    <a:pt x="3340" y="372"/>
                  </a:moveTo>
                  <a:lnTo>
                    <a:pt x="3234" y="478"/>
                  </a:lnTo>
                  <a:lnTo>
                    <a:pt x="3128" y="584"/>
                  </a:lnTo>
                  <a:lnTo>
                    <a:pt x="3022" y="690"/>
                  </a:lnTo>
                  <a:lnTo>
                    <a:pt x="3287" y="690"/>
                  </a:lnTo>
                  <a:lnTo>
                    <a:pt x="3287" y="531"/>
                  </a:lnTo>
                  <a:lnTo>
                    <a:pt x="3340" y="372"/>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6841100" y="1586450"/>
              <a:ext cx="26550" cy="17250"/>
            </a:xfrm>
            <a:custGeom>
              <a:rect b="b" l="l" r="r" t="t"/>
              <a:pathLst>
                <a:path extrusionOk="0" h="690" w="1062">
                  <a:moveTo>
                    <a:pt x="637" y="1"/>
                  </a:moveTo>
                  <a:lnTo>
                    <a:pt x="531" y="266"/>
                  </a:lnTo>
                  <a:lnTo>
                    <a:pt x="478" y="531"/>
                  </a:lnTo>
                  <a:lnTo>
                    <a:pt x="425" y="584"/>
                  </a:lnTo>
                  <a:lnTo>
                    <a:pt x="372" y="531"/>
                  </a:lnTo>
                  <a:lnTo>
                    <a:pt x="213" y="266"/>
                  </a:lnTo>
                  <a:lnTo>
                    <a:pt x="54" y="160"/>
                  </a:lnTo>
                  <a:lnTo>
                    <a:pt x="1" y="107"/>
                  </a:lnTo>
                  <a:lnTo>
                    <a:pt x="107" y="372"/>
                  </a:lnTo>
                  <a:lnTo>
                    <a:pt x="160" y="690"/>
                  </a:lnTo>
                  <a:lnTo>
                    <a:pt x="743" y="690"/>
                  </a:lnTo>
                  <a:lnTo>
                    <a:pt x="1061"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6874250" y="1631525"/>
              <a:ext cx="95450" cy="22550"/>
            </a:xfrm>
            <a:custGeom>
              <a:rect b="b" l="l" r="r" t="t"/>
              <a:pathLst>
                <a:path extrusionOk="0" h="902" w="3818">
                  <a:moveTo>
                    <a:pt x="0" y="0"/>
                  </a:moveTo>
                  <a:lnTo>
                    <a:pt x="53" y="159"/>
                  </a:lnTo>
                  <a:lnTo>
                    <a:pt x="212" y="265"/>
                  </a:lnTo>
                  <a:lnTo>
                    <a:pt x="318" y="318"/>
                  </a:lnTo>
                  <a:lnTo>
                    <a:pt x="318" y="424"/>
                  </a:lnTo>
                  <a:lnTo>
                    <a:pt x="265" y="477"/>
                  </a:lnTo>
                  <a:lnTo>
                    <a:pt x="159" y="530"/>
                  </a:lnTo>
                  <a:lnTo>
                    <a:pt x="53" y="583"/>
                  </a:lnTo>
                  <a:lnTo>
                    <a:pt x="0" y="636"/>
                  </a:lnTo>
                  <a:lnTo>
                    <a:pt x="265" y="689"/>
                  </a:lnTo>
                  <a:lnTo>
                    <a:pt x="424" y="743"/>
                  </a:lnTo>
                  <a:lnTo>
                    <a:pt x="583" y="796"/>
                  </a:lnTo>
                  <a:lnTo>
                    <a:pt x="424" y="902"/>
                  </a:lnTo>
                  <a:lnTo>
                    <a:pt x="3817" y="902"/>
                  </a:lnTo>
                  <a:lnTo>
                    <a:pt x="3234" y="0"/>
                  </a:lnTo>
                  <a:lnTo>
                    <a:pt x="371" y="0"/>
                  </a:lnTo>
                  <a:lnTo>
                    <a:pt x="265" y="53"/>
                  </a:lnTo>
                  <a:lnTo>
                    <a:pt x="10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7062450" y="1599700"/>
              <a:ext cx="5325" cy="4000"/>
            </a:xfrm>
            <a:custGeom>
              <a:rect b="b" l="l" r="r" t="t"/>
              <a:pathLst>
                <a:path extrusionOk="0" h="160" w="213">
                  <a:moveTo>
                    <a:pt x="212" y="1"/>
                  </a:moveTo>
                  <a:lnTo>
                    <a:pt x="106" y="54"/>
                  </a:lnTo>
                  <a:lnTo>
                    <a:pt x="0" y="160"/>
                  </a:lnTo>
                  <a:lnTo>
                    <a:pt x="159" y="160"/>
                  </a:lnTo>
                  <a:lnTo>
                    <a:pt x="212"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6683400" y="1815750"/>
              <a:ext cx="334000" cy="38450"/>
            </a:xfrm>
            <a:custGeom>
              <a:rect b="b" l="l" r="r" t="t"/>
              <a:pathLst>
                <a:path extrusionOk="0" h="1538" w="13360">
                  <a:moveTo>
                    <a:pt x="0" y="0"/>
                  </a:moveTo>
                  <a:lnTo>
                    <a:pt x="0" y="159"/>
                  </a:lnTo>
                  <a:lnTo>
                    <a:pt x="0" y="212"/>
                  </a:lnTo>
                  <a:lnTo>
                    <a:pt x="53" y="637"/>
                  </a:lnTo>
                  <a:lnTo>
                    <a:pt x="53" y="690"/>
                  </a:lnTo>
                  <a:lnTo>
                    <a:pt x="159" y="1114"/>
                  </a:lnTo>
                  <a:lnTo>
                    <a:pt x="371" y="1538"/>
                  </a:lnTo>
                  <a:lnTo>
                    <a:pt x="10656" y="1538"/>
                  </a:lnTo>
                  <a:lnTo>
                    <a:pt x="11239" y="1061"/>
                  </a:lnTo>
                  <a:lnTo>
                    <a:pt x="11663" y="743"/>
                  </a:lnTo>
                  <a:lnTo>
                    <a:pt x="12141" y="477"/>
                  </a:lnTo>
                  <a:lnTo>
                    <a:pt x="12724" y="212"/>
                  </a:lnTo>
                  <a:lnTo>
                    <a:pt x="13360"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6659525" y="1493675"/>
              <a:ext cx="242575" cy="9300"/>
            </a:xfrm>
            <a:custGeom>
              <a:rect b="b" l="l" r="r" t="t"/>
              <a:pathLst>
                <a:path extrusionOk="0" h="372" w="9703">
                  <a:moveTo>
                    <a:pt x="1" y="1"/>
                  </a:moveTo>
                  <a:lnTo>
                    <a:pt x="107" y="160"/>
                  </a:lnTo>
                  <a:lnTo>
                    <a:pt x="160" y="372"/>
                  </a:lnTo>
                  <a:lnTo>
                    <a:pt x="6045" y="372"/>
                  </a:lnTo>
                  <a:lnTo>
                    <a:pt x="6416" y="266"/>
                  </a:lnTo>
                  <a:lnTo>
                    <a:pt x="6787" y="213"/>
                  </a:lnTo>
                  <a:lnTo>
                    <a:pt x="7105" y="213"/>
                  </a:lnTo>
                  <a:lnTo>
                    <a:pt x="7423" y="266"/>
                  </a:lnTo>
                  <a:lnTo>
                    <a:pt x="7794" y="372"/>
                  </a:lnTo>
                  <a:lnTo>
                    <a:pt x="9597" y="372"/>
                  </a:lnTo>
                  <a:lnTo>
                    <a:pt x="9703"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7103525" y="1586450"/>
              <a:ext cx="7975" cy="1350"/>
            </a:xfrm>
            <a:custGeom>
              <a:rect b="b" l="l" r="r" t="t"/>
              <a:pathLst>
                <a:path extrusionOk="0" h="54" w="319">
                  <a:moveTo>
                    <a:pt x="1" y="1"/>
                  </a:moveTo>
                  <a:lnTo>
                    <a:pt x="319" y="54"/>
                  </a:lnTo>
                  <a:lnTo>
                    <a:pt x="319" y="54"/>
                  </a:lnTo>
                  <a:lnTo>
                    <a:pt x="213"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7050525" y="1548025"/>
              <a:ext cx="7975" cy="5325"/>
            </a:xfrm>
            <a:custGeom>
              <a:rect b="b" l="l" r="r" t="t"/>
              <a:pathLst>
                <a:path extrusionOk="0" h="213" w="319">
                  <a:moveTo>
                    <a:pt x="318" y="0"/>
                  </a:moveTo>
                  <a:lnTo>
                    <a:pt x="212" y="106"/>
                  </a:lnTo>
                  <a:lnTo>
                    <a:pt x="0" y="212"/>
                  </a:lnTo>
                  <a:lnTo>
                    <a:pt x="159" y="212"/>
                  </a:lnTo>
                  <a:lnTo>
                    <a:pt x="265" y="106"/>
                  </a:lnTo>
                  <a:lnTo>
                    <a:pt x="318"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7131375" y="1599700"/>
              <a:ext cx="9300" cy="4000"/>
            </a:xfrm>
            <a:custGeom>
              <a:rect b="b" l="l" r="r" t="t"/>
              <a:pathLst>
                <a:path extrusionOk="0" h="160" w="372">
                  <a:moveTo>
                    <a:pt x="0" y="1"/>
                  </a:moveTo>
                  <a:lnTo>
                    <a:pt x="212" y="160"/>
                  </a:lnTo>
                  <a:lnTo>
                    <a:pt x="371" y="160"/>
                  </a:lnTo>
                  <a:lnTo>
                    <a:pt x="106"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6982925" y="1631525"/>
              <a:ext cx="110025" cy="22550"/>
            </a:xfrm>
            <a:custGeom>
              <a:rect b="b" l="l" r="r" t="t"/>
              <a:pathLst>
                <a:path extrusionOk="0" h="902" w="4401">
                  <a:moveTo>
                    <a:pt x="1" y="0"/>
                  </a:moveTo>
                  <a:lnTo>
                    <a:pt x="637" y="902"/>
                  </a:lnTo>
                  <a:lnTo>
                    <a:pt x="3977" y="902"/>
                  </a:lnTo>
                  <a:lnTo>
                    <a:pt x="4136" y="530"/>
                  </a:lnTo>
                  <a:lnTo>
                    <a:pt x="4401" y="0"/>
                  </a:lnTo>
                  <a:lnTo>
                    <a:pt x="3818" y="0"/>
                  </a:lnTo>
                  <a:lnTo>
                    <a:pt x="3818" y="53"/>
                  </a:lnTo>
                  <a:lnTo>
                    <a:pt x="3765" y="0"/>
                  </a:lnTo>
                  <a:lnTo>
                    <a:pt x="3606" y="0"/>
                  </a:lnTo>
                  <a:lnTo>
                    <a:pt x="3553" y="477"/>
                  </a:lnTo>
                  <a:lnTo>
                    <a:pt x="3447" y="371"/>
                  </a:lnTo>
                  <a:lnTo>
                    <a:pt x="3393" y="265"/>
                  </a:lnTo>
                  <a:lnTo>
                    <a:pt x="3340" y="106"/>
                  </a:lnTo>
                  <a:lnTo>
                    <a:pt x="3287" y="371"/>
                  </a:lnTo>
                  <a:lnTo>
                    <a:pt x="3340" y="689"/>
                  </a:lnTo>
                  <a:lnTo>
                    <a:pt x="3287" y="743"/>
                  </a:lnTo>
                  <a:lnTo>
                    <a:pt x="3287" y="689"/>
                  </a:lnTo>
                  <a:lnTo>
                    <a:pt x="3181" y="477"/>
                  </a:lnTo>
                  <a:lnTo>
                    <a:pt x="3181" y="743"/>
                  </a:lnTo>
                  <a:lnTo>
                    <a:pt x="3128" y="743"/>
                  </a:lnTo>
                  <a:lnTo>
                    <a:pt x="3022" y="583"/>
                  </a:lnTo>
                  <a:lnTo>
                    <a:pt x="3022" y="371"/>
                  </a:lnTo>
                  <a:lnTo>
                    <a:pt x="3022" y="0"/>
                  </a:lnTo>
                  <a:lnTo>
                    <a:pt x="1856" y="0"/>
                  </a:lnTo>
                  <a:lnTo>
                    <a:pt x="1697" y="265"/>
                  </a:lnTo>
                  <a:lnTo>
                    <a:pt x="1591" y="477"/>
                  </a:lnTo>
                  <a:lnTo>
                    <a:pt x="1538" y="689"/>
                  </a:lnTo>
                  <a:lnTo>
                    <a:pt x="1432" y="530"/>
                  </a:lnTo>
                  <a:lnTo>
                    <a:pt x="1379" y="371"/>
                  </a:lnTo>
                  <a:lnTo>
                    <a:pt x="1273"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7014725" y="1677900"/>
              <a:ext cx="55700" cy="25225"/>
            </a:xfrm>
            <a:custGeom>
              <a:rect b="b" l="l" r="r" t="t"/>
              <a:pathLst>
                <a:path extrusionOk="0" h="1009" w="2228">
                  <a:moveTo>
                    <a:pt x="1" y="1"/>
                  </a:moveTo>
                  <a:lnTo>
                    <a:pt x="637" y="1008"/>
                  </a:lnTo>
                  <a:lnTo>
                    <a:pt x="1856" y="1008"/>
                  </a:lnTo>
                  <a:lnTo>
                    <a:pt x="2228"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6480600" y="1540075"/>
              <a:ext cx="108725" cy="13275"/>
            </a:xfrm>
            <a:custGeom>
              <a:rect b="b" l="l" r="r" t="t"/>
              <a:pathLst>
                <a:path extrusionOk="0" h="531" w="4349">
                  <a:moveTo>
                    <a:pt x="160" y="0"/>
                  </a:moveTo>
                  <a:lnTo>
                    <a:pt x="1" y="530"/>
                  </a:lnTo>
                  <a:lnTo>
                    <a:pt x="2970" y="530"/>
                  </a:lnTo>
                  <a:lnTo>
                    <a:pt x="3606" y="212"/>
                  </a:lnTo>
                  <a:lnTo>
                    <a:pt x="4348"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7098225" y="1631525"/>
              <a:ext cx="53050" cy="22550"/>
            </a:xfrm>
            <a:custGeom>
              <a:rect b="b" l="l" r="r" t="t"/>
              <a:pathLst>
                <a:path extrusionOk="0" h="902" w="2122">
                  <a:moveTo>
                    <a:pt x="372" y="0"/>
                  </a:moveTo>
                  <a:lnTo>
                    <a:pt x="54" y="743"/>
                  </a:lnTo>
                  <a:lnTo>
                    <a:pt x="1" y="902"/>
                  </a:lnTo>
                  <a:lnTo>
                    <a:pt x="2015" y="902"/>
                  </a:lnTo>
                  <a:lnTo>
                    <a:pt x="2121" y="796"/>
                  </a:lnTo>
                  <a:lnTo>
                    <a:pt x="2121" y="636"/>
                  </a:lnTo>
                  <a:lnTo>
                    <a:pt x="2015" y="743"/>
                  </a:lnTo>
                  <a:lnTo>
                    <a:pt x="1856" y="743"/>
                  </a:lnTo>
                  <a:lnTo>
                    <a:pt x="1856" y="636"/>
                  </a:lnTo>
                  <a:lnTo>
                    <a:pt x="1909" y="477"/>
                  </a:lnTo>
                  <a:lnTo>
                    <a:pt x="1962" y="318"/>
                  </a:lnTo>
                  <a:lnTo>
                    <a:pt x="1909" y="159"/>
                  </a:lnTo>
                  <a:lnTo>
                    <a:pt x="1909" y="265"/>
                  </a:lnTo>
                  <a:lnTo>
                    <a:pt x="1803" y="318"/>
                  </a:lnTo>
                  <a:lnTo>
                    <a:pt x="1750" y="371"/>
                  </a:lnTo>
                  <a:lnTo>
                    <a:pt x="1803" y="265"/>
                  </a:lnTo>
                  <a:lnTo>
                    <a:pt x="185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7039925" y="1724300"/>
              <a:ext cx="15925" cy="22550"/>
            </a:xfrm>
            <a:custGeom>
              <a:rect b="b" l="l" r="r" t="t"/>
              <a:pathLst>
                <a:path extrusionOk="0" h="902" w="637">
                  <a:moveTo>
                    <a:pt x="0" y="0"/>
                  </a:moveTo>
                  <a:lnTo>
                    <a:pt x="424" y="902"/>
                  </a:lnTo>
                  <a:lnTo>
                    <a:pt x="477" y="530"/>
                  </a:lnTo>
                  <a:lnTo>
                    <a:pt x="63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6708575" y="1724300"/>
              <a:ext cx="307500" cy="30500"/>
            </a:xfrm>
            <a:custGeom>
              <a:rect b="b" l="l" r="r" t="t"/>
              <a:pathLst>
                <a:path extrusionOk="0" h="1220" w="12300">
                  <a:moveTo>
                    <a:pt x="266" y="0"/>
                  </a:moveTo>
                  <a:lnTo>
                    <a:pt x="213" y="530"/>
                  </a:lnTo>
                  <a:lnTo>
                    <a:pt x="0" y="1220"/>
                  </a:lnTo>
                  <a:lnTo>
                    <a:pt x="12300" y="1220"/>
                  </a:lnTo>
                  <a:lnTo>
                    <a:pt x="11982" y="159"/>
                  </a:lnTo>
                  <a:lnTo>
                    <a:pt x="1187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6769550" y="1586450"/>
              <a:ext cx="42425" cy="17250"/>
            </a:xfrm>
            <a:custGeom>
              <a:rect b="b" l="l" r="r" t="t"/>
              <a:pathLst>
                <a:path extrusionOk="0" h="690" w="1697">
                  <a:moveTo>
                    <a:pt x="159" y="1"/>
                  </a:moveTo>
                  <a:lnTo>
                    <a:pt x="265" y="107"/>
                  </a:lnTo>
                  <a:lnTo>
                    <a:pt x="318" y="266"/>
                  </a:lnTo>
                  <a:lnTo>
                    <a:pt x="371" y="478"/>
                  </a:lnTo>
                  <a:lnTo>
                    <a:pt x="0" y="213"/>
                  </a:lnTo>
                  <a:lnTo>
                    <a:pt x="106" y="637"/>
                  </a:lnTo>
                  <a:lnTo>
                    <a:pt x="53" y="690"/>
                  </a:lnTo>
                  <a:lnTo>
                    <a:pt x="1273" y="690"/>
                  </a:lnTo>
                  <a:lnTo>
                    <a:pt x="1538" y="213"/>
                  </a:lnTo>
                  <a:lnTo>
                    <a:pt x="1697" y="1"/>
                  </a:lnTo>
                  <a:lnTo>
                    <a:pt x="636" y="1"/>
                  </a:lnTo>
                  <a:lnTo>
                    <a:pt x="583" y="213"/>
                  </a:lnTo>
                  <a:lnTo>
                    <a:pt x="530" y="107"/>
                  </a:lnTo>
                  <a:lnTo>
                    <a:pt x="265"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6684725" y="1769350"/>
              <a:ext cx="341975" cy="34500"/>
            </a:xfrm>
            <a:custGeom>
              <a:rect b="b" l="l" r="r" t="t"/>
              <a:pathLst>
                <a:path extrusionOk="0" h="1380" w="13679">
                  <a:moveTo>
                    <a:pt x="689" y="1"/>
                  </a:moveTo>
                  <a:lnTo>
                    <a:pt x="318" y="584"/>
                  </a:lnTo>
                  <a:lnTo>
                    <a:pt x="212" y="743"/>
                  </a:lnTo>
                  <a:lnTo>
                    <a:pt x="212" y="796"/>
                  </a:lnTo>
                  <a:lnTo>
                    <a:pt x="106" y="955"/>
                  </a:lnTo>
                  <a:lnTo>
                    <a:pt x="53" y="1114"/>
                  </a:lnTo>
                  <a:lnTo>
                    <a:pt x="53" y="1167"/>
                  </a:lnTo>
                  <a:lnTo>
                    <a:pt x="0" y="1326"/>
                  </a:lnTo>
                  <a:lnTo>
                    <a:pt x="0" y="1379"/>
                  </a:lnTo>
                  <a:lnTo>
                    <a:pt x="13678" y="1379"/>
                  </a:lnTo>
                  <a:lnTo>
                    <a:pt x="13572" y="690"/>
                  </a:lnTo>
                  <a:lnTo>
                    <a:pt x="13413"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6994850" y="1586450"/>
              <a:ext cx="55700" cy="17250"/>
            </a:xfrm>
            <a:custGeom>
              <a:rect b="b" l="l" r="r" t="t"/>
              <a:pathLst>
                <a:path extrusionOk="0" h="690" w="2228">
                  <a:moveTo>
                    <a:pt x="1" y="1"/>
                  </a:moveTo>
                  <a:lnTo>
                    <a:pt x="54" y="319"/>
                  </a:lnTo>
                  <a:lnTo>
                    <a:pt x="1" y="690"/>
                  </a:lnTo>
                  <a:lnTo>
                    <a:pt x="1220" y="690"/>
                  </a:lnTo>
                  <a:lnTo>
                    <a:pt x="1432" y="425"/>
                  </a:lnTo>
                  <a:lnTo>
                    <a:pt x="1644" y="266"/>
                  </a:lnTo>
                  <a:lnTo>
                    <a:pt x="1909" y="107"/>
                  </a:lnTo>
                  <a:lnTo>
                    <a:pt x="222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6827850" y="1552000"/>
              <a:ext cx="25" cy="1350"/>
            </a:xfrm>
            <a:custGeom>
              <a:rect b="b" l="l" r="r" t="t"/>
              <a:pathLst>
                <a:path extrusionOk="0" h="54" w="1">
                  <a:moveTo>
                    <a:pt x="1" y="0"/>
                  </a:moveTo>
                  <a:lnTo>
                    <a:pt x="1" y="0"/>
                  </a:lnTo>
                  <a:lnTo>
                    <a:pt x="1" y="53"/>
                  </a:lnTo>
                  <a:lnTo>
                    <a:pt x="1" y="53"/>
                  </a:lnTo>
                  <a:lnTo>
                    <a:pt x="1" y="53"/>
                  </a:lnTo>
                  <a:lnTo>
                    <a:pt x="1" y="0"/>
                  </a:lnTo>
                  <a:lnTo>
                    <a:pt x="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6845100" y="1548025"/>
              <a:ext cx="35800" cy="5325"/>
            </a:xfrm>
            <a:custGeom>
              <a:rect b="b" l="l" r="r" t="t"/>
              <a:pathLst>
                <a:path extrusionOk="0" h="213" w="1432">
                  <a:moveTo>
                    <a:pt x="1060" y="0"/>
                  </a:moveTo>
                  <a:lnTo>
                    <a:pt x="583" y="53"/>
                  </a:lnTo>
                  <a:lnTo>
                    <a:pt x="0" y="212"/>
                  </a:lnTo>
                  <a:lnTo>
                    <a:pt x="742" y="212"/>
                  </a:lnTo>
                  <a:lnTo>
                    <a:pt x="143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7160525" y="1631525"/>
              <a:ext cx="33150" cy="22550"/>
            </a:xfrm>
            <a:custGeom>
              <a:rect b="b" l="l" r="r" t="t"/>
              <a:pathLst>
                <a:path extrusionOk="0" h="902" w="1326">
                  <a:moveTo>
                    <a:pt x="1" y="0"/>
                  </a:moveTo>
                  <a:lnTo>
                    <a:pt x="213" y="477"/>
                  </a:lnTo>
                  <a:lnTo>
                    <a:pt x="319" y="849"/>
                  </a:lnTo>
                  <a:lnTo>
                    <a:pt x="319" y="902"/>
                  </a:lnTo>
                  <a:lnTo>
                    <a:pt x="1220" y="902"/>
                  </a:lnTo>
                  <a:lnTo>
                    <a:pt x="1273" y="477"/>
                  </a:lnTo>
                  <a:lnTo>
                    <a:pt x="1326" y="212"/>
                  </a:lnTo>
                  <a:lnTo>
                    <a:pt x="1220" y="318"/>
                  </a:lnTo>
                  <a:lnTo>
                    <a:pt x="1114" y="477"/>
                  </a:lnTo>
                  <a:lnTo>
                    <a:pt x="1061" y="689"/>
                  </a:lnTo>
                  <a:lnTo>
                    <a:pt x="902" y="849"/>
                  </a:lnTo>
                  <a:lnTo>
                    <a:pt x="849" y="796"/>
                  </a:lnTo>
                  <a:lnTo>
                    <a:pt x="902" y="424"/>
                  </a:lnTo>
                  <a:lnTo>
                    <a:pt x="849" y="0"/>
                  </a:lnTo>
                  <a:lnTo>
                    <a:pt x="637" y="0"/>
                  </a:lnTo>
                  <a:lnTo>
                    <a:pt x="637" y="265"/>
                  </a:lnTo>
                  <a:lnTo>
                    <a:pt x="584" y="318"/>
                  </a:lnTo>
                  <a:lnTo>
                    <a:pt x="531" y="318"/>
                  </a:lnTo>
                  <a:lnTo>
                    <a:pt x="372"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7075700" y="1602350"/>
              <a:ext cx="2675" cy="1350"/>
            </a:xfrm>
            <a:custGeom>
              <a:rect b="b" l="l" r="r" t="t"/>
              <a:pathLst>
                <a:path extrusionOk="0" h="54" w="107">
                  <a:moveTo>
                    <a:pt x="107" y="1"/>
                  </a:moveTo>
                  <a:lnTo>
                    <a:pt x="1" y="54"/>
                  </a:lnTo>
                  <a:lnTo>
                    <a:pt x="54" y="54"/>
                  </a:lnTo>
                  <a:lnTo>
                    <a:pt x="10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7069075" y="1598375"/>
              <a:ext cx="6650" cy="5325"/>
            </a:xfrm>
            <a:custGeom>
              <a:rect b="b" l="l" r="r" t="t"/>
              <a:pathLst>
                <a:path extrusionOk="0" h="213" w="266">
                  <a:moveTo>
                    <a:pt x="266" y="1"/>
                  </a:moveTo>
                  <a:lnTo>
                    <a:pt x="107" y="54"/>
                  </a:lnTo>
                  <a:lnTo>
                    <a:pt x="1" y="213"/>
                  </a:lnTo>
                  <a:lnTo>
                    <a:pt x="266" y="213"/>
                  </a:lnTo>
                  <a:lnTo>
                    <a:pt x="213" y="107"/>
                  </a:lnTo>
                  <a:lnTo>
                    <a:pt x="266"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6627725" y="1631525"/>
              <a:ext cx="165700" cy="22550"/>
            </a:xfrm>
            <a:custGeom>
              <a:rect b="b" l="l" r="r" t="t"/>
              <a:pathLst>
                <a:path extrusionOk="0" h="902" w="6628">
                  <a:moveTo>
                    <a:pt x="1114" y="0"/>
                  </a:moveTo>
                  <a:lnTo>
                    <a:pt x="1" y="902"/>
                  </a:lnTo>
                  <a:lnTo>
                    <a:pt x="3075" y="902"/>
                  </a:lnTo>
                  <a:lnTo>
                    <a:pt x="3128" y="796"/>
                  </a:lnTo>
                  <a:lnTo>
                    <a:pt x="3341" y="796"/>
                  </a:lnTo>
                  <a:lnTo>
                    <a:pt x="3394" y="902"/>
                  </a:lnTo>
                  <a:lnTo>
                    <a:pt x="6574" y="902"/>
                  </a:lnTo>
                  <a:lnTo>
                    <a:pt x="6574" y="424"/>
                  </a:lnTo>
                  <a:lnTo>
                    <a:pt x="6627"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7016050" y="1448625"/>
              <a:ext cx="98100" cy="4000"/>
            </a:xfrm>
            <a:custGeom>
              <a:rect b="b" l="l" r="r" t="t"/>
              <a:pathLst>
                <a:path extrusionOk="0" h="160" w="3924">
                  <a:moveTo>
                    <a:pt x="1" y="0"/>
                  </a:moveTo>
                  <a:lnTo>
                    <a:pt x="266" y="159"/>
                  </a:lnTo>
                  <a:lnTo>
                    <a:pt x="3924" y="159"/>
                  </a:lnTo>
                  <a:lnTo>
                    <a:pt x="3712"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6924600" y="1493675"/>
              <a:ext cx="245225" cy="9300"/>
            </a:xfrm>
            <a:custGeom>
              <a:rect b="b" l="l" r="r" t="t"/>
              <a:pathLst>
                <a:path extrusionOk="0" h="372" w="9809">
                  <a:moveTo>
                    <a:pt x="1485" y="1"/>
                  </a:moveTo>
                  <a:lnTo>
                    <a:pt x="1167" y="160"/>
                  </a:lnTo>
                  <a:lnTo>
                    <a:pt x="743" y="266"/>
                  </a:lnTo>
                  <a:lnTo>
                    <a:pt x="160" y="266"/>
                  </a:lnTo>
                  <a:lnTo>
                    <a:pt x="1" y="213"/>
                  </a:lnTo>
                  <a:lnTo>
                    <a:pt x="54" y="266"/>
                  </a:lnTo>
                  <a:lnTo>
                    <a:pt x="160" y="372"/>
                  </a:lnTo>
                  <a:lnTo>
                    <a:pt x="9809" y="372"/>
                  </a:lnTo>
                  <a:lnTo>
                    <a:pt x="9491"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6655550" y="1540075"/>
              <a:ext cx="137875" cy="13275"/>
            </a:xfrm>
            <a:custGeom>
              <a:rect b="b" l="l" r="r" t="t"/>
              <a:pathLst>
                <a:path extrusionOk="0" h="531" w="5515">
                  <a:moveTo>
                    <a:pt x="1" y="0"/>
                  </a:moveTo>
                  <a:lnTo>
                    <a:pt x="478" y="212"/>
                  </a:lnTo>
                  <a:lnTo>
                    <a:pt x="849" y="530"/>
                  </a:lnTo>
                  <a:lnTo>
                    <a:pt x="4613" y="530"/>
                  </a:lnTo>
                  <a:lnTo>
                    <a:pt x="4719" y="424"/>
                  </a:lnTo>
                  <a:lnTo>
                    <a:pt x="5037" y="212"/>
                  </a:lnTo>
                  <a:lnTo>
                    <a:pt x="5514"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6953775" y="1540075"/>
              <a:ext cx="55675" cy="13275"/>
            </a:xfrm>
            <a:custGeom>
              <a:rect b="b" l="l" r="r" t="t"/>
              <a:pathLst>
                <a:path extrusionOk="0" h="531" w="2227">
                  <a:moveTo>
                    <a:pt x="0" y="212"/>
                  </a:moveTo>
                  <a:lnTo>
                    <a:pt x="212" y="265"/>
                  </a:lnTo>
                  <a:lnTo>
                    <a:pt x="159" y="212"/>
                  </a:lnTo>
                  <a:close/>
                  <a:moveTo>
                    <a:pt x="159" y="0"/>
                  </a:moveTo>
                  <a:lnTo>
                    <a:pt x="212" y="159"/>
                  </a:lnTo>
                  <a:lnTo>
                    <a:pt x="212" y="265"/>
                  </a:lnTo>
                  <a:lnTo>
                    <a:pt x="636" y="530"/>
                  </a:lnTo>
                  <a:lnTo>
                    <a:pt x="2227" y="530"/>
                  </a:lnTo>
                  <a:lnTo>
                    <a:pt x="2174" y="318"/>
                  </a:lnTo>
                  <a:lnTo>
                    <a:pt x="2227" y="159"/>
                  </a:lnTo>
                  <a:lnTo>
                    <a:pt x="2174" y="106"/>
                  </a:lnTo>
                  <a:lnTo>
                    <a:pt x="2174" y="159"/>
                  </a:lnTo>
                  <a:lnTo>
                    <a:pt x="2068" y="265"/>
                  </a:lnTo>
                  <a:lnTo>
                    <a:pt x="1962" y="371"/>
                  </a:lnTo>
                  <a:lnTo>
                    <a:pt x="1856" y="477"/>
                  </a:lnTo>
                  <a:lnTo>
                    <a:pt x="1803" y="424"/>
                  </a:lnTo>
                  <a:lnTo>
                    <a:pt x="1750" y="318"/>
                  </a:lnTo>
                  <a:lnTo>
                    <a:pt x="1644" y="159"/>
                  </a:lnTo>
                  <a:lnTo>
                    <a:pt x="1538" y="0"/>
                  </a:lnTo>
                  <a:lnTo>
                    <a:pt x="1432" y="0"/>
                  </a:lnTo>
                  <a:lnTo>
                    <a:pt x="1485" y="106"/>
                  </a:lnTo>
                  <a:lnTo>
                    <a:pt x="1485" y="265"/>
                  </a:lnTo>
                  <a:lnTo>
                    <a:pt x="1432" y="371"/>
                  </a:lnTo>
                  <a:lnTo>
                    <a:pt x="1379" y="424"/>
                  </a:lnTo>
                  <a:lnTo>
                    <a:pt x="1326" y="371"/>
                  </a:lnTo>
                  <a:lnTo>
                    <a:pt x="1167" y="265"/>
                  </a:lnTo>
                  <a:lnTo>
                    <a:pt x="1008" y="106"/>
                  </a:lnTo>
                  <a:lnTo>
                    <a:pt x="795" y="0"/>
                  </a:lnTo>
                  <a:lnTo>
                    <a:pt x="636" y="0"/>
                  </a:lnTo>
                  <a:lnTo>
                    <a:pt x="742" y="106"/>
                  </a:lnTo>
                  <a:lnTo>
                    <a:pt x="795" y="265"/>
                  </a:lnTo>
                  <a:lnTo>
                    <a:pt x="795" y="371"/>
                  </a:lnTo>
                  <a:lnTo>
                    <a:pt x="636" y="212"/>
                  </a:lnTo>
                  <a:lnTo>
                    <a:pt x="530" y="106"/>
                  </a:lnTo>
                  <a:lnTo>
                    <a:pt x="318"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6607850" y="1677900"/>
              <a:ext cx="389675" cy="25225"/>
            </a:xfrm>
            <a:custGeom>
              <a:rect b="b" l="l" r="r" t="t"/>
              <a:pathLst>
                <a:path extrusionOk="0" h="1009" w="15587">
                  <a:moveTo>
                    <a:pt x="0" y="1"/>
                  </a:moveTo>
                  <a:lnTo>
                    <a:pt x="0" y="107"/>
                  </a:lnTo>
                  <a:lnTo>
                    <a:pt x="0" y="213"/>
                  </a:lnTo>
                  <a:lnTo>
                    <a:pt x="53" y="319"/>
                  </a:lnTo>
                  <a:lnTo>
                    <a:pt x="159" y="372"/>
                  </a:lnTo>
                  <a:lnTo>
                    <a:pt x="371" y="478"/>
                  </a:lnTo>
                  <a:lnTo>
                    <a:pt x="530" y="531"/>
                  </a:lnTo>
                  <a:lnTo>
                    <a:pt x="849" y="584"/>
                  </a:lnTo>
                  <a:lnTo>
                    <a:pt x="1220" y="531"/>
                  </a:lnTo>
                  <a:lnTo>
                    <a:pt x="1538" y="372"/>
                  </a:lnTo>
                  <a:lnTo>
                    <a:pt x="1856" y="266"/>
                  </a:lnTo>
                  <a:lnTo>
                    <a:pt x="2227" y="160"/>
                  </a:lnTo>
                  <a:lnTo>
                    <a:pt x="2651" y="107"/>
                  </a:lnTo>
                  <a:lnTo>
                    <a:pt x="2863" y="160"/>
                  </a:lnTo>
                  <a:lnTo>
                    <a:pt x="3075" y="213"/>
                  </a:lnTo>
                  <a:lnTo>
                    <a:pt x="3393" y="319"/>
                  </a:lnTo>
                  <a:lnTo>
                    <a:pt x="3658" y="531"/>
                  </a:lnTo>
                  <a:lnTo>
                    <a:pt x="3923" y="743"/>
                  </a:lnTo>
                  <a:lnTo>
                    <a:pt x="4082" y="1008"/>
                  </a:lnTo>
                  <a:lnTo>
                    <a:pt x="15587" y="1008"/>
                  </a:lnTo>
                  <a:lnTo>
                    <a:pt x="15269" y="478"/>
                  </a:lnTo>
                  <a:lnTo>
                    <a:pt x="15057" y="1"/>
                  </a:lnTo>
                  <a:lnTo>
                    <a:pt x="11664" y="1"/>
                  </a:lnTo>
                  <a:lnTo>
                    <a:pt x="11770" y="107"/>
                  </a:lnTo>
                  <a:lnTo>
                    <a:pt x="11929" y="213"/>
                  </a:lnTo>
                  <a:lnTo>
                    <a:pt x="11611" y="319"/>
                  </a:lnTo>
                  <a:lnTo>
                    <a:pt x="11346" y="266"/>
                  </a:lnTo>
                  <a:lnTo>
                    <a:pt x="11027" y="160"/>
                  </a:lnTo>
                  <a:lnTo>
                    <a:pt x="10762" y="1"/>
                  </a:lnTo>
                  <a:lnTo>
                    <a:pt x="8324" y="1"/>
                  </a:lnTo>
                  <a:lnTo>
                    <a:pt x="8483" y="425"/>
                  </a:lnTo>
                  <a:lnTo>
                    <a:pt x="8483" y="478"/>
                  </a:lnTo>
                  <a:lnTo>
                    <a:pt x="8430" y="478"/>
                  </a:lnTo>
                  <a:lnTo>
                    <a:pt x="8218" y="319"/>
                  </a:lnTo>
                  <a:lnTo>
                    <a:pt x="8059" y="107"/>
                  </a:lnTo>
                  <a:lnTo>
                    <a:pt x="8112" y="425"/>
                  </a:lnTo>
                  <a:lnTo>
                    <a:pt x="8218" y="637"/>
                  </a:lnTo>
                  <a:lnTo>
                    <a:pt x="8218" y="690"/>
                  </a:lnTo>
                  <a:lnTo>
                    <a:pt x="8165" y="690"/>
                  </a:lnTo>
                  <a:lnTo>
                    <a:pt x="7847" y="372"/>
                  </a:lnTo>
                  <a:lnTo>
                    <a:pt x="7634"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6686050" y="1586450"/>
              <a:ext cx="66275" cy="17250"/>
            </a:xfrm>
            <a:custGeom>
              <a:rect b="b" l="l" r="r" t="t"/>
              <a:pathLst>
                <a:path extrusionOk="0" h="690" w="2651">
                  <a:moveTo>
                    <a:pt x="159" y="1"/>
                  </a:moveTo>
                  <a:lnTo>
                    <a:pt x="106" y="319"/>
                  </a:lnTo>
                  <a:lnTo>
                    <a:pt x="0" y="690"/>
                  </a:lnTo>
                  <a:lnTo>
                    <a:pt x="1167" y="690"/>
                  </a:lnTo>
                  <a:lnTo>
                    <a:pt x="1273" y="584"/>
                  </a:lnTo>
                  <a:lnTo>
                    <a:pt x="1379" y="478"/>
                  </a:lnTo>
                  <a:lnTo>
                    <a:pt x="1485" y="425"/>
                  </a:lnTo>
                  <a:lnTo>
                    <a:pt x="1750" y="425"/>
                  </a:lnTo>
                  <a:lnTo>
                    <a:pt x="1856" y="478"/>
                  </a:lnTo>
                  <a:lnTo>
                    <a:pt x="1962" y="584"/>
                  </a:lnTo>
                  <a:lnTo>
                    <a:pt x="2015" y="690"/>
                  </a:lnTo>
                  <a:lnTo>
                    <a:pt x="2598" y="690"/>
                  </a:lnTo>
                  <a:lnTo>
                    <a:pt x="2598" y="319"/>
                  </a:lnTo>
                  <a:lnTo>
                    <a:pt x="2651"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7108825" y="1602350"/>
              <a:ext cx="2675" cy="1350"/>
            </a:xfrm>
            <a:custGeom>
              <a:rect b="b" l="l" r="r" t="t"/>
              <a:pathLst>
                <a:path extrusionOk="0" h="54" w="107">
                  <a:moveTo>
                    <a:pt x="107" y="1"/>
                  </a:moveTo>
                  <a:lnTo>
                    <a:pt x="1" y="54"/>
                  </a:lnTo>
                  <a:lnTo>
                    <a:pt x="107" y="54"/>
                  </a:lnTo>
                  <a:lnTo>
                    <a:pt x="10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7122100" y="1602350"/>
              <a:ext cx="1350" cy="1350"/>
            </a:xfrm>
            <a:custGeom>
              <a:rect b="b" l="l" r="r" t="t"/>
              <a:pathLst>
                <a:path extrusionOk="0" h="54" w="54">
                  <a:moveTo>
                    <a:pt x="0" y="1"/>
                  </a:moveTo>
                  <a:lnTo>
                    <a:pt x="0" y="54"/>
                  </a:lnTo>
                  <a:lnTo>
                    <a:pt x="53" y="54"/>
                  </a:lnTo>
                  <a:lnTo>
                    <a:pt x="0"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6758950" y="1904550"/>
              <a:ext cx="137850" cy="2675"/>
            </a:xfrm>
            <a:custGeom>
              <a:rect b="b" l="l" r="r" t="t"/>
              <a:pathLst>
                <a:path extrusionOk="0" h="107" w="5514">
                  <a:moveTo>
                    <a:pt x="0" y="0"/>
                  </a:moveTo>
                  <a:lnTo>
                    <a:pt x="265" y="106"/>
                  </a:lnTo>
                  <a:lnTo>
                    <a:pt x="5355" y="106"/>
                  </a:lnTo>
                  <a:lnTo>
                    <a:pt x="551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6244700" y="1858150"/>
              <a:ext cx="25" cy="2675"/>
            </a:xfrm>
            <a:custGeom>
              <a:rect b="b" l="l" r="r" t="t"/>
              <a:pathLst>
                <a:path extrusionOk="0" h="107" w="1">
                  <a:moveTo>
                    <a:pt x="0" y="107"/>
                  </a:moveTo>
                  <a:lnTo>
                    <a:pt x="0" y="107"/>
                  </a:lnTo>
                  <a:lnTo>
                    <a:pt x="0" y="1"/>
                  </a:lnTo>
                  <a:lnTo>
                    <a:pt x="0" y="1"/>
                  </a:lnTo>
                  <a:lnTo>
                    <a:pt x="0" y="107"/>
                  </a:lnTo>
                  <a:lnTo>
                    <a:pt x="0" y="107"/>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6692675" y="1854175"/>
              <a:ext cx="257150" cy="6650"/>
            </a:xfrm>
            <a:custGeom>
              <a:rect b="b" l="l" r="r" t="t"/>
              <a:pathLst>
                <a:path extrusionOk="0" h="266" w="10286">
                  <a:moveTo>
                    <a:pt x="0" y="1"/>
                  </a:moveTo>
                  <a:lnTo>
                    <a:pt x="212" y="266"/>
                  </a:lnTo>
                  <a:lnTo>
                    <a:pt x="9967" y="266"/>
                  </a:lnTo>
                  <a:lnTo>
                    <a:pt x="1028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6248675" y="1803825"/>
              <a:ext cx="1350" cy="5325"/>
            </a:xfrm>
            <a:custGeom>
              <a:rect b="b" l="l" r="r" t="t"/>
              <a:pathLst>
                <a:path extrusionOk="0" h="213" w="54">
                  <a:moveTo>
                    <a:pt x="0" y="0"/>
                  </a:moveTo>
                  <a:lnTo>
                    <a:pt x="0" y="212"/>
                  </a:lnTo>
                  <a:lnTo>
                    <a:pt x="53"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6248675" y="1810450"/>
              <a:ext cx="25" cy="5325"/>
            </a:xfrm>
            <a:custGeom>
              <a:rect b="b" l="l" r="r" t="t"/>
              <a:pathLst>
                <a:path extrusionOk="0" h="213" w="1">
                  <a:moveTo>
                    <a:pt x="0" y="212"/>
                  </a:moveTo>
                  <a:lnTo>
                    <a:pt x="0" y="212"/>
                  </a:lnTo>
                  <a:lnTo>
                    <a:pt x="0" y="0"/>
                  </a:lnTo>
                  <a:lnTo>
                    <a:pt x="0" y="0"/>
                  </a:lnTo>
                  <a:lnTo>
                    <a:pt x="0" y="212"/>
                  </a:lnTo>
                  <a:lnTo>
                    <a:pt x="0" y="212"/>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6683400" y="1803825"/>
              <a:ext cx="344625" cy="11950"/>
            </a:xfrm>
            <a:custGeom>
              <a:rect b="b" l="l" r="r" t="t"/>
              <a:pathLst>
                <a:path extrusionOk="0" h="478" w="13785">
                  <a:moveTo>
                    <a:pt x="53" y="0"/>
                  </a:moveTo>
                  <a:lnTo>
                    <a:pt x="0" y="159"/>
                  </a:lnTo>
                  <a:lnTo>
                    <a:pt x="0" y="212"/>
                  </a:lnTo>
                  <a:lnTo>
                    <a:pt x="0" y="477"/>
                  </a:lnTo>
                  <a:lnTo>
                    <a:pt x="13360" y="477"/>
                  </a:lnTo>
                  <a:lnTo>
                    <a:pt x="13784" y="371"/>
                  </a:lnTo>
                  <a:lnTo>
                    <a:pt x="1373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7191000" y="1803825"/>
              <a:ext cx="124625" cy="11950"/>
            </a:xfrm>
            <a:custGeom>
              <a:rect b="b" l="l" r="r" t="t"/>
              <a:pathLst>
                <a:path extrusionOk="0" h="478" w="4985">
                  <a:moveTo>
                    <a:pt x="1" y="0"/>
                  </a:moveTo>
                  <a:lnTo>
                    <a:pt x="1061" y="212"/>
                  </a:lnTo>
                  <a:lnTo>
                    <a:pt x="2174" y="477"/>
                  </a:lnTo>
                  <a:lnTo>
                    <a:pt x="4984" y="477"/>
                  </a:lnTo>
                  <a:lnTo>
                    <a:pt x="493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6255300" y="1754775"/>
              <a:ext cx="2675" cy="14600"/>
            </a:xfrm>
            <a:custGeom>
              <a:rect b="b" l="l" r="r" t="t"/>
              <a:pathLst>
                <a:path extrusionOk="0" h="584" w="107">
                  <a:moveTo>
                    <a:pt x="106" y="1"/>
                  </a:moveTo>
                  <a:lnTo>
                    <a:pt x="0" y="531"/>
                  </a:lnTo>
                  <a:lnTo>
                    <a:pt x="0" y="584"/>
                  </a:lnTo>
                  <a:lnTo>
                    <a:pt x="106"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7073050" y="1754775"/>
              <a:ext cx="235950" cy="14600"/>
            </a:xfrm>
            <a:custGeom>
              <a:rect b="b" l="l" r="r" t="t"/>
              <a:pathLst>
                <a:path extrusionOk="0" h="584" w="9438">
                  <a:moveTo>
                    <a:pt x="54" y="1"/>
                  </a:moveTo>
                  <a:lnTo>
                    <a:pt x="1" y="584"/>
                  </a:lnTo>
                  <a:lnTo>
                    <a:pt x="9437" y="584"/>
                  </a:lnTo>
                  <a:lnTo>
                    <a:pt x="9278"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6701950" y="1754775"/>
              <a:ext cx="318100" cy="14600"/>
            </a:xfrm>
            <a:custGeom>
              <a:rect b="b" l="l" r="r" t="t"/>
              <a:pathLst>
                <a:path extrusionOk="0" h="584" w="12724">
                  <a:moveTo>
                    <a:pt x="265" y="1"/>
                  </a:moveTo>
                  <a:lnTo>
                    <a:pt x="0" y="584"/>
                  </a:lnTo>
                  <a:lnTo>
                    <a:pt x="12724" y="584"/>
                  </a:lnTo>
                  <a:lnTo>
                    <a:pt x="1256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6265900" y="1703100"/>
              <a:ext cx="6650" cy="21225"/>
            </a:xfrm>
            <a:custGeom>
              <a:rect b="b" l="l" r="r" t="t"/>
              <a:pathLst>
                <a:path extrusionOk="0" h="849" w="266">
                  <a:moveTo>
                    <a:pt x="266" y="0"/>
                  </a:moveTo>
                  <a:lnTo>
                    <a:pt x="54" y="636"/>
                  </a:lnTo>
                  <a:lnTo>
                    <a:pt x="54" y="679"/>
                  </a:lnTo>
                  <a:lnTo>
                    <a:pt x="266" y="0"/>
                  </a:lnTo>
                  <a:close/>
                  <a:moveTo>
                    <a:pt x="54" y="679"/>
                  </a:moveTo>
                  <a:lnTo>
                    <a:pt x="1" y="848"/>
                  </a:lnTo>
                  <a:lnTo>
                    <a:pt x="54" y="742"/>
                  </a:lnTo>
                  <a:lnTo>
                    <a:pt x="54" y="679"/>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7030650" y="1703100"/>
              <a:ext cx="30500" cy="21225"/>
            </a:xfrm>
            <a:custGeom>
              <a:rect b="b" l="l" r="r" t="t"/>
              <a:pathLst>
                <a:path extrusionOk="0" h="849" w="1220">
                  <a:moveTo>
                    <a:pt x="0" y="0"/>
                  </a:moveTo>
                  <a:lnTo>
                    <a:pt x="265" y="530"/>
                  </a:lnTo>
                  <a:lnTo>
                    <a:pt x="371" y="848"/>
                  </a:lnTo>
                  <a:lnTo>
                    <a:pt x="1007" y="848"/>
                  </a:lnTo>
                  <a:lnTo>
                    <a:pt x="1219" y="106"/>
                  </a:lnTo>
                  <a:lnTo>
                    <a:pt x="1219"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6709900" y="1703100"/>
              <a:ext cx="295575" cy="21225"/>
            </a:xfrm>
            <a:custGeom>
              <a:rect b="b" l="l" r="r" t="t"/>
              <a:pathLst>
                <a:path extrusionOk="0" h="849" w="11823">
                  <a:moveTo>
                    <a:pt x="0" y="0"/>
                  </a:moveTo>
                  <a:lnTo>
                    <a:pt x="160" y="371"/>
                  </a:lnTo>
                  <a:lnTo>
                    <a:pt x="213" y="848"/>
                  </a:lnTo>
                  <a:lnTo>
                    <a:pt x="11823" y="848"/>
                  </a:lnTo>
                  <a:lnTo>
                    <a:pt x="11505"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7077025" y="1703100"/>
              <a:ext cx="220050" cy="21225"/>
            </a:xfrm>
            <a:custGeom>
              <a:rect b="b" l="l" r="r" t="t"/>
              <a:pathLst>
                <a:path extrusionOk="0" h="849" w="8802">
                  <a:moveTo>
                    <a:pt x="160" y="0"/>
                  </a:moveTo>
                  <a:lnTo>
                    <a:pt x="107" y="318"/>
                  </a:lnTo>
                  <a:lnTo>
                    <a:pt x="1" y="848"/>
                  </a:lnTo>
                  <a:lnTo>
                    <a:pt x="8801" y="848"/>
                  </a:lnTo>
                  <a:lnTo>
                    <a:pt x="8589"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6281800" y="1654050"/>
              <a:ext cx="10625" cy="23875"/>
            </a:xfrm>
            <a:custGeom>
              <a:rect b="b" l="l" r="r" t="t"/>
              <a:pathLst>
                <a:path extrusionOk="0" h="955" w="425">
                  <a:moveTo>
                    <a:pt x="425" y="1"/>
                  </a:moveTo>
                  <a:lnTo>
                    <a:pt x="1" y="955"/>
                  </a:lnTo>
                  <a:lnTo>
                    <a:pt x="54" y="849"/>
                  </a:lnTo>
                  <a:lnTo>
                    <a:pt x="107" y="743"/>
                  </a:lnTo>
                  <a:lnTo>
                    <a:pt x="42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6811950" y="1654050"/>
              <a:ext cx="64975" cy="23875"/>
            </a:xfrm>
            <a:custGeom>
              <a:rect b="b" l="l" r="r" t="t"/>
              <a:pathLst>
                <a:path extrusionOk="0" h="955" w="2599">
                  <a:moveTo>
                    <a:pt x="531" y="1"/>
                  </a:moveTo>
                  <a:lnTo>
                    <a:pt x="637" y="478"/>
                  </a:lnTo>
                  <a:lnTo>
                    <a:pt x="690" y="743"/>
                  </a:lnTo>
                  <a:lnTo>
                    <a:pt x="584" y="743"/>
                  </a:lnTo>
                  <a:lnTo>
                    <a:pt x="372" y="637"/>
                  </a:lnTo>
                  <a:lnTo>
                    <a:pt x="160" y="478"/>
                  </a:lnTo>
                  <a:lnTo>
                    <a:pt x="54" y="372"/>
                  </a:lnTo>
                  <a:lnTo>
                    <a:pt x="1" y="213"/>
                  </a:lnTo>
                  <a:lnTo>
                    <a:pt x="54" y="531"/>
                  </a:lnTo>
                  <a:lnTo>
                    <a:pt x="160" y="955"/>
                  </a:lnTo>
                  <a:lnTo>
                    <a:pt x="2598" y="955"/>
                  </a:lnTo>
                  <a:lnTo>
                    <a:pt x="2333" y="743"/>
                  </a:lnTo>
                  <a:lnTo>
                    <a:pt x="2121" y="531"/>
                  </a:lnTo>
                  <a:lnTo>
                    <a:pt x="1962" y="266"/>
                  </a:lnTo>
                  <a:lnTo>
                    <a:pt x="1803"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7202950" y="1671275"/>
              <a:ext cx="4000" cy="6650"/>
            </a:xfrm>
            <a:custGeom>
              <a:rect b="b" l="l" r="r" t="t"/>
              <a:pathLst>
                <a:path extrusionOk="0" h="266" w="160">
                  <a:moveTo>
                    <a:pt x="159" y="1"/>
                  </a:moveTo>
                  <a:lnTo>
                    <a:pt x="0" y="266"/>
                  </a:lnTo>
                  <a:lnTo>
                    <a:pt x="159" y="266"/>
                  </a:lnTo>
                  <a:lnTo>
                    <a:pt x="159"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7160525" y="1654050"/>
              <a:ext cx="41100" cy="23875"/>
            </a:xfrm>
            <a:custGeom>
              <a:rect b="b" l="l" r="r" t="t"/>
              <a:pathLst>
                <a:path extrusionOk="0" h="955" w="1644">
                  <a:moveTo>
                    <a:pt x="319" y="1"/>
                  </a:moveTo>
                  <a:lnTo>
                    <a:pt x="266" y="213"/>
                  </a:lnTo>
                  <a:lnTo>
                    <a:pt x="213" y="478"/>
                  </a:lnTo>
                  <a:lnTo>
                    <a:pt x="160" y="690"/>
                  </a:lnTo>
                  <a:lnTo>
                    <a:pt x="1" y="955"/>
                  </a:lnTo>
                  <a:lnTo>
                    <a:pt x="1591" y="955"/>
                  </a:lnTo>
                  <a:lnTo>
                    <a:pt x="1644" y="478"/>
                  </a:lnTo>
                  <a:lnTo>
                    <a:pt x="1644" y="107"/>
                  </a:lnTo>
                  <a:lnTo>
                    <a:pt x="1538" y="319"/>
                  </a:lnTo>
                  <a:lnTo>
                    <a:pt x="1432" y="478"/>
                  </a:lnTo>
                  <a:lnTo>
                    <a:pt x="1273" y="584"/>
                  </a:lnTo>
                  <a:lnTo>
                    <a:pt x="1220" y="584"/>
                  </a:lnTo>
                  <a:lnTo>
                    <a:pt x="122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7209575" y="1654050"/>
              <a:ext cx="71575" cy="23875"/>
            </a:xfrm>
            <a:custGeom>
              <a:rect b="b" l="l" r="r" t="t"/>
              <a:pathLst>
                <a:path extrusionOk="0" h="955" w="2863">
                  <a:moveTo>
                    <a:pt x="212" y="1"/>
                  </a:moveTo>
                  <a:lnTo>
                    <a:pt x="212" y="213"/>
                  </a:lnTo>
                  <a:lnTo>
                    <a:pt x="159" y="478"/>
                  </a:lnTo>
                  <a:lnTo>
                    <a:pt x="106" y="690"/>
                  </a:lnTo>
                  <a:lnTo>
                    <a:pt x="0" y="955"/>
                  </a:lnTo>
                  <a:lnTo>
                    <a:pt x="2863" y="955"/>
                  </a:lnTo>
                  <a:lnTo>
                    <a:pt x="2492"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6879550" y="1654050"/>
              <a:ext cx="104725" cy="23875"/>
            </a:xfrm>
            <a:custGeom>
              <a:rect b="b" l="l" r="r" t="t"/>
              <a:pathLst>
                <a:path extrusionOk="0" h="955" w="4189">
                  <a:moveTo>
                    <a:pt x="212" y="1"/>
                  </a:moveTo>
                  <a:lnTo>
                    <a:pt x="106" y="54"/>
                  </a:lnTo>
                  <a:lnTo>
                    <a:pt x="0" y="160"/>
                  </a:lnTo>
                  <a:lnTo>
                    <a:pt x="265" y="160"/>
                  </a:lnTo>
                  <a:lnTo>
                    <a:pt x="478" y="213"/>
                  </a:lnTo>
                  <a:lnTo>
                    <a:pt x="106" y="372"/>
                  </a:lnTo>
                  <a:lnTo>
                    <a:pt x="478" y="478"/>
                  </a:lnTo>
                  <a:lnTo>
                    <a:pt x="531" y="637"/>
                  </a:lnTo>
                  <a:lnTo>
                    <a:pt x="637" y="796"/>
                  </a:lnTo>
                  <a:lnTo>
                    <a:pt x="796" y="955"/>
                  </a:lnTo>
                  <a:lnTo>
                    <a:pt x="4189" y="955"/>
                  </a:lnTo>
                  <a:lnTo>
                    <a:pt x="360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7088950" y="1654050"/>
              <a:ext cx="64975" cy="23875"/>
            </a:xfrm>
            <a:custGeom>
              <a:rect b="b" l="l" r="r" t="t"/>
              <a:pathLst>
                <a:path extrusionOk="0" h="955" w="2599">
                  <a:moveTo>
                    <a:pt x="372" y="1"/>
                  </a:moveTo>
                  <a:lnTo>
                    <a:pt x="1" y="955"/>
                  </a:lnTo>
                  <a:lnTo>
                    <a:pt x="2227" y="955"/>
                  </a:lnTo>
                  <a:lnTo>
                    <a:pt x="2280" y="849"/>
                  </a:lnTo>
                  <a:lnTo>
                    <a:pt x="2492" y="743"/>
                  </a:lnTo>
                  <a:lnTo>
                    <a:pt x="2227" y="690"/>
                  </a:lnTo>
                  <a:lnTo>
                    <a:pt x="2333" y="584"/>
                  </a:lnTo>
                  <a:lnTo>
                    <a:pt x="2545" y="584"/>
                  </a:lnTo>
                  <a:lnTo>
                    <a:pt x="2439" y="478"/>
                  </a:lnTo>
                  <a:lnTo>
                    <a:pt x="2333" y="478"/>
                  </a:lnTo>
                  <a:lnTo>
                    <a:pt x="2227" y="425"/>
                  </a:lnTo>
                  <a:lnTo>
                    <a:pt x="2333" y="372"/>
                  </a:lnTo>
                  <a:lnTo>
                    <a:pt x="2439" y="266"/>
                  </a:lnTo>
                  <a:lnTo>
                    <a:pt x="2598" y="213"/>
                  </a:lnTo>
                  <a:lnTo>
                    <a:pt x="2492" y="160"/>
                  </a:lnTo>
                  <a:lnTo>
                    <a:pt x="2333" y="107"/>
                  </a:lnTo>
                  <a:lnTo>
                    <a:pt x="2333" y="54"/>
                  </a:lnTo>
                  <a:lnTo>
                    <a:pt x="2386"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6607850" y="1654050"/>
              <a:ext cx="190875" cy="23875"/>
            </a:xfrm>
            <a:custGeom>
              <a:rect b="b" l="l" r="r" t="t"/>
              <a:pathLst>
                <a:path extrusionOk="0" h="955" w="7635">
                  <a:moveTo>
                    <a:pt x="796" y="1"/>
                  </a:moveTo>
                  <a:lnTo>
                    <a:pt x="477" y="266"/>
                  </a:lnTo>
                  <a:lnTo>
                    <a:pt x="265" y="478"/>
                  </a:lnTo>
                  <a:lnTo>
                    <a:pt x="53" y="743"/>
                  </a:lnTo>
                  <a:lnTo>
                    <a:pt x="0" y="955"/>
                  </a:lnTo>
                  <a:lnTo>
                    <a:pt x="7634" y="955"/>
                  </a:lnTo>
                  <a:lnTo>
                    <a:pt x="7475" y="478"/>
                  </a:lnTo>
                  <a:lnTo>
                    <a:pt x="7369" y="1"/>
                  </a:lnTo>
                  <a:lnTo>
                    <a:pt x="4189" y="1"/>
                  </a:lnTo>
                  <a:lnTo>
                    <a:pt x="4242" y="107"/>
                  </a:lnTo>
                  <a:lnTo>
                    <a:pt x="4242" y="160"/>
                  </a:lnTo>
                  <a:lnTo>
                    <a:pt x="4189" y="266"/>
                  </a:lnTo>
                  <a:lnTo>
                    <a:pt x="4082" y="266"/>
                  </a:lnTo>
                  <a:lnTo>
                    <a:pt x="4029" y="319"/>
                  </a:lnTo>
                  <a:lnTo>
                    <a:pt x="3923" y="266"/>
                  </a:lnTo>
                  <a:lnTo>
                    <a:pt x="3870" y="266"/>
                  </a:lnTo>
                  <a:lnTo>
                    <a:pt x="3817" y="160"/>
                  </a:lnTo>
                  <a:lnTo>
                    <a:pt x="3817" y="107"/>
                  </a:lnTo>
                  <a:lnTo>
                    <a:pt x="387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6998825" y="1654050"/>
              <a:ext cx="83525" cy="23875"/>
            </a:xfrm>
            <a:custGeom>
              <a:rect b="b" l="l" r="r" t="t"/>
              <a:pathLst>
                <a:path extrusionOk="0" h="955" w="3341">
                  <a:moveTo>
                    <a:pt x="1" y="1"/>
                  </a:moveTo>
                  <a:lnTo>
                    <a:pt x="637" y="902"/>
                  </a:lnTo>
                  <a:lnTo>
                    <a:pt x="637" y="955"/>
                  </a:lnTo>
                  <a:lnTo>
                    <a:pt x="2864" y="955"/>
                  </a:lnTo>
                  <a:lnTo>
                    <a:pt x="334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6303000" y="1603675"/>
              <a:ext cx="47750" cy="27875"/>
            </a:xfrm>
            <a:custGeom>
              <a:rect b="b" l="l" r="r" t="t"/>
              <a:pathLst>
                <a:path extrusionOk="0" h="1115" w="1910">
                  <a:moveTo>
                    <a:pt x="54" y="1008"/>
                  </a:moveTo>
                  <a:lnTo>
                    <a:pt x="1" y="1114"/>
                  </a:lnTo>
                  <a:lnTo>
                    <a:pt x="56" y="1010"/>
                  </a:lnTo>
                  <a:lnTo>
                    <a:pt x="54" y="1008"/>
                  </a:lnTo>
                  <a:close/>
                  <a:moveTo>
                    <a:pt x="584" y="1"/>
                  </a:moveTo>
                  <a:lnTo>
                    <a:pt x="56" y="1010"/>
                  </a:lnTo>
                  <a:lnTo>
                    <a:pt x="160" y="1114"/>
                  </a:lnTo>
                  <a:lnTo>
                    <a:pt x="1220" y="1114"/>
                  </a:lnTo>
                  <a:lnTo>
                    <a:pt x="1326" y="955"/>
                  </a:lnTo>
                  <a:lnTo>
                    <a:pt x="1485" y="690"/>
                  </a:lnTo>
                  <a:lnTo>
                    <a:pt x="1909"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6814600" y="1631525"/>
              <a:ext cx="1350" cy="25"/>
            </a:xfrm>
            <a:custGeom>
              <a:rect b="b" l="l" r="r" t="t"/>
              <a:pathLst>
                <a:path extrusionOk="0" h="1" w="54">
                  <a:moveTo>
                    <a:pt x="1" y="0"/>
                  </a:moveTo>
                  <a:lnTo>
                    <a:pt x="1" y="0"/>
                  </a:lnTo>
                  <a:lnTo>
                    <a:pt x="1" y="0"/>
                  </a:lnTo>
                  <a:lnTo>
                    <a:pt x="54" y="0"/>
                  </a:lnTo>
                  <a:lnTo>
                    <a:pt x="54" y="0"/>
                  </a:lnTo>
                  <a:lnTo>
                    <a:pt x="1" y="0"/>
                  </a:lnTo>
                  <a:lnTo>
                    <a:pt x="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7185700" y="1603675"/>
              <a:ext cx="75575" cy="27875"/>
            </a:xfrm>
            <a:custGeom>
              <a:rect b="b" l="l" r="r" t="t"/>
              <a:pathLst>
                <a:path extrusionOk="0" h="1115" w="3023">
                  <a:moveTo>
                    <a:pt x="1" y="1"/>
                  </a:moveTo>
                  <a:lnTo>
                    <a:pt x="213" y="160"/>
                  </a:lnTo>
                  <a:lnTo>
                    <a:pt x="584" y="584"/>
                  </a:lnTo>
                  <a:lnTo>
                    <a:pt x="902" y="1114"/>
                  </a:lnTo>
                  <a:lnTo>
                    <a:pt x="3023" y="1114"/>
                  </a:lnTo>
                  <a:lnTo>
                    <a:pt x="2386" y="1"/>
                  </a:lnTo>
                  <a:lnTo>
                    <a:pt x="1909" y="1"/>
                  </a:lnTo>
                  <a:lnTo>
                    <a:pt x="1962" y="213"/>
                  </a:lnTo>
                  <a:lnTo>
                    <a:pt x="1962" y="425"/>
                  </a:lnTo>
                  <a:lnTo>
                    <a:pt x="1909" y="637"/>
                  </a:lnTo>
                  <a:lnTo>
                    <a:pt x="1803" y="849"/>
                  </a:lnTo>
                  <a:lnTo>
                    <a:pt x="1697" y="584"/>
                  </a:lnTo>
                  <a:lnTo>
                    <a:pt x="1538" y="372"/>
                  </a:lnTo>
                  <a:lnTo>
                    <a:pt x="1326" y="213"/>
                  </a:lnTo>
                  <a:lnTo>
                    <a:pt x="1326" y="1"/>
                  </a:lnTo>
                  <a:lnTo>
                    <a:pt x="1220" y="1"/>
                  </a:lnTo>
                  <a:lnTo>
                    <a:pt x="1114" y="107"/>
                  </a:lnTo>
                  <a:lnTo>
                    <a:pt x="1114"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7071725" y="1622250"/>
              <a:ext cx="5325" cy="9300"/>
            </a:xfrm>
            <a:custGeom>
              <a:rect b="b" l="l" r="r" t="t"/>
              <a:pathLst>
                <a:path extrusionOk="0" h="372" w="213">
                  <a:moveTo>
                    <a:pt x="1" y="0"/>
                  </a:moveTo>
                  <a:lnTo>
                    <a:pt x="54" y="159"/>
                  </a:lnTo>
                  <a:lnTo>
                    <a:pt x="54" y="371"/>
                  </a:lnTo>
                  <a:lnTo>
                    <a:pt x="213" y="371"/>
                  </a:lnTo>
                  <a:lnTo>
                    <a:pt x="107" y="159"/>
                  </a:lnTo>
                  <a:lnTo>
                    <a:pt x="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6827850" y="1603675"/>
              <a:ext cx="31850" cy="27875"/>
            </a:xfrm>
            <a:custGeom>
              <a:rect b="b" l="l" r="r" t="t"/>
              <a:pathLst>
                <a:path extrusionOk="0" h="1115" w="1274">
                  <a:moveTo>
                    <a:pt x="690" y="1"/>
                  </a:moveTo>
                  <a:lnTo>
                    <a:pt x="637" y="531"/>
                  </a:lnTo>
                  <a:lnTo>
                    <a:pt x="531" y="955"/>
                  </a:lnTo>
                  <a:lnTo>
                    <a:pt x="478" y="1008"/>
                  </a:lnTo>
                  <a:lnTo>
                    <a:pt x="425" y="955"/>
                  </a:lnTo>
                  <a:lnTo>
                    <a:pt x="372" y="743"/>
                  </a:lnTo>
                  <a:lnTo>
                    <a:pt x="266" y="478"/>
                  </a:lnTo>
                  <a:lnTo>
                    <a:pt x="160" y="266"/>
                  </a:lnTo>
                  <a:lnTo>
                    <a:pt x="54" y="213"/>
                  </a:lnTo>
                  <a:lnTo>
                    <a:pt x="1" y="213"/>
                  </a:lnTo>
                  <a:lnTo>
                    <a:pt x="1" y="372"/>
                  </a:lnTo>
                  <a:lnTo>
                    <a:pt x="1" y="584"/>
                  </a:lnTo>
                  <a:lnTo>
                    <a:pt x="107" y="1114"/>
                  </a:lnTo>
                  <a:lnTo>
                    <a:pt x="1008" y="1114"/>
                  </a:lnTo>
                  <a:lnTo>
                    <a:pt x="1114" y="584"/>
                  </a:lnTo>
                  <a:lnTo>
                    <a:pt x="1273"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7141975" y="1628875"/>
              <a:ext cx="2675" cy="2675"/>
            </a:xfrm>
            <a:custGeom>
              <a:rect b="b" l="l" r="r" t="t"/>
              <a:pathLst>
                <a:path extrusionOk="0" h="107" w="107">
                  <a:moveTo>
                    <a:pt x="106" y="0"/>
                  </a:moveTo>
                  <a:lnTo>
                    <a:pt x="0" y="106"/>
                  </a:lnTo>
                  <a:lnTo>
                    <a:pt x="106" y="106"/>
                  </a:lnTo>
                  <a:lnTo>
                    <a:pt x="106"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6872925" y="1630200"/>
              <a:ext cx="4000" cy="1350"/>
            </a:xfrm>
            <a:custGeom>
              <a:rect b="b" l="l" r="r" t="t"/>
              <a:pathLst>
                <a:path extrusionOk="0" h="54" w="160">
                  <a:moveTo>
                    <a:pt x="0" y="0"/>
                  </a:moveTo>
                  <a:lnTo>
                    <a:pt x="53" y="53"/>
                  </a:lnTo>
                  <a:lnTo>
                    <a:pt x="159" y="53"/>
                  </a:lnTo>
                  <a:lnTo>
                    <a:pt x="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7176425" y="1623575"/>
              <a:ext cx="5325" cy="7975"/>
            </a:xfrm>
            <a:custGeom>
              <a:rect b="b" l="l" r="r" t="t"/>
              <a:pathLst>
                <a:path extrusionOk="0" h="319" w="213">
                  <a:moveTo>
                    <a:pt x="160" y="0"/>
                  </a:moveTo>
                  <a:lnTo>
                    <a:pt x="107" y="53"/>
                  </a:lnTo>
                  <a:lnTo>
                    <a:pt x="54" y="106"/>
                  </a:lnTo>
                  <a:lnTo>
                    <a:pt x="1" y="318"/>
                  </a:lnTo>
                  <a:lnTo>
                    <a:pt x="213" y="318"/>
                  </a:lnTo>
                  <a:lnTo>
                    <a:pt x="213" y="106"/>
                  </a:lnTo>
                  <a:lnTo>
                    <a:pt x="16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7078350" y="1603675"/>
              <a:ext cx="33150" cy="27875"/>
            </a:xfrm>
            <a:custGeom>
              <a:rect b="b" l="l" r="r" t="t"/>
              <a:pathLst>
                <a:path extrusionOk="0" h="1115" w="1326">
                  <a:moveTo>
                    <a:pt x="849" y="1"/>
                  </a:moveTo>
                  <a:lnTo>
                    <a:pt x="849" y="107"/>
                  </a:lnTo>
                  <a:lnTo>
                    <a:pt x="796" y="213"/>
                  </a:lnTo>
                  <a:lnTo>
                    <a:pt x="637" y="425"/>
                  </a:lnTo>
                  <a:lnTo>
                    <a:pt x="584" y="425"/>
                  </a:lnTo>
                  <a:lnTo>
                    <a:pt x="531" y="266"/>
                  </a:lnTo>
                  <a:lnTo>
                    <a:pt x="478" y="160"/>
                  </a:lnTo>
                  <a:lnTo>
                    <a:pt x="478" y="319"/>
                  </a:lnTo>
                  <a:lnTo>
                    <a:pt x="425" y="531"/>
                  </a:lnTo>
                  <a:lnTo>
                    <a:pt x="266" y="849"/>
                  </a:lnTo>
                  <a:lnTo>
                    <a:pt x="213" y="849"/>
                  </a:lnTo>
                  <a:lnTo>
                    <a:pt x="213" y="584"/>
                  </a:lnTo>
                  <a:lnTo>
                    <a:pt x="160" y="478"/>
                  </a:lnTo>
                  <a:lnTo>
                    <a:pt x="107" y="425"/>
                  </a:lnTo>
                  <a:lnTo>
                    <a:pt x="54" y="584"/>
                  </a:lnTo>
                  <a:lnTo>
                    <a:pt x="54" y="743"/>
                  </a:lnTo>
                  <a:lnTo>
                    <a:pt x="1" y="1114"/>
                  </a:lnTo>
                  <a:lnTo>
                    <a:pt x="584" y="1114"/>
                  </a:lnTo>
                  <a:lnTo>
                    <a:pt x="1326" y="1"/>
                  </a:lnTo>
                  <a:lnTo>
                    <a:pt x="1220" y="1"/>
                  </a:lnTo>
                  <a:lnTo>
                    <a:pt x="955" y="160"/>
                  </a:lnTo>
                  <a:lnTo>
                    <a:pt x="902" y="54"/>
                  </a:lnTo>
                  <a:lnTo>
                    <a:pt x="849"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7107500" y="1603675"/>
              <a:ext cx="31850" cy="27875"/>
            </a:xfrm>
            <a:custGeom>
              <a:rect b="b" l="l" r="r" t="t"/>
              <a:pathLst>
                <a:path extrusionOk="0" h="1115" w="1274">
                  <a:moveTo>
                    <a:pt x="584" y="1"/>
                  </a:moveTo>
                  <a:lnTo>
                    <a:pt x="1" y="1114"/>
                  </a:lnTo>
                  <a:lnTo>
                    <a:pt x="1273" y="1114"/>
                  </a:lnTo>
                  <a:lnTo>
                    <a:pt x="1273" y="955"/>
                  </a:lnTo>
                  <a:lnTo>
                    <a:pt x="1167" y="690"/>
                  </a:lnTo>
                  <a:lnTo>
                    <a:pt x="1008" y="425"/>
                  </a:lnTo>
                  <a:lnTo>
                    <a:pt x="796" y="160"/>
                  </a:lnTo>
                  <a:lnTo>
                    <a:pt x="796" y="213"/>
                  </a:lnTo>
                  <a:lnTo>
                    <a:pt x="690" y="54"/>
                  </a:lnTo>
                  <a:lnTo>
                    <a:pt x="63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6655550" y="1603675"/>
              <a:ext cx="145825" cy="27875"/>
            </a:xfrm>
            <a:custGeom>
              <a:rect b="b" l="l" r="r" t="t"/>
              <a:pathLst>
                <a:path extrusionOk="0" h="1115" w="5833">
                  <a:moveTo>
                    <a:pt x="1220" y="1"/>
                  </a:moveTo>
                  <a:lnTo>
                    <a:pt x="1114" y="160"/>
                  </a:lnTo>
                  <a:lnTo>
                    <a:pt x="955" y="372"/>
                  </a:lnTo>
                  <a:lnTo>
                    <a:pt x="531" y="743"/>
                  </a:lnTo>
                  <a:lnTo>
                    <a:pt x="1" y="1114"/>
                  </a:lnTo>
                  <a:lnTo>
                    <a:pt x="5514" y="1114"/>
                  </a:lnTo>
                  <a:lnTo>
                    <a:pt x="5620" y="531"/>
                  </a:lnTo>
                  <a:lnTo>
                    <a:pt x="5833" y="1"/>
                  </a:lnTo>
                  <a:lnTo>
                    <a:pt x="4613" y="1"/>
                  </a:lnTo>
                  <a:lnTo>
                    <a:pt x="4507" y="107"/>
                  </a:lnTo>
                  <a:lnTo>
                    <a:pt x="4401" y="319"/>
                  </a:lnTo>
                  <a:lnTo>
                    <a:pt x="4295" y="637"/>
                  </a:lnTo>
                  <a:lnTo>
                    <a:pt x="4242" y="955"/>
                  </a:lnTo>
                  <a:lnTo>
                    <a:pt x="4030" y="743"/>
                  </a:lnTo>
                  <a:lnTo>
                    <a:pt x="3924" y="531"/>
                  </a:lnTo>
                  <a:lnTo>
                    <a:pt x="3818" y="266"/>
                  </a:lnTo>
                  <a:lnTo>
                    <a:pt x="3818" y="1"/>
                  </a:lnTo>
                  <a:lnTo>
                    <a:pt x="3235" y="1"/>
                  </a:lnTo>
                  <a:lnTo>
                    <a:pt x="3288" y="107"/>
                  </a:lnTo>
                  <a:lnTo>
                    <a:pt x="3341" y="213"/>
                  </a:lnTo>
                  <a:lnTo>
                    <a:pt x="3288" y="425"/>
                  </a:lnTo>
                  <a:lnTo>
                    <a:pt x="3182" y="584"/>
                  </a:lnTo>
                  <a:lnTo>
                    <a:pt x="3023" y="690"/>
                  </a:lnTo>
                  <a:lnTo>
                    <a:pt x="2811" y="743"/>
                  </a:lnTo>
                  <a:lnTo>
                    <a:pt x="2652" y="690"/>
                  </a:lnTo>
                  <a:lnTo>
                    <a:pt x="2493" y="584"/>
                  </a:lnTo>
                  <a:lnTo>
                    <a:pt x="2387" y="425"/>
                  </a:lnTo>
                  <a:lnTo>
                    <a:pt x="2334" y="213"/>
                  </a:lnTo>
                  <a:lnTo>
                    <a:pt x="2334" y="107"/>
                  </a:lnTo>
                  <a:lnTo>
                    <a:pt x="238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7136675" y="1603675"/>
              <a:ext cx="33150" cy="27875"/>
            </a:xfrm>
            <a:custGeom>
              <a:rect b="b" l="l" r="r" t="t"/>
              <a:pathLst>
                <a:path extrusionOk="0" h="1115" w="1326">
                  <a:moveTo>
                    <a:pt x="0" y="1"/>
                  </a:moveTo>
                  <a:lnTo>
                    <a:pt x="265" y="266"/>
                  </a:lnTo>
                  <a:lnTo>
                    <a:pt x="530" y="531"/>
                  </a:lnTo>
                  <a:lnTo>
                    <a:pt x="795" y="849"/>
                  </a:lnTo>
                  <a:lnTo>
                    <a:pt x="955" y="1114"/>
                  </a:lnTo>
                  <a:lnTo>
                    <a:pt x="1326" y="1114"/>
                  </a:lnTo>
                  <a:lnTo>
                    <a:pt x="1220" y="690"/>
                  </a:lnTo>
                  <a:lnTo>
                    <a:pt x="1220" y="478"/>
                  </a:lnTo>
                  <a:lnTo>
                    <a:pt x="1220" y="319"/>
                  </a:lnTo>
                  <a:lnTo>
                    <a:pt x="1167" y="372"/>
                  </a:lnTo>
                  <a:lnTo>
                    <a:pt x="1114" y="478"/>
                  </a:lnTo>
                  <a:lnTo>
                    <a:pt x="1008" y="690"/>
                  </a:lnTo>
                  <a:lnTo>
                    <a:pt x="1008" y="743"/>
                  </a:lnTo>
                  <a:lnTo>
                    <a:pt x="955" y="743"/>
                  </a:lnTo>
                  <a:lnTo>
                    <a:pt x="742" y="372"/>
                  </a:lnTo>
                  <a:lnTo>
                    <a:pt x="689" y="160"/>
                  </a:lnTo>
                  <a:lnTo>
                    <a:pt x="689" y="1"/>
                  </a:lnTo>
                  <a:lnTo>
                    <a:pt x="583" y="107"/>
                  </a:lnTo>
                  <a:lnTo>
                    <a:pt x="530" y="266"/>
                  </a:lnTo>
                  <a:lnTo>
                    <a:pt x="477" y="266"/>
                  </a:lnTo>
                  <a:lnTo>
                    <a:pt x="318" y="107"/>
                  </a:lnTo>
                  <a:lnTo>
                    <a:pt x="159"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6875575" y="1603675"/>
              <a:ext cx="79550" cy="27875"/>
            </a:xfrm>
            <a:custGeom>
              <a:rect b="b" l="l" r="r" t="t"/>
              <a:pathLst>
                <a:path extrusionOk="0" h="1115" w="3182">
                  <a:moveTo>
                    <a:pt x="318" y="1"/>
                  </a:moveTo>
                  <a:lnTo>
                    <a:pt x="318" y="107"/>
                  </a:lnTo>
                  <a:lnTo>
                    <a:pt x="212" y="107"/>
                  </a:lnTo>
                  <a:lnTo>
                    <a:pt x="159" y="54"/>
                  </a:lnTo>
                  <a:lnTo>
                    <a:pt x="53" y="1"/>
                  </a:lnTo>
                  <a:lnTo>
                    <a:pt x="106" y="213"/>
                  </a:lnTo>
                  <a:lnTo>
                    <a:pt x="212" y="372"/>
                  </a:lnTo>
                  <a:lnTo>
                    <a:pt x="318" y="584"/>
                  </a:lnTo>
                  <a:lnTo>
                    <a:pt x="212" y="584"/>
                  </a:lnTo>
                  <a:lnTo>
                    <a:pt x="106" y="478"/>
                  </a:lnTo>
                  <a:lnTo>
                    <a:pt x="53" y="372"/>
                  </a:lnTo>
                  <a:lnTo>
                    <a:pt x="0" y="478"/>
                  </a:lnTo>
                  <a:lnTo>
                    <a:pt x="53" y="584"/>
                  </a:lnTo>
                  <a:lnTo>
                    <a:pt x="159" y="796"/>
                  </a:lnTo>
                  <a:lnTo>
                    <a:pt x="265" y="1008"/>
                  </a:lnTo>
                  <a:lnTo>
                    <a:pt x="318" y="1114"/>
                  </a:lnTo>
                  <a:lnTo>
                    <a:pt x="3181" y="1114"/>
                  </a:lnTo>
                  <a:lnTo>
                    <a:pt x="2757" y="478"/>
                  </a:lnTo>
                  <a:lnTo>
                    <a:pt x="2333"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6959075" y="1603675"/>
              <a:ext cx="66275" cy="27875"/>
            </a:xfrm>
            <a:custGeom>
              <a:rect b="b" l="l" r="r" t="t"/>
              <a:pathLst>
                <a:path extrusionOk="0" h="1115" w="2651">
                  <a:moveTo>
                    <a:pt x="0" y="1"/>
                  </a:moveTo>
                  <a:lnTo>
                    <a:pt x="955" y="1114"/>
                  </a:lnTo>
                  <a:lnTo>
                    <a:pt x="2227" y="1114"/>
                  </a:lnTo>
                  <a:lnTo>
                    <a:pt x="2280" y="849"/>
                  </a:lnTo>
                  <a:lnTo>
                    <a:pt x="2333" y="531"/>
                  </a:lnTo>
                  <a:lnTo>
                    <a:pt x="2492" y="266"/>
                  </a:lnTo>
                  <a:lnTo>
                    <a:pt x="265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7029325" y="1603675"/>
              <a:ext cx="46400" cy="27875"/>
            </a:xfrm>
            <a:custGeom>
              <a:rect b="b" l="l" r="r" t="t"/>
              <a:pathLst>
                <a:path extrusionOk="0" h="1115" w="1856">
                  <a:moveTo>
                    <a:pt x="954" y="1"/>
                  </a:moveTo>
                  <a:lnTo>
                    <a:pt x="848" y="107"/>
                  </a:lnTo>
                  <a:lnTo>
                    <a:pt x="795" y="266"/>
                  </a:lnTo>
                  <a:lnTo>
                    <a:pt x="742" y="372"/>
                  </a:lnTo>
                  <a:lnTo>
                    <a:pt x="689" y="425"/>
                  </a:lnTo>
                  <a:lnTo>
                    <a:pt x="636" y="425"/>
                  </a:lnTo>
                  <a:lnTo>
                    <a:pt x="530" y="319"/>
                  </a:lnTo>
                  <a:lnTo>
                    <a:pt x="424" y="266"/>
                  </a:lnTo>
                  <a:lnTo>
                    <a:pt x="477" y="478"/>
                  </a:lnTo>
                  <a:lnTo>
                    <a:pt x="477" y="637"/>
                  </a:lnTo>
                  <a:lnTo>
                    <a:pt x="477" y="796"/>
                  </a:lnTo>
                  <a:lnTo>
                    <a:pt x="371" y="690"/>
                  </a:lnTo>
                  <a:lnTo>
                    <a:pt x="265" y="637"/>
                  </a:lnTo>
                  <a:lnTo>
                    <a:pt x="106" y="584"/>
                  </a:lnTo>
                  <a:lnTo>
                    <a:pt x="212" y="690"/>
                  </a:lnTo>
                  <a:lnTo>
                    <a:pt x="265" y="796"/>
                  </a:lnTo>
                  <a:lnTo>
                    <a:pt x="265" y="955"/>
                  </a:lnTo>
                  <a:lnTo>
                    <a:pt x="0" y="743"/>
                  </a:lnTo>
                  <a:lnTo>
                    <a:pt x="53" y="1061"/>
                  </a:lnTo>
                  <a:lnTo>
                    <a:pt x="0" y="1114"/>
                  </a:lnTo>
                  <a:lnTo>
                    <a:pt x="1166" y="1114"/>
                  </a:lnTo>
                  <a:lnTo>
                    <a:pt x="1272" y="796"/>
                  </a:lnTo>
                  <a:lnTo>
                    <a:pt x="1431" y="478"/>
                  </a:lnTo>
                  <a:lnTo>
                    <a:pt x="1591" y="213"/>
                  </a:lnTo>
                  <a:lnTo>
                    <a:pt x="1856" y="1"/>
                  </a:lnTo>
                  <a:lnTo>
                    <a:pt x="1591" y="1"/>
                  </a:lnTo>
                  <a:lnTo>
                    <a:pt x="1484" y="160"/>
                  </a:lnTo>
                  <a:lnTo>
                    <a:pt x="1431" y="107"/>
                  </a:lnTo>
                  <a:lnTo>
                    <a:pt x="1484" y="1"/>
                  </a:lnTo>
                  <a:lnTo>
                    <a:pt x="1325" y="1"/>
                  </a:lnTo>
                  <a:lnTo>
                    <a:pt x="1166" y="213"/>
                  </a:lnTo>
                  <a:lnTo>
                    <a:pt x="1060" y="372"/>
                  </a:lnTo>
                  <a:lnTo>
                    <a:pt x="1007" y="319"/>
                  </a:lnTo>
                  <a:lnTo>
                    <a:pt x="954" y="213"/>
                  </a:lnTo>
                  <a:lnTo>
                    <a:pt x="954" y="107"/>
                  </a:lnTo>
                  <a:lnTo>
                    <a:pt x="954"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6328200" y="1553325"/>
              <a:ext cx="64950" cy="33150"/>
            </a:xfrm>
            <a:custGeom>
              <a:rect b="b" l="l" r="r" t="t"/>
              <a:pathLst>
                <a:path extrusionOk="0" h="1326" w="2598">
                  <a:moveTo>
                    <a:pt x="901" y="0"/>
                  </a:moveTo>
                  <a:lnTo>
                    <a:pt x="0" y="1326"/>
                  </a:lnTo>
                  <a:lnTo>
                    <a:pt x="1379" y="1326"/>
                  </a:lnTo>
                  <a:lnTo>
                    <a:pt x="1962" y="637"/>
                  </a:lnTo>
                  <a:lnTo>
                    <a:pt x="2598"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6981600" y="1585125"/>
              <a:ext cx="1350" cy="1350"/>
            </a:xfrm>
            <a:custGeom>
              <a:rect b="b" l="l" r="r" t="t"/>
              <a:pathLst>
                <a:path extrusionOk="0" h="54" w="54">
                  <a:moveTo>
                    <a:pt x="1" y="1"/>
                  </a:moveTo>
                  <a:lnTo>
                    <a:pt x="1" y="54"/>
                  </a:lnTo>
                  <a:lnTo>
                    <a:pt x="54" y="54"/>
                  </a:lnTo>
                  <a:lnTo>
                    <a:pt x="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7103525" y="1553325"/>
              <a:ext cx="38475" cy="30500"/>
            </a:xfrm>
            <a:custGeom>
              <a:rect b="b" l="l" r="r" t="t"/>
              <a:pathLst>
                <a:path extrusionOk="0" h="1220" w="1539">
                  <a:moveTo>
                    <a:pt x="1" y="0"/>
                  </a:moveTo>
                  <a:lnTo>
                    <a:pt x="213" y="265"/>
                  </a:lnTo>
                  <a:lnTo>
                    <a:pt x="425" y="531"/>
                  </a:lnTo>
                  <a:lnTo>
                    <a:pt x="584" y="849"/>
                  </a:lnTo>
                  <a:lnTo>
                    <a:pt x="743" y="1220"/>
                  </a:lnTo>
                  <a:lnTo>
                    <a:pt x="902" y="849"/>
                  </a:lnTo>
                  <a:lnTo>
                    <a:pt x="1061" y="478"/>
                  </a:lnTo>
                  <a:lnTo>
                    <a:pt x="1326" y="212"/>
                  </a:lnTo>
                  <a:lnTo>
                    <a:pt x="1538"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6676775" y="1553325"/>
              <a:ext cx="94125" cy="33150"/>
            </a:xfrm>
            <a:custGeom>
              <a:rect b="b" l="l" r="r" t="t"/>
              <a:pathLst>
                <a:path extrusionOk="0" h="1326" w="3765">
                  <a:moveTo>
                    <a:pt x="0" y="0"/>
                  </a:moveTo>
                  <a:lnTo>
                    <a:pt x="265" y="265"/>
                  </a:lnTo>
                  <a:lnTo>
                    <a:pt x="424" y="637"/>
                  </a:lnTo>
                  <a:lnTo>
                    <a:pt x="477" y="955"/>
                  </a:lnTo>
                  <a:lnTo>
                    <a:pt x="530" y="1326"/>
                  </a:lnTo>
                  <a:lnTo>
                    <a:pt x="3022" y="1326"/>
                  </a:lnTo>
                  <a:lnTo>
                    <a:pt x="3128" y="955"/>
                  </a:lnTo>
                  <a:lnTo>
                    <a:pt x="3340" y="584"/>
                  </a:lnTo>
                  <a:lnTo>
                    <a:pt x="3552" y="265"/>
                  </a:lnTo>
                  <a:lnTo>
                    <a:pt x="3764"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6965700" y="1570550"/>
              <a:ext cx="6650" cy="15925"/>
            </a:xfrm>
            <a:custGeom>
              <a:rect b="b" l="l" r="r" t="t"/>
              <a:pathLst>
                <a:path extrusionOk="0" h="637" w="266">
                  <a:moveTo>
                    <a:pt x="159" y="1"/>
                  </a:moveTo>
                  <a:lnTo>
                    <a:pt x="106" y="107"/>
                  </a:lnTo>
                  <a:lnTo>
                    <a:pt x="106" y="266"/>
                  </a:lnTo>
                  <a:lnTo>
                    <a:pt x="53" y="478"/>
                  </a:lnTo>
                  <a:lnTo>
                    <a:pt x="0" y="637"/>
                  </a:lnTo>
                  <a:lnTo>
                    <a:pt x="265" y="637"/>
                  </a:lnTo>
                  <a:lnTo>
                    <a:pt x="212" y="266"/>
                  </a:lnTo>
                  <a:lnTo>
                    <a:pt x="159"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6969675" y="1553325"/>
              <a:ext cx="75575" cy="33150"/>
            </a:xfrm>
            <a:custGeom>
              <a:rect b="b" l="l" r="r" t="t"/>
              <a:pathLst>
                <a:path extrusionOk="0" h="1326" w="3023">
                  <a:moveTo>
                    <a:pt x="0" y="0"/>
                  </a:moveTo>
                  <a:lnTo>
                    <a:pt x="318" y="265"/>
                  </a:lnTo>
                  <a:lnTo>
                    <a:pt x="637" y="531"/>
                  </a:lnTo>
                  <a:lnTo>
                    <a:pt x="849" y="902"/>
                  </a:lnTo>
                  <a:lnTo>
                    <a:pt x="1008" y="1326"/>
                  </a:lnTo>
                  <a:lnTo>
                    <a:pt x="3022" y="1326"/>
                  </a:lnTo>
                  <a:lnTo>
                    <a:pt x="2916" y="1114"/>
                  </a:lnTo>
                  <a:lnTo>
                    <a:pt x="2810" y="955"/>
                  </a:lnTo>
                  <a:lnTo>
                    <a:pt x="2598" y="743"/>
                  </a:lnTo>
                  <a:lnTo>
                    <a:pt x="2280" y="531"/>
                  </a:lnTo>
                  <a:lnTo>
                    <a:pt x="2280" y="106"/>
                  </a:lnTo>
                  <a:lnTo>
                    <a:pt x="1962" y="478"/>
                  </a:lnTo>
                  <a:lnTo>
                    <a:pt x="1962" y="319"/>
                  </a:lnTo>
                  <a:lnTo>
                    <a:pt x="2015" y="53"/>
                  </a:lnTo>
                  <a:lnTo>
                    <a:pt x="1909" y="106"/>
                  </a:lnTo>
                  <a:lnTo>
                    <a:pt x="1856" y="106"/>
                  </a:lnTo>
                  <a:lnTo>
                    <a:pt x="1856" y="53"/>
                  </a:lnTo>
                  <a:lnTo>
                    <a:pt x="1856" y="0"/>
                  </a:lnTo>
                  <a:lnTo>
                    <a:pt x="1750" y="212"/>
                  </a:lnTo>
                  <a:lnTo>
                    <a:pt x="1697" y="319"/>
                  </a:lnTo>
                  <a:lnTo>
                    <a:pt x="1644" y="212"/>
                  </a:lnTo>
                  <a:lnTo>
                    <a:pt x="159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6910025" y="1554650"/>
              <a:ext cx="54375" cy="31825"/>
            </a:xfrm>
            <a:custGeom>
              <a:rect b="b" l="l" r="r" t="t"/>
              <a:pathLst>
                <a:path extrusionOk="0" h="1273" w="2175">
                  <a:moveTo>
                    <a:pt x="1220" y="106"/>
                  </a:moveTo>
                  <a:lnTo>
                    <a:pt x="1220" y="106"/>
                  </a:lnTo>
                  <a:lnTo>
                    <a:pt x="1220" y="106"/>
                  </a:lnTo>
                  <a:close/>
                  <a:moveTo>
                    <a:pt x="690" y="0"/>
                  </a:moveTo>
                  <a:lnTo>
                    <a:pt x="637" y="106"/>
                  </a:lnTo>
                  <a:lnTo>
                    <a:pt x="637" y="266"/>
                  </a:lnTo>
                  <a:lnTo>
                    <a:pt x="584" y="266"/>
                  </a:lnTo>
                  <a:lnTo>
                    <a:pt x="319" y="159"/>
                  </a:lnTo>
                  <a:lnTo>
                    <a:pt x="1" y="106"/>
                  </a:lnTo>
                  <a:lnTo>
                    <a:pt x="1" y="106"/>
                  </a:lnTo>
                  <a:lnTo>
                    <a:pt x="637" y="690"/>
                  </a:lnTo>
                  <a:lnTo>
                    <a:pt x="1273" y="1273"/>
                  </a:lnTo>
                  <a:lnTo>
                    <a:pt x="2174" y="1273"/>
                  </a:lnTo>
                  <a:lnTo>
                    <a:pt x="2015" y="743"/>
                  </a:lnTo>
                  <a:lnTo>
                    <a:pt x="1909" y="478"/>
                  </a:lnTo>
                  <a:lnTo>
                    <a:pt x="1803" y="319"/>
                  </a:lnTo>
                  <a:lnTo>
                    <a:pt x="1750" y="425"/>
                  </a:lnTo>
                  <a:lnTo>
                    <a:pt x="1750" y="584"/>
                  </a:lnTo>
                  <a:lnTo>
                    <a:pt x="1803" y="902"/>
                  </a:lnTo>
                  <a:lnTo>
                    <a:pt x="1803" y="955"/>
                  </a:lnTo>
                  <a:lnTo>
                    <a:pt x="1591" y="796"/>
                  </a:lnTo>
                  <a:lnTo>
                    <a:pt x="1432" y="584"/>
                  </a:lnTo>
                  <a:lnTo>
                    <a:pt x="1273" y="319"/>
                  </a:lnTo>
                  <a:lnTo>
                    <a:pt x="1220" y="106"/>
                  </a:lnTo>
                  <a:lnTo>
                    <a:pt x="1167" y="266"/>
                  </a:lnTo>
                  <a:lnTo>
                    <a:pt x="1167" y="478"/>
                  </a:lnTo>
                  <a:lnTo>
                    <a:pt x="1167" y="531"/>
                  </a:lnTo>
                  <a:lnTo>
                    <a:pt x="1114" y="531"/>
                  </a:lnTo>
                  <a:lnTo>
                    <a:pt x="849" y="266"/>
                  </a:lnTo>
                  <a:lnTo>
                    <a:pt x="743" y="159"/>
                  </a:lnTo>
                  <a:lnTo>
                    <a:pt x="69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6781475" y="1553325"/>
              <a:ext cx="82200" cy="33150"/>
            </a:xfrm>
            <a:custGeom>
              <a:rect b="b" l="l" r="r" t="t"/>
              <a:pathLst>
                <a:path extrusionOk="0" h="1326" w="3288">
                  <a:moveTo>
                    <a:pt x="1856" y="0"/>
                  </a:moveTo>
                  <a:lnTo>
                    <a:pt x="1644" y="159"/>
                  </a:lnTo>
                  <a:lnTo>
                    <a:pt x="1538" y="319"/>
                  </a:lnTo>
                  <a:lnTo>
                    <a:pt x="1432" y="584"/>
                  </a:lnTo>
                  <a:lnTo>
                    <a:pt x="1379" y="425"/>
                  </a:lnTo>
                  <a:lnTo>
                    <a:pt x="1379" y="319"/>
                  </a:lnTo>
                  <a:lnTo>
                    <a:pt x="1432" y="159"/>
                  </a:lnTo>
                  <a:lnTo>
                    <a:pt x="1326" y="212"/>
                  </a:lnTo>
                  <a:lnTo>
                    <a:pt x="1220" y="265"/>
                  </a:lnTo>
                  <a:lnTo>
                    <a:pt x="1061" y="531"/>
                  </a:lnTo>
                  <a:lnTo>
                    <a:pt x="955" y="743"/>
                  </a:lnTo>
                  <a:lnTo>
                    <a:pt x="849" y="849"/>
                  </a:lnTo>
                  <a:lnTo>
                    <a:pt x="796" y="796"/>
                  </a:lnTo>
                  <a:lnTo>
                    <a:pt x="689" y="690"/>
                  </a:lnTo>
                  <a:lnTo>
                    <a:pt x="689" y="531"/>
                  </a:lnTo>
                  <a:lnTo>
                    <a:pt x="689" y="425"/>
                  </a:lnTo>
                  <a:lnTo>
                    <a:pt x="583" y="478"/>
                  </a:lnTo>
                  <a:lnTo>
                    <a:pt x="530" y="584"/>
                  </a:lnTo>
                  <a:lnTo>
                    <a:pt x="477" y="796"/>
                  </a:lnTo>
                  <a:lnTo>
                    <a:pt x="477" y="955"/>
                  </a:lnTo>
                  <a:lnTo>
                    <a:pt x="477" y="1008"/>
                  </a:lnTo>
                  <a:lnTo>
                    <a:pt x="424" y="1061"/>
                  </a:lnTo>
                  <a:lnTo>
                    <a:pt x="318" y="1008"/>
                  </a:lnTo>
                  <a:lnTo>
                    <a:pt x="159" y="902"/>
                  </a:lnTo>
                  <a:lnTo>
                    <a:pt x="53" y="849"/>
                  </a:lnTo>
                  <a:lnTo>
                    <a:pt x="0" y="849"/>
                  </a:lnTo>
                  <a:lnTo>
                    <a:pt x="106" y="1114"/>
                  </a:lnTo>
                  <a:lnTo>
                    <a:pt x="159" y="1326"/>
                  </a:lnTo>
                  <a:lnTo>
                    <a:pt x="1220" y="1326"/>
                  </a:lnTo>
                  <a:lnTo>
                    <a:pt x="1591" y="955"/>
                  </a:lnTo>
                  <a:lnTo>
                    <a:pt x="2068" y="584"/>
                  </a:lnTo>
                  <a:lnTo>
                    <a:pt x="2651" y="265"/>
                  </a:lnTo>
                  <a:lnTo>
                    <a:pt x="3287" y="0"/>
                  </a:lnTo>
                  <a:lnTo>
                    <a:pt x="2545" y="0"/>
                  </a:lnTo>
                  <a:lnTo>
                    <a:pt x="2121" y="159"/>
                  </a:lnTo>
                  <a:lnTo>
                    <a:pt x="1962" y="212"/>
                  </a:lnTo>
                  <a:lnTo>
                    <a:pt x="1909" y="319"/>
                  </a:lnTo>
                  <a:lnTo>
                    <a:pt x="1856" y="212"/>
                  </a:lnTo>
                  <a:lnTo>
                    <a:pt x="1856" y="106"/>
                  </a:lnTo>
                  <a:lnTo>
                    <a:pt x="1856"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7169800" y="1583800"/>
              <a:ext cx="5325" cy="2675"/>
            </a:xfrm>
            <a:custGeom>
              <a:rect b="b" l="l" r="r" t="t"/>
              <a:pathLst>
                <a:path extrusionOk="0" h="107" w="213">
                  <a:moveTo>
                    <a:pt x="1" y="1"/>
                  </a:moveTo>
                  <a:lnTo>
                    <a:pt x="54" y="107"/>
                  </a:lnTo>
                  <a:lnTo>
                    <a:pt x="213" y="107"/>
                  </a:lnTo>
                  <a:lnTo>
                    <a:pt x="10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6477950" y="1553325"/>
              <a:ext cx="76900" cy="29175"/>
            </a:xfrm>
            <a:custGeom>
              <a:rect b="b" l="l" r="r" t="t"/>
              <a:pathLst>
                <a:path extrusionOk="0" h="1167" w="3076">
                  <a:moveTo>
                    <a:pt x="107" y="0"/>
                  </a:moveTo>
                  <a:lnTo>
                    <a:pt x="1" y="372"/>
                  </a:lnTo>
                  <a:lnTo>
                    <a:pt x="1" y="690"/>
                  </a:lnTo>
                  <a:lnTo>
                    <a:pt x="54" y="849"/>
                  </a:lnTo>
                  <a:lnTo>
                    <a:pt x="107" y="1008"/>
                  </a:lnTo>
                  <a:lnTo>
                    <a:pt x="213" y="1061"/>
                  </a:lnTo>
                  <a:lnTo>
                    <a:pt x="425" y="1167"/>
                  </a:lnTo>
                  <a:lnTo>
                    <a:pt x="1008" y="1167"/>
                  </a:lnTo>
                  <a:lnTo>
                    <a:pt x="1326" y="1061"/>
                  </a:lnTo>
                  <a:lnTo>
                    <a:pt x="1644" y="849"/>
                  </a:lnTo>
                  <a:lnTo>
                    <a:pt x="2281" y="478"/>
                  </a:lnTo>
                  <a:lnTo>
                    <a:pt x="3076"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6772200" y="1585125"/>
              <a:ext cx="4000" cy="1350"/>
            </a:xfrm>
            <a:custGeom>
              <a:rect b="b" l="l" r="r" t="t"/>
              <a:pathLst>
                <a:path extrusionOk="0" h="54" w="160">
                  <a:moveTo>
                    <a:pt x="0" y="1"/>
                  </a:moveTo>
                  <a:lnTo>
                    <a:pt x="53" y="54"/>
                  </a:lnTo>
                  <a:lnTo>
                    <a:pt x="159" y="54"/>
                  </a:lnTo>
                  <a:lnTo>
                    <a:pt x="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7046550" y="1553325"/>
              <a:ext cx="7975" cy="7975"/>
            </a:xfrm>
            <a:custGeom>
              <a:rect b="b" l="l" r="r" t="t"/>
              <a:pathLst>
                <a:path extrusionOk="0" h="319" w="319">
                  <a:moveTo>
                    <a:pt x="159" y="0"/>
                  </a:moveTo>
                  <a:lnTo>
                    <a:pt x="0" y="53"/>
                  </a:lnTo>
                  <a:lnTo>
                    <a:pt x="53" y="319"/>
                  </a:lnTo>
                  <a:lnTo>
                    <a:pt x="212" y="159"/>
                  </a:lnTo>
                  <a:lnTo>
                    <a:pt x="318"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7046550" y="1555975"/>
              <a:ext cx="62300" cy="30500"/>
            </a:xfrm>
            <a:custGeom>
              <a:rect b="b" l="l" r="r" t="t"/>
              <a:pathLst>
                <a:path extrusionOk="0" h="1220" w="2492">
                  <a:moveTo>
                    <a:pt x="955" y="0"/>
                  </a:moveTo>
                  <a:lnTo>
                    <a:pt x="636" y="53"/>
                  </a:lnTo>
                  <a:lnTo>
                    <a:pt x="106" y="319"/>
                  </a:lnTo>
                  <a:lnTo>
                    <a:pt x="106" y="531"/>
                  </a:lnTo>
                  <a:lnTo>
                    <a:pt x="106" y="743"/>
                  </a:lnTo>
                  <a:lnTo>
                    <a:pt x="53" y="1008"/>
                  </a:lnTo>
                  <a:lnTo>
                    <a:pt x="0" y="1220"/>
                  </a:lnTo>
                  <a:lnTo>
                    <a:pt x="159" y="1220"/>
                  </a:lnTo>
                  <a:lnTo>
                    <a:pt x="636" y="1114"/>
                  </a:lnTo>
                  <a:lnTo>
                    <a:pt x="1167" y="1061"/>
                  </a:lnTo>
                  <a:lnTo>
                    <a:pt x="1697" y="1114"/>
                  </a:lnTo>
                  <a:lnTo>
                    <a:pt x="2280" y="1220"/>
                  </a:lnTo>
                  <a:lnTo>
                    <a:pt x="2492" y="1220"/>
                  </a:lnTo>
                  <a:lnTo>
                    <a:pt x="2333" y="1061"/>
                  </a:lnTo>
                  <a:lnTo>
                    <a:pt x="2121" y="1008"/>
                  </a:lnTo>
                  <a:lnTo>
                    <a:pt x="2068" y="955"/>
                  </a:lnTo>
                  <a:lnTo>
                    <a:pt x="2227" y="849"/>
                  </a:lnTo>
                  <a:lnTo>
                    <a:pt x="2280" y="690"/>
                  </a:lnTo>
                  <a:lnTo>
                    <a:pt x="2280" y="690"/>
                  </a:lnTo>
                  <a:lnTo>
                    <a:pt x="2121" y="743"/>
                  </a:lnTo>
                  <a:lnTo>
                    <a:pt x="1909" y="743"/>
                  </a:lnTo>
                  <a:lnTo>
                    <a:pt x="1485" y="690"/>
                  </a:lnTo>
                  <a:lnTo>
                    <a:pt x="1485" y="637"/>
                  </a:lnTo>
                  <a:lnTo>
                    <a:pt x="1697" y="478"/>
                  </a:lnTo>
                  <a:lnTo>
                    <a:pt x="1750" y="372"/>
                  </a:lnTo>
                  <a:lnTo>
                    <a:pt x="1803" y="319"/>
                  </a:lnTo>
                  <a:lnTo>
                    <a:pt x="1538" y="425"/>
                  </a:lnTo>
                  <a:lnTo>
                    <a:pt x="1220" y="478"/>
                  </a:lnTo>
                  <a:lnTo>
                    <a:pt x="902" y="478"/>
                  </a:lnTo>
                  <a:lnTo>
                    <a:pt x="689" y="425"/>
                  </a:lnTo>
                  <a:lnTo>
                    <a:pt x="636" y="372"/>
                  </a:lnTo>
                  <a:lnTo>
                    <a:pt x="1008" y="213"/>
                  </a:lnTo>
                  <a:lnTo>
                    <a:pt x="1114" y="106"/>
                  </a:lnTo>
                  <a:lnTo>
                    <a:pt x="1167"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7192325" y="1585125"/>
              <a:ext cx="1350" cy="1350"/>
            </a:xfrm>
            <a:custGeom>
              <a:rect b="b" l="l" r="r" t="t"/>
              <a:pathLst>
                <a:path extrusionOk="0" h="54" w="54">
                  <a:moveTo>
                    <a:pt x="1" y="1"/>
                  </a:moveTo>
                  <a:lnTo>
                    <a:pt x="1" y="54"/>
                  </a:lnTo>
                  <a:lnTo>
                    <a:pt x="54" y="54"/>
                  </a:lnTo>
                  <a:lnTo>
                    <a:pt x="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7128725" y="1553325"/>
              <a:ext cx="106050" cy="33150"/>
            </a:xfrm>
            <a:custGeom>
              <a:rect b="b" l="l" r="r" t="t"/>
              <a:pathLst>
                <a:path extrusionOk="0" h="1326" w="4242">
                  <a:moveTo>
                    <a:pt x="2492" y="0"/>
                  </a:moveTo>
                  <a:lnTo>
                    <a:pt x="2704" y="159"/>
                  </a:lnTo>
                  <a:lnTo>
                    <a:pt x="2651" y="212"/>
                  </a:lnTo>
                  <a:lnTo>
                    <a:pt x="2439" y="106"/>
                  </a:lnTo>
                  <a:lnTo>
                    <a:pt x="2545" y="265"/>
                  </a:lnTo>
                  <a:lnTo>
                    <a:pt x="2545" y="319"/>
                  </a:lnTo>
                  <a:lnTo>
                    <a:pt x="2280" y="159"/>
                  </a:lnTo>
                  <a:lnTo>
                    <a:pt x="2015" y="106"/>
                  </a:lnTo>
                  <a:lnTo>
                    <a:pt x="2121" y="159"/>
                  </a:lnTo>
                  <a:lnTo>
                    <a:pt x="2174" y="319"/>
                  </a:lnTo>
                  <a:lnTo>
                    <a:pt x="2227" y="425"/>
                  </a:lnTo>
                  <a:lnTo>
                    <a:pt x="1856" y="319"/>
                  </a:lnTo>
                  <a:lnTo>
                    <a:pt x="1644" y="159"/>
                  </a:lnTo>
                  <a:lnTo>
                    <a:pt x="1485" y="53"/>
                  </a:lnTo>
                  <a:lnTo>
                    <a:pt x="1591" y="265"/>
                  </a:lnTo>
                  <a:lnTo>
                    <a:pt x="1750" y="478"/>
                  </a:lnTo>
                  <a:lnTo>
                    <a:pt x="1697" y="478"/>
                  </a:lnTo>
                  <a:lnTo>
                    <a:pt x="1379" y="319"/>
                  </a:lnTo>
                  <a:lnTo>
                    <a:pt x="1167" y="265"/>
                  </a:lnTo>
                  <a:lnTo>
                    <a:pt x="1007" y="265"/>
                  </a:lnTo>
                  <a:lnTo>
                    <a:pt x="1060" y="319"/>
                  </a:lnTo>
                  <a:lnTo>
                    <a:pt x="1113" y="425"/>
                  </a:lnTo>
                  <a:lnTo>
                    <a:pt x="1326" y="531"/>
                  </a:lnTo>
                  <a:lnTo>
                    <a:pt x="1379" y="531"/>
                  </a:lnTo>
                  <a:lnTo>
                    <a:pt x="1326" y="584"/>
                  </a:lnTo>
                  <a:lnTo>
                    <a:pt x="954" y="584"/>
                  </a:lnTo>
                  <a:lnTo>
                    <a:pt x="795" y="531"/>
                  </a:lnTo>
                  <a:lnTo>
                    <a:pt x="636" y="478"/>
                  </a:lnTo>
                  <a:lnTo>
                    <a:pt x="689" y="584"/>
                  </a:lnTo>
                  <a:lnTo>
                    <a:pt x="795" y="690"/>
                  </a:lnTo>
                  <a:lnTo>
                    <a:pt x="530" y="743"/>
                  </a:lnTo>
                  <a:lnTo>
                    <a:pt x="424" y="743"/>
                  </a:lnTo>
                  <a:lnTo>
                    <a:pt x="318" y="690"/>
                  </a:lnTo>
                  <a:lnTo>
                    <a:pt x="318" y="796"/>
                  </a:lnTo>
                  <a:lnTo>
                    <a:pt x="424" y="849"/>
                  </a:lnTo>
                  <a:lnTo>
                    <a:pt x="424" y="902"/>
                  </a:lnTo>
                  <a:lnTo>
                    <a:pt x="159" y="1008"/>
                  </a:lnTo>
                  <a:lnTo>
                    <a:pt x="0" y="1167"/>
                  </a:lnTo>
                  <a:lnTo>
                    <a:pt x="424" y="955"/>
                  </a:lnTo>
                  <a:lnTo>
                    <a:pt x="901" y="743"/>
                  </a:lnTo>
                  <a:lnTo>
                    <a:pt x="1379" y="637"/>
                  </a:lnTo>
                  <a:lnTo>
                    <a:pt x="1803" y="584"/>
                  </a:lnTo>
                  <a:lnTo>
                    <a:pt x="2598" y="584"/>
                  </a:lnTo>
                  <a:lnTo>
                    <a:pt x="2916" y="637"/>
                  </a:lnTo>
                  <a:lnTo>
                    <a:pt x="3181" y="743"/>
                  </a:lnTo>
                  <a:lnTo>
                    <a:pt x="3499" y="955"/>
                  </a:lnTo>
                  <a:lnTo>
                    <a:pt x="3817" y="1326"/>
                  </a:lnTo>
                  <a:lnTo>
                    <a:pt x="4241" y="1326"/>
                  </a:lnTo>
                  <a:lnTo>
                    <a:pt x="334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6855700" y="1561275"/>
              <a:ext cx="27850" cy="25200"/>
            </a:xfrm>
            <a:custGeom>
              <a:rect b="b" l="l" r="r" t="t"/>
              <a:pathLst>
                <a:path extrusionOk="0" h="1008" w="1114">
                  <a:moveTo>
                    <a:pt x="1007" y="1"/>
                  </a:moveTo>
                  <a:lnTo>
                    <a:pt x="636" y="319"/>
                  </a:lnTo>
                  <a:lnTo>
                    <a:pt x="530" y="531"/>
                  </a:lnTo>
                  <a:lnTo>
                    <a:pt x="371" y="796"/>
                  </a:lnTo>
                  <a:lnTo>
                    <a:pt x="265" y="796"/>
                  </a:lnTo>
                  <a:lnTo>
                    <a:pt x="159" y="584"/>
                  </a:lnTo>
                  <a:lnTo>
                    <a:pt x="0" y="478"/>
                  </a:lnTo>
                  <a:lnTo>
                    <a:pt x="53" y="743"/>
                  </a:lnTo>
                  <a:lnTo>
                    <a:pt x="53" y="1008"/>
                  </a:lnTo>
                  <a:lnTo>
                    <a:pt x="477" y="1008"/>
                  </a:lnTo>
                  <a:lnTo>
                    <a:pt x="742" y="478"/>
                  </a:lnTo>
                  <a:lnTo>
                    <a:pt x="1113"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6886175" y="1561275"/>
              <a:ext cx="33150" cy="25200"/>
            </a:xfrm>
            <a:custGeom>
              <a:rect b="b" l="l" r="r" t="t"/>
              <a:pathLst>
                <a:path extrusionOk="0" h="1008" w="1326">
                  <a:moveTo>
                    <a:pt x="425" y="1"/>
                  </a:moveTo>
                  <a:lnTo>
                    <a:pt x="319" y="160"/>
                  </a:lnTo>
                  <a:lnTo>
                    <a:pt x="266" y="372"/>
                  </a:lnTo>
                  <a:lnTo>
                    <a:pt x="213" y="425"/>
                  </a:lnTo>
                  <a:lnTo>
                    <a:pt x="213" y="372"/>
                  </a:lnTo>
                  <a:lnTo>
                    <a:pt x="0" y="1008"/>
                  </a:lnTo>
                  <a:lnTo>
                    <a:pt x="1326" y="1008"/>
                  </a:lnTo>
                  <a:lnTo>
                    <a:pt x="42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7177750" y="1585125"/>
              <a:ext cx="4000" cy="1350"/>
            </a:xfrm>
            <a:custGeom>
              <a:rect b="b" l="l" r="r" t="t"/>
              <a:pathLst>
                <a:path extrusionOk="0" h="54" w="160">
                  <a:moveTo>
                    <a:pt x="1" y="1"/>
                  </a:moveTo>
                  <a:lnTo>
                    <a:pt x="54" y="54"/>
                  </a:lnTo>
                  <a:lnTo>
                    <a:pt x="160" y="54"/>
                  </a:lnTo>
                  <a:lnTo>
                    <a:pt x="10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6968350" y="1538750"/>
              <a:ext cx="5325" cy="1350"/>
            </a:xfrm>
            <a:custGeom>
              <a:rect b="b" l="l" r="r" t="t"/>
              <a:pathLst>
                <a:path extrusionOk="0" h="54" w="213">
                  <a:moveTo>
                    <a:pt x="0" y="0"/>
                  </a:moveTo>
                  <a:lnTo>
                    <a:pt x="53" y="53"/>
                  </a:lnTo>
                  <a:lnTo>
                    <a:pt x="212" y="53"/>
                  </a:lnTo>
                  <a:lnTo>
                    <a:pt x="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6989550" y="1538750"/>
              <a:ext cx="2675" cy="1350"/>
            </a:xfrm>
            <a:custGeom>
              <a:rect b="b" l="l" r="r" t="t"/>
              <a:pathLst>
                <a:path extrusionOk="0" h="54" w="107">
                  <a:moveTo>
                    <a:pt x="1" y="0"/>
                  </a:moveTo>
                  <a:lnTo>
                    <a:pt x="1" y="53"/>
                  </a:lnTo>
                  <a:lnTo>
                    <a:pt x="107" y="53"/>
                  </a:lnTo>
                  <a:lnTo>
                    <a:pt x="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6957750" y="1538750"/>
              <a:ext cx="4000" cy="1350"/>
            </a:xfrm>
            <a:custGeom>
              <a:rect b="b" l="l" r="r" t="t"/>
              <a:pathLst>
                <a:path extrusionOk="0" h="54" w="160">
                  <a:moveTo>
                    <a:pt x="0" y="0"/>
                  </a:moveTo>
                  <a:lnTo>
                    <a:pt x="0" y="53"/>
                  </a:lnTo>
                  <a:lnTo>
                    <a:pt x="159" y="53"/>
                  </a:lnTo>
                  <a:lnTo>
                    <a:pt x="0"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6854375" y="1502950"/>
              <a:ext cx="45075" cy="34500"/>
            </a:xfrm>
            <a:custGeom>
              <a:rect b="b" l="l" r="r" t="t"/>
              <a:pathLst>
                <a:path extrusionOk="0" h="1380" w="1803">
                  <a:moveTo>
                    <a:pt x="0" y="1"/>
                  </a:moveTo>
                  <a:lnTo>
                    <a:pt x="371" y="213"/>
                  </a:lnTo>
                  <a:lnTo>
                    <a:pt x="742" y="478"/>
                  </a:lnTo>
                  <a:lnTo>
                    <a:pt x="1166" y="902"/>
                  </a:lnTo>
                  <a:lnTo>
                    <a:pt x="1485" y="1379"/>
                  </a:lnTo>
                  <a:lnTo>
                    <a:pt x="1591" y="637"/>
                  </a:lnTo>
                  <a:lnTo>
                    <a:pt x="1803"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6361325" y="1502950"/>
              <a:ext cx="520900" cy="37150"/>
            </a:xfrm>
            <a:custGeom>
              <a:rect b="b" l="l" r="r" t="t"/>
              <a:pathLst>
                <a:path extrusionOk="0" h="1486" w="20836">
                  <a:moveTo>
                    <a:pt x="19722" y="637"/>
                  </a:moveTo>
                  <a:lnTo>
                    <a:pt x="19722" y="637"/>
                  </a:lnTo>
                  <a:lnTo>
                    <a:pt x="19722" y="637"/>
                  </a:lnTo>
                  <a:close/>
                  <a:moveTo>
                    <a:pt x="7211" y="319"/>
                  </a:moveTo>
                  <a:lnTo>
                    <a:pt x="7317" y="372"/>
                  </a:lnTo>
                  <a:lnTo>
                    <a:pt x="7423" y="425"/>
                  </a:lnTo>
                  <a:lnTo>
                    <a:pt x="7476" y="531"/>
                  </a:lnTo>
                  <a:lnTo>
                    <a:pt x="7476" y="637"/>
                  </a:lnTo>
                  <a:lnTo>
                    <a:pt x="7476" y="743"/>
                  </a:lnTo>
                  <a:lnTo>
                    <a:pt x="7423" y="849"/>
                  </a:lnTo>
                  <a:lnTo>
                    <a:pt x="7317" y="902"/>
                  </a:lnTo>
                  <a:lnTo>
                    <a:pt x="7105" y="902"/>
                  </a:lnTo>
                  <a:lnTo>
                    <a:pt x="6999" y="849"/>
                  </a:lnTo>
                  <a:lnTo>
                    <a:pt x="6946" y="743"/>
                  </a:lnTo>
                  <a:lnTo>
                    <a:pt x="6893" y="637"/>
                  </a:lnTo>
                  <a:lnTo>
                    <a:pt x="6946" y="531"/>
                  </a:lnTo>
                  <a:lnTo>
                    <a:pt x="6999" y="425"/>
                  </a:lnTo>
                  <a:lnTo>
                    <a:pt x="7105" y="372"/>
                  </a:lnTo>
                  <a:lnTo>
                    <a:pt x="7211" y="319"/>
                  </a:lnTo>
                  <a:close/>
                  <a:moveTo>
                    <a:pt x="1326" y="1"/>
                  </a:moveTo>
                  <a:lnTo>
                    <a:pt x="637" y="743"/>
                  </a:lnTo>
                  <a:lnTo>
                    <a:pt x="1" y="1485"/>
                  </a:lnTo>
                  <a:lnTo>
                    <a:pt x="1856" y="1485"/>
                  </a:lnTo>
                  <a:lnTo>
                    <a:pt x="2598" y="1008"/>
                  </a:lnTo>
                  <a:lnTo>
                    <a:pt x="2916" y="796"/>
                  </a:lnTo>
                  <a:lnTo>
                    <a:pt x="3287" y="637"/>
                  </a:lnTo>
                  <a:lnTo>
                    <a:pt x="3553" y="584"/>
                  </a:lnTo>
                  <a:lnTo>
                    <a:pt x="3818" y="531"/>
                  </a:lnTo>
                  <a:lnTo>
                    <a:pt x="4030" y="531"/>
                  </a:lnTo>
                  <a:lnTo>
                    <a:pt x="4295" y="584"/>
                  </a:lnTo>
                  <a:lnTo>
                    <a:pt x="4454" y="637"/>
                  </a:lnTo>
                  <a:lnTo>
                    <a:pt x="4613" y="743"/>
                  </a:lnTo>
                  <a:lnTo>
                    <a:pt x="4772" y="849"/>
                  </a:lnTo>
                  <a:lnTo>
                    <a:pt x="4825" y="955"/>
                  </a:lnTo>
                  <a:lnTo>
                    <a:pt x="4931" y="1220"/>
                  </a:lnTo>
                  <a:lnTo>
                    <a:pt x="4931" y="1485"/>
                  </a:lnTo>
                  <a:lnTo>
                    <a:pt x="9119" y="1485"/>
                  </a:lnTo>
                  <a:lnTo>
                    <a:pt x="9649" y="1379"/>
                  </a:lnTo>
                  <a:lnTo>
                    <a:pt x="10232" y="1326"/>
                  </a:lnTo>
                  <a:lnTo>
                    <a:pt x="11081" y="1326"/>
                  </a:lnTo>
                  <a:lnTo>
                    <a:pt x="11452" y="1379"/>
                  </a:lnTo>
                  <a:lnTo>
                    <a:pt x="11770" y="1485"/>
                  </a:lnTo>
                  <a:lnTo>
                    <a:pt x="17283" y="1485"/>
                  </a:lnTo>
                  <a:lnTo>
                    <a:pt x="18026" y="1273"/>
                  </a:lnTo>
                  <a:lnTo>
                    <a:pt x="18450" y="1220"/>
                  </a:lnTo>
                  <a:lnTo>
                    <a:pt x="18874" y="1167"/>
                  </a:lnTo>
                  <a:lnTo>
                    <a:pt x="19828" y="1167"/>
                  </a:lnTo>
                  <a:lnTo>
                    <a:pt x="20358" y="1220"/>
                  </a:lnTo>
                  <a:lnTo>
                    <a:pt x="20835" y="1326"/>
                  </a:lnTo>
                  <a:lnTo>
                    <a:pt x="20517" y="1220"/>
                  </a:lnTo>
                  <a:lnTo>
                    <a:pt x="20199" y="1167"/>
                  </a:lnTo>
                  <a:lnTo>
                    <a:pt x="20146" y="1114"/>
                  </a:lnTo>
                  <a:lnTo>
                    <a:pt x="20252" y="955"/>
                  </a:lnTo>
                  <a:lnTo>
                    <a:pt x="20252" y="849"/>
                  </a:lnTo>
                  <a:lnTo>
                    <a:pt x="20146" y="955"/>
                  </a:lnTo>
                  <a:lnTo>
                    <a:pt x="19934" y="1008"/>
                  </a:lnTo>
                  <a:lnTo>
                    <a:pt x="19616" y="1061"/>
                  </a:lnTo>
                  <a:lnTo>
                    <a:pt x="19563" y="1008"/>
                  </a:lnTo>
                  <a:lnTo>
                    <a:pt x="19722" y="796"/>
                  </a:lnTo>
                  <a:lnTo>
                    <a:pt x="19722" y="637"/>
                  </a:lnTo>
                  <a:lnTo>
                    <a:pt x="19563" y="796"/>
                  </a:lnTo>
                  <a:lnTo>
                    <a:pt x="19298" y="902"/>
                  </a:lnTo>
                  <a:lnTo>
                    <a:pt x="19033" y="1008"/>
                  </a:lnTo>
                  <a:lnTo>
                    <a:pt x="18821" y="1008"/>
                  </a:lnTo>
                  <a:lnTo>
                    <a:pt x="18821" y="955"/>
                  </a:lnTo>
                  <a:lnTo>
                    <a:pt x="19033" y="743"/>
                  </a:lnTo>
                  <a:lnTo>
                    <a:pt x="19139" y="637"/>
                  </a:lnTo>
                  <a:lnTo>
                    <a:pt x="19139" y="531"/>
                  </a:lnTo>
                  <a:lnTo>
                    <a:pt x="18980" y="584"/>
                  </a:lnTo>
                  <a:lnTo>
                    <a:pt x="18715" y="743"/>
                  </a:lnTo>
                  <a:lnTo>
                    <a:pt x="18344" y="1061"/>
                  </a:lnTo>
                  <a:lnTo>
                    <a:pt x="18291" y="1061"/>
                  </a:lnTo>
                  <a:lnTo>
                    <a:pt x="18238" y="1008"/>
                  </a:lnTo>
                  <a:lnTo>
                    <a:pt x="18291" y="849"/>
                  </a:lnTo>
                  <a:lnTo>
                    <a:pt x="18397" y="690"/>
                  </a:lnTo>
                  <a:lnTo>
                    <a:pt x="18450" y="584"/>
                  </a:lnTo>
                  <a:lnTo>
                    <a:pt x="18503" y="425"/>
                  </a:lnTo>
                  <a:lnTo>
                    <a:pt x="18344" y="637"/>
                  </a:lnTo>
                  <a:lnTo>
                    <a:pt x="18079" y="849"/>
                  </a:lnTo>
                  <a:lnTo>
                    <a:pt x="17655" y="1167"/>
                  </a:lnTo>
                  <a:lnTo>
                    <a:pt x="17602" y="1114"/>
                  </a:lnTo>
                  <a:lnTo>
                    <a:pt x="17602" y="955"/>
                  </a:lnTo>
                  <a:lnTo>
                    <a:pt x="17655" y="796"/>
                  </a:lnTo>
                  <a:lnTo>
                    <a:pt x="17761" y="637"/>
                  </a:lnTo>
                  <a:lnTo>
                    <a:pt x="17495" y="796"/>
                  </a:lnTo>
                  <a:lnTo>
                    <a:pt x="17177" y="1114"/>
                  </a:lnTo>
                  <a:lnTo>
                    <a:pt x="17124" y="1114"/>
                  </a:lnTo>
                  <a:lnTo>
                    <a:pt x="17230" y="796"/>
                  </a:lnTo>
                  <a:lnTo>
                    <a:pt x="17071" y="902"/>
                  </a:lnTo>
                  <a:lnTo>
                    <a:pt x="16965" y="1008"/>
                  </a:lnTo>
                  <a:lnTo>
                    <a:pt x="16912" y="955"/>
                  </a:lnTo>
                  <a:lnTo>
                    <a:pt x="17124" y="637"/>
                  </a:lnTo>
                  <a:lnTo>
                    <a:pt x="17389" y="372"/>
                  </a:lnTo>
                  <a:lnTo>
                    <a:pt x="17655" y="160"/>
                  </a:lnTo>
                  <a:lnTo>
                    <a:pt x="17973" y="1"/>
                  </a:lnTo>
                  <a:lnTo>
                    <a:pt x="12088" y="1"/>
                  </a:lnTo>
                  <a:lnTo>
                    <a:pt x="12035" y="160"/>
                  </a:lnTo>
                  <a:lnTo>
                    <a:pt x="11929" y="319"/>
                  </a:lnTo>
                  <a:lnTo>
                    <a:pt x="11770" y="425"/>
                  </a:lnTo>
                  <a:lnTo>
                    <a:pt x="11611" y="478"/>
                  </a:lnTo>
                  <a:lnTo>
                    <a:pt x="11399" y="425"/>
                  </a:lnTo>
                  <a:lnTo>
                    <a:pt x="11240" y="319"/>
                  </a:lnTo>
                  <a:lnTo>
                    <a:pt x="11134" y="160"/>
                  </a:lnTo>
                  <a:lnTo>
                    <a:pt x="11134"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6906050" y="1502950"/>
              <a:ext cx="296900" cy="37150"/>
            </a:xfrm>
            <a:custGeom>
              <a:rect b="b" l="l" r="r" t="t"/>
              <a:pathLst>
                <a:path extrusionOk="0" h="1486" w="11876">
                  <a:moveTo>
                    <a:pt x="902" y="1"/>
                  </a:moveTo>
                  <a:lnTo>
                    <a:pt x="1220" y="160"/>
                  </a:lnTo>
                  <a:lnTo>
                    <a:pt x="1273" y="213"/>
                  </a:lnTo>
                  <a:lnTo>
                    <a:pt x="1273" y="266"/>
                  </a:lnTo>
                  <a:lnTo>
                    <a:pt x="1008" y="372"/>
                  </a:lnTo>
                  <a:lnTo>
                    <a:pt x="743" y="478"/>
                  </a:lnTo>
                  <a:lnTo>
                    <a:pt x="478" y="584"/>
                  </a:lnTo>
                  <a:lnTo>
                    <a:pt x="213" y="531"/>
                  </a:lnTo>
                  <a:lnTo>
                    <a:pt x="213" y="531"/>
                  </a:lnTo>
                  <a:lnTo>
                    <a:pt x="372" y="690"/>
                  </a:lnTo>
                  <a:lnTo>
                    <a:pt x="584" y="796"/>
                  </a:lnTo>
                  <a:lnTo>
                    <a:pt x="584" y="849"/>
                  </a:lnTo>
                  <a:lnTo>
                    <a:pt x="266" y="1114"/>
                  </a:lnTo>
                  <a:lnTo>
                    <a:pt x="1" y="1432"/>
                  </a:lnTo>
                  <a:lnTo>
                    <a:pt x="1" y="1432"/>
                  </a:lnTo>
                  <a:lnTo>
                    <a:pt x="584" y="1114"/>
                  </a:lnTo>
                  <a:lnTo>
                    <a:pt x="1167" y="849"/>
                  </a:lnTo>
                  <a:lnTo>
                    <a:pt x="1750" y="690"/>
                  </a:lnTo>
                  <a:lnTo>
                    <a:pt x="2333" y="584"/>
                  </a:lnTo>
                  <a:lnTo>
                    <a:pt x="2863" y="478"/>
                  </a:lnTo>
                  <a:lnTo>
                    <a:pt x="3341" y="478"/>
                  </a:lnTo>
                  <a:lnTo>
                    <a:pt x="3765" y="531"/>
                  </a:lnTo>
                  <a:lnTo>
                    <a:pt x="4083" y="637"/>
                  </a:lnTo>
                  <a:lnTo>
                    <a:pt x="4348" y="743"/>
                  </a:lnTo>
                  <a:lnTo>
                    <a:pt x="4560" y="902"/>
                  </a:lnTo>
                  <a:lnTo>
                    <a:pt x="5037" y="1273"/>
                  </a:lnTo>
                  <a:lnTo>
                    <a:pt x="5302" y="1220"/>
                  </a:lnTo>
                  <a:lnTo>
                    <a:pt x="5620" y="1167"/>
                  </a:lnTo>
                  <a:lnTo>
                    <a:pt x="6203" y="1167"/>
                  </a:lnTo>
                  <a:lnTo>
                    <a:pt x="6734" y="1273"/>
                  </a:lnTo>
                  <a:lnTo>
                    <a:pt x="7211" y="1485"/>
                  </a:lnTo>
                  <a:lnTo>
                    <a:pt x="11876" y="1485"/>
                  </a:lnTo>
                  <a:lnTo>
                    <a:pt x="11240" y="743"/>
                  </a:lnTo>
                  <a:lnTo>
                    <a:pt x="10551"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6941850" y="1452600"/>
              <a:ext cx="220025" cy="41100"/>
            </a:xfrm>
            <a:custGeom>
              <a:rect b="b" l="l" r="r" t="t"/>
              <a:pathLst>
                <a:path extrusionOk="0" h="1644" w="8801">
                  <a:moveTo>
                    <a:pt x="3234" y="0"/>
                  </a:moveTo>
                  <a:lnTo>
                    <a:pt x="3287" y="53"/>
                  </a:lnTo>
                  <a:lnTo>
                    <a:pt x="3340" y="106"/>
                  </a:lnTo>
                  <a:lnTo>
                    <a:pt x="3287" y="106"/>
                  </a:lnTo>
                  <a:lnTo>
                    <a:pt x="3022" y="53"/>
                  </a:lnTo>
                  <a:lnTo>
                    <a:pt x="2757" y="53"/>
                  </a:lnTo>
                  <a:lnTo>
                    <a:pt x="2969" y="159"/>
                  </a:lnTo>
                  <a:lnTo>
                    <a:pt x="3181" y="318"/>
                  </a:lnTo>
                  <a:lnTo>
                    <a:pt x="3181" y="424"/>
                  </a:lnTo>
                  <a:lnTo>
                    <a:pt x="3128" y="424"/>
                  </a:lnTo>
                  <a:lnTo>
                    <a:pt x="2810" y="318"/>
                  </a:lnTo>
                  <a:lnTo>
                    <a:pt x="2439" y="265"/>
                  </a:lnTo>
                  <a:lnTo>
                    <a:pt x="1909" y="265"/>
                  </a:lnTo>
                  <a:lnTo>
                    <a:pt x="2068" y="318"/>
                  </a:lnTo>
                  <a:lnTo>
                    <a:pt x="2174" y="371"/>
                  </a:lnTo>
                  <a:lnTo>
                    <a:pt x="2386" y="583"/>
                  </a:lnTo>
                  <a:lnTo>
                    <a:pt x="2545" y="796"/>
                  </a:lnTo>
                  <a:lnTo>
                    <a:pt x="2545" y="849"/>
                  </a:lnTo>
                  <a:lnTo>
                    <a:pt x="2545" y="902"/>
                  </a:lnTo>
                  <a:lnTo>
                    <a:pt x="2227" y="902"/>
                  </a:lnTo>
                  <a:lnTo>
                    <a:pt x="1697" y="796"/>
                  </a:lnTo>
                  <a:lnTo>
                    <a:pt x="1166" y="689"/>
                  </a:lnTo>
                  <a:lnTo>
                    <a:pt x="954" y="636"/>
                  </a:lnTo>
                  <a:lnTo>
                    <a:pt x="795" y="583"/>
                  </a:lnTo>
                  <a:lnTo>
                    <a:pt x="795" y="583"/>
                  </a:lnTo>
                  <a:lnTo>
                    <a:pt x="954" y="742"/>
                  </a:lnTo>
                  <a:lnTo>
                    <a:pt x="1166" y="849"/>
                  </a:lnTo>
                  <a:lnTo>
                    <a:pt x="1378" y="1008"/>
                  </a:lnTo>
                  <a:lnTo>
                    <a:pt x="1591" y="1167"/>
                  </a:lnTo>
                  <a:lnTo>
                    <a:pt x="1591" y="1220"/>
                  </a:lnTo>
                  <a:lnTo>
                    <a:pt x="1538" y="1273"/>
                  </a:lnTo>
                  <a:lnTo>
                    <a:pt x="742" y="1167"/>
                  </a:lnTo>
                  <a:lnTo>
                    <a:pt x="318" y="1167"/>
                  </a:lnTo>
                  <a:lnTo>
                    <a:pt x="0" y="1220"/>
                  </a:lnTo>
                  <a:lnTo>
                    <a:pt x="53" y="1273"/>
                  </a:lnTo>
                  <a:lnTo>
                    <a:pt x="106" y="1379"/>
                  </a:lnTo>
                  <a:lnTo>
                    <a:pt x="318" y="1432"/>
                  </a:lnTo>
                  <a:lnTo>
                    <a:pt x="583" y="1538"/>
                  </a:lnTo>
                  <a:lnTo>
                    <a:pt x="795" y="1538"/>
                  </a:lnTo>
                  <a:lnTo>
                    <a:pt x="848" y="1591"/>
                  </a:lnTo>
                  <a:lnTo>
                    <a:pt x="848" y="1644"/>
                  </a:lnTo>
                  <a:lnTo>
                    <a:pt x="8801" y="1644"/>
                  </a:lnTo>
                  <a:lnTo>
                    <a:pt x="7846" y="796"/>
                  </a:lnTo>
                  <a:lnTo>
                    <a:pt x="6892"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6402425" y="1452600"/>
              <a:ext cx="539450" cy="41100"/>
            </a:xfrm>
            <a:custGeom>
              <a:rect b="b" l="l" r="r" t="t"/>
              <a:pathLst>
                <a:path extrusionOk="0" h="1644" w="21578">
                  <a:moveTo>
                    <a:pt x="1856" y="0"/>
                  </a:moveTo>
                  <a:lnTo>
                    <a:pt x="901" y="796"/>
                  </a:lnTo>
                  <a:lnTo>
                    <a:pt x="0" y="1644"/>
                  </a:lnTo>
                  <a:lnTo>
                    <a:pt x="6839" y="1644"/>
                  </a:lnTo>
                  <a:lnTo>
                    <a:pt x="6733" y="1432"/>
                  </a:lnTo>
                  <a:lnTo>
                    <a:pt x="6680" y="1167"/>
                  </a:lnTo>
                  <a:lnTo>
                    <a:pt x="6680" y="1008"/>
                  </a:lnTo>
                  <a:lnTo>
                    <a:pt x="6733" y="849"/>
                  </a:lnTo>
                  <a:lnTo>
                    <a:pt x="6892" y="636"/>
                  </a:lnTo>
                  <a:lnTo>
                    <a:pt x="7157" y="477"/>
                  </a:lnTo>
                  <a:lnTo>
                    <a:pt x="7316" y="424"/>
                  </a:lnTo>
                  <a:lnTo>
                    <a:pt x="7475" y="371"/>
                  </a:lnTo>
                  <a:lnTo>
                    <a:pt x="7634" y="424"/>
                  </a:lnTo>
                  <a:lnTo>
                    <a:pt x="7793" y="477"/>
                  </a:lnTo>
                  <a:lnTo>
                    <a:pt x="8005" y="636"/>
                  </a:lnTo>
                  <a:lnTo>
                    <a:pt x="8217" y="849"/>
                  </a:lnTo>
                  <a:lnTo>
                    <a:pt x="8270" y="1008"/>
                  </a:lnTo>
                  <a:lnTo>
                    <a:pt x="8270" y="1167"/>
                  </a:lnTo>
                  <a:lnTo>
                    <a:pt x="8217" y="1432"/>
                  </a:lnTo>
                  <a:lnTo>
                    <a:pt x="8111" y="1644"/>
                  </a:lnTo>
                  <a:lnTo>
                    <a:pt x="9596" y="1644"/>
                  </a:lnTo>
                  <a:lnTo>
                    <a:pt x="9755" y="1538"/>
                  </a:lnTo>
                  <a:lnTo>
                    <a:pt x="10126" y="1538"/>
                  </a:lnTo>
                  <a:lnTo>
                    <a:pt x="10285" y="1644"/>
                  </a:lnTo>
                  <a:lnTo>
                    <a:pt x="19987" y="1644"/>
                  </a:lnTo>
                  <a:lnTo>
                    <a:pt x="20199" y="1326"/>
                  </a:lnTo>
                  <a:lnTo>
                    <a:pt x="20358" y="1008"/>
                  </a:lnTo>
                  <a:lnTo>
                    <a:pt x="20570" y="742"/>
                  </a:lnTo>
                  <a:lnTo>
                    <a:pt x="20782" y="530"/>
                  </a:lnTo>
                  <a:lnTo>
                    <a:pt x="21153" y="265"/>
                  </a:lnTo>
                  <a:lnTo>
                    <a:pt x="21577"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6454100" y="1337300"/>
              <a:ext cx="654750" cy="111350"/>
            </a:xfrm>
            <a:custGeom>
              <a:rect b="b" l="l" r="r" t="t"/>
              <a:pathLst>
                <a:path extrusionOk="0" h="4454" w="26190">
                  <a:moveTo>
                    <a:pt x="13095" y="0"/>
                  </a:moveTo>
                  <a:lnTo>
                    <a:pt x="11823" y="53"/>
                  </a:lnTo>
                  <a:lnTo>
                    <a:pt x="10551" y="159"/>
                  </a:lnTo>
                  <a:lnTo>
                    <a:pt x="9278" y="318"/>
                  </a:lnTo>
                  <a:lnTo>
                    <a:pt x="8059" y="583"/>
                  </a:lnTo>
                  <a:lnTo>
                    <a:pt x="7370" y="795"/>
                  </a:lnTo>
                  <a:lnTo>
                    <a:pt x="6203" y="1113"/>
                  </a:lnTo>
                  <a:lnTo>
                    <a:pt x="5037" y="1537"/>
                  </a:lnTo>
                  <a:lnTo>
                    <a:pt x="3924" y="2068"/>
                  </a:lnTo>
                  <a:lnTo>
                    <a:pt x="2863" y="2598"/>
                  </a:lnTo>
                  <a:lnTo>
                    <a:pt x="2121" y="3022"/>
                  </a:lnTo>
                  <a:lnTo>
                    <a:pt x="1379" y="3446"/>
                  </a:lnTo>
                  <a:lnTo>
                    <a:pt x="690" y="3923"/>
                  </a:lnTo>
                  <a:lnTo>
                    <a:pt x="1" y="4453"/>
                  </a:lnTo>
                  <a:lnTo>
                    <a:pt x="19881" y="4453"/>
                  </a:lnTo>
                  <a:lnTo>
                    <a:pt x="20517" y="4241"/>
                  </a:lnTo>
                  <a:lnTo>
                    <a:pt x="20835" y="4188"/>
                  </a:lnTo>
                  <a:lnTo>
                    <a:pt x="21207" y="4135"/>
                  </a:lnTo>
                  <a:lnTo>
                    <a:pt x="21525" y="4135"/>
                  </a:lnTo>
                  <a:lnTo>
                    <a:pt x="21843" y="4188"/>
                  </a:lnTo>
                  <a:lnTo>
                    <a:pt x="22161" y="4294"/>
                  </a:lnTo>
                  <a:lnTo>
                    <a:pt x="22479" y="4453"/>
                  </a:lnTo>
                  <a:lnTo>
                    <a:pt x="26190" y="4453"/>
                  </a:lnTo>
                  <a:lnTo>
                    <a:pt x="25501" y="3923"/>
                  </a:lnTo>
                  <a:lnTo>
                    <a:pt x="24812" y="3446"/>
                  </a:lnTo>
                  <a:lnTo>
                    <a:pt x="24122" y="3022"/>
                  </a:lnTo>
                  <a:lnTo>
                    <a:pt x="23380" y="2598"/>
                  </a:lnTo>
                  <a:lnTo>
                    <a:pt x="22744" y="2280"/>
                  </a:lnTo>
                  <a:lnTo>
                    <a:pt x="21790" y="1856"/>
                  </a:lnTo>
                  <a:lnTo>
                    <a:pt x="20835" y="1431"/>
                  </a:lnTo>
                  <a:lnTo>
                    <a:pt x="19881" y="1060"/>
                  </a:lnTo>
                  <a:lnTo>
                    <a:pt x="18874" y="795"/>
                  </a:lnTo>
                  <a:lnTo>
                    <a:pt x="18132" y="583"/>
                  </a:lnTo>
                  <a:lnTo>
                    <a:pt x="16912" y="318"/>
                  </a:lnTo>
                  <a:lnTo>
                    <a:pt x="15693" y="159"/>
                  </a:lnTo>
                  <a:lnTo>
                    <a:pt x="14421" y="53"/>
                  </a:lnTo>
                  <a:lnTo>
                    <a:pt x="13095"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6654225" y="1810450"/>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6247350" y="1516225"/>
              <a:ext cx="467875" cy="359200"/>
            </a:xfrm>
            <a:custGeom>
              <a:rect b="b" l="l" r="r" t="t"/>
              <a:pathLst>
                <a:path extrusionOk="0" h="14368" w="18715">
                  <a:moveTo>
                    <a:pt x="8377" y="0"/>
                  </a:moveTo>
                  <a:lnTo>
                    <a:pt x="8112" y="53"/>
                  </a:lnTo>
                  <a:lnTo>
                    <a:pt x="7846" y="106"/>
                  </a:lnTo>
                  <a:lnTo>
                    <a:pt x="7475" y="265"/>
                  </a:lnTo>
                  <a:lnTo>
                    <a:pt x="7157" y="477"/>
                  </a:lnTo>
                  <a:lnTo>
                    <a:pt x="6415" y="954"/>
                  </a:lnTo>
                  <a:lnTo>
                    <a:pt x="5832" y="1484"/>
                  </a:lnTo>
                  <a:lnTo>
                    <a:pt x="5196" y="2121"/>
                  </a:lnTo>
                  <a:lnTo>
                    <a:pt x="4613" y="2810"/>
                  </a:lnTo>
                  <a:lnTo>
                    <a:pt x="4135" y="3499"/>
                  </a:lnTo>
                  <a:lnTo>
                    <a:pt x="3711" y="4188"/>
                  </a:lnTo>
                  <a:lnTo>
                    <a:pt x="3552" y="4453"/>
                  </a:lnTo>
                  <a:lnTo>
                    <a:pt x="3446" y="4612"/>
                  </a:lnTo>
                  <a:lnTo>
                    <a:pt x="3287" y="4771"/>
                  </a:lnTo>
                  <a:lnTo>
                    <a:pt x="3128" y="4824"/>
                  </a:lnTo>
                  <a:lnTo>
                    <a:pt x="3022" y="4877"/>
                  </a:lnTo>
                  <a:lnTo>
                    <a:pt x="2757" y="4877"/>
                  </a:lnTo>
                  <a:lnTo>
                    <a:pt x="2598" y="4824"/>
                  </a:lnTo>
                  <a:lnTo>
                    <a:pt x="2386" y="4612"/>
                  </a:lnTo>
                  <a:lnTo>
                    <a:pt x="2280" y="4506"/>
                  </a:lnTo>
                  <a:lnTo>
                    <a:pt x="2227" y="4612"/>
                  </a:lnTo>
                  <a:lnTo>
                    <a:pt x="1909" y="5301"/>
                  </a:lnTo>
                  <a:lnTo>
                    <a:pt x="1803" y="5461"/>
                  </a:lnTo>
                  <a:lnTo>
                    <a:pt x="1803" y="5514"/>
                  </a:lnTo>
                  <a:lnTo>
                    <a:pt x="1485" y="6256"/>
                  </a:lnTo>
                  <a:lnTo>
                    <a:pt x="1432" y="6362"/>
                  </a:lnTo>
                  <a:lnTo>
                    <a:pt x="1379" y="6468"/>
                  </a:lnTo>
                  <a:lnTo>
                    <a:pt x="1114" y="7157"/>
                  </a:lnTo>
                  <a:lnTo>
                    <a:pt x="1114" y="7263"/>
                  </a:lnTo>
                  <a:lnTo>
                    <a:pt x="1008" y="7475"/>
                  </a:lnTo>
                  <a:lnTo>
                    <a:pt x="796" y="8111"/>
                  </a:lnTo>
                  <a:lnTo>
                    <a:pt x="796" y="8217"/>
                  </a:lnTo>
                  <a:lnTo>
                    <a:pt x="743" y="8323"/>
                  </a:lnTo>
                  <a:lnTo>
                    <a:pt x="424" y="9543"/>
                  </a:lnTo>
                  <a:lnTo>
                    <a:pt x="318" y="10073"/>
                  </a:lnTo>
                  <a:lnTo>
                    <a:pt x="318" y="10126"/>
                  </a:lnTo>
                  <a:lnTo>
                    <a:pt x="106" y="11504"/>
                  </a:lnTo>
                  <a:lnTo>
                    <a:pt x="53" y="11981"/>
                  </a:lnTo>
                  <a:lnTo>
                    <a:pt x="0" y="12087"/>
                  </a:lnTo>
                  <a:lnTo>
                    <a:pt x="106" y="11981"/>
                  </a:lnTo>
                  <a:lnTo>
                    <a:pt x="318" y="11504"/>
                  </a:lnTo>
                  <a:lnTo>
                    <a:pt x="636" y="10868"/>
                  </a:lnTo>
                  <a:lnTo>
                    <a:pt x="902" y="10126"/>
                  </a:lnTo>
                  <a:lnTo>
                    <a:pt x="1114" y="9543"/>
                  </a:lnTo>
                  <a:lnTo>
                    <a:pt x="1591" y="8323"/>
                  </a:lnTo>
                  <a:lnTo>
                    <a:pt x="1803" y="7899"/>
                  </a:lnTo>
                  <a:lnTo>
                    <a:pt x="2015" y="7475"/>
                  </a:lnTo>
                  <a:lnTo>
                    <a:pt x="2227" y="7210"/>
                  </a:lnTo>
                  <a:lnTo>
                    <a:pt x="2492" y="6945"/>
                  </a:lnTo>
                  <a:lnTo>
                    <a:pt x="2810" y="6733"/>
                  </a:lnTo>
                  <a:lnTo>
                    <a:pt x="3128" y="6574"/>
                  </a:lnTo>
                  <a:lnTo>
                    <a:pt x="3552" y="6521"/>
                  </a:lnTo>
                  <a:lnTo>
                    <a:pt x="4082" y="6521"/>
                  </a:lnTo>
                  <a:lnTo>
                    <a:pt x="4401" y="6468"/>
                  </a:lnTo>
                  <a:lnTo>
                    <a:pt x="4666" y="6362"/>
                  </a:lnTo>
                  <a:lnTo>
                    <a:pt x="4825" y="6256"/>
                  </a:lnTo>
                  <a:lnTo>
                    <a:pt x="5090" y="6044"/>
                  </a:lnTo>
                  <a:lnTo>
                    <a:pt x="5514" y="5514"/>
                  </a:lnTo>
                  <a:lnTo>
                    <a:pt x="5938" y="5036"/>
                  </a:lnTo>
                  <a:lnTo>
                    <a:pt x="6309" y="4612"/>
                  </a:lnTo>
                  <a:lnTo>
                    <a:pt x="6627" y="4400"/>
                  </a:lnTo>
                  <a:lnTo>
                    <a:pt x="6786" y="4347"/>
                  </a:lnTo>
                  <a:lnTo>
                    <a:pt x="6945" y="4294"/>
                  </a:lnTo>
                  <a:lnTo>
                    <a:pt x="7104" y="4347"/>
                  </a:lnTo>
                  <a:lnTo>
                    <a:pt x="7210" y="4400"/>
                  </a:lnTo>
                  <a:lnTo>
                    <a:pt x="7316" y="4506"/>
                  </a:lnTo>
                  <a:lnTo>
                    <a:pt x="7369" y="4612"/>
                  </a:lnTo>
                  <a:lnTo>
                    <a:pt x="7475" y="4877"/>
                  </a:lnTo>
                  <a:lnTo>
                    <a:pt x="7634" y="5142"/>
                  </a:lnTo>
                  <a:lnTo>
                    <a:pt x="7846" y="5355"/>
                  </a:lnTo>
                  <a:lnTo>
                    <a:pt x="7953" y="5461"/>
                  </a:lnTo>
                  <a:lnTo>
                    <a:pt x="8112" y="5514"/>
                  </a:lnTo>
                  <a:lnTo>
                    <a:pt x="8642" y="5514"/>
                  </a:lnTo>
                  <a:lnTo>
                    <a:pt x="9066" y="5301"/>
                  </a:lnTo>
                  <a:lnTo>
                    <a:pt x="9490" y="5036"/>
                  </a:lnTo>
                  <a:lnTo>
                    <a:pt x="10020" y="4771"/>
                  </a:lnTo>
                  <a:lnTo>
                    <a:pt x="10285" y="4665"/>
                  </a:lnTo>
                  <a:lnTo>
                    <a:pt x="10603" y="4612"/>
                  </a:lnTo>
                  <a:lnTo>
                    <a:pt x="11027" y="4612"/>
                  </a:lnTo>
                  <a:lnTo>
                    <a:pt x="11186" y="4665"/>
                  </a:lnTo>
                  <a:lnTo>
                    <a:pt x="11292" y="4771"/>
                  </a:lnTo>
                  <a:lnTo>
                    <a:pt x="11452" y="4983"/>
                  </a:lnTo>
                  <a:lnTo>
                    <a:pt x="11505" y="5195"/>
                  </a:lnTo>
                  <a:lnTo>
                    <a:pt x="11611" y="5514"/>
                  </a:lnTo>
                  <a:lnTo>
                    <a:pt x="11664" y="5726"/>
                  </a:lnTo>
                  <a:lnTo>
                    <a:pt x="11823" y="5885"/>
                  </a:lnTo>
                  <a:lnTo>
                    <a:pt x="11982" y="6044"/>
                  </a:lnTo>
                  <a:lnTo>
                    <a:pt x="12247" y="6150"/>
                  </a:lnTo>
                  <a:lnTo>
                    <a:pt x="12512" y="6309"/>
                  </a:lnTo>
                  <a:lnTo>
                    <a:pt x="12671" y="6468"/>
                  </a:lnTo>
                  <a:lnTo>
                    <a:pt x="12724" y="6574"/>
                  </a:lnTo>
                  <a:lnTo>
                    <a:pt x="12777" y="6733"/>
                  </a:lnTo>
                  <a:lnTo>
                    <a:pt x="12724" y="6892"/>
                  </a:lnTo>
                  <a:lnTo>
                    <a:pt x="12671" y="7104"/>
                  </a:lnTo>
                  <a:lnTo>
                    <a:pt x="12671" y="7263"/>
                  </a:lnTo>
                  <a:lnTo>
                    <a:pt x="12618" y="7475"/>
                  </a:lnTo>
                  <a:lnTo>
                    <a:pt x="12618" y="7528"/>
                  </a:lnTo>
                  <a:lnTo>
                    <a:pt x="12618" y="7793"/>
                  </a:lnTo>
                  <a:lnTo>
                    <a:pt x="12671" y="7952"/>
                  </a:lnTo>
                  <a:lnTo>
                    <a:pt x="12777" y="8164"/>
                  </a:lnTo>
                  <a:lnTo>
                    <a:pt x="12883" y="8323"/>
                  </a:lnTo>
                  <a:lnTo>
                    <a:pt x="13042" y="8429"/>
                  </a:lnTo>
                  <a:lnTo>
                    <a:pt x="13201" y="8535"/>
                  </a:lnTo>
                  <a:lnTo>
                    <a:pt x="13572" y="8694"/>
                  </a:lnTo>
                  <a:lnTo>
                    <a:pt x="13996" y="8800"/>
                  </a:lnTo>
                  <a:lnTo>
                    <a:pt x="14473" y="8906"/>
                  </a:lnTo>
                  <a:lnTo>
                    <a:pt x="14950" y="9013"/>
                  </a:lnTo>
                  <a:lnTo>
                    <a:pt x="15375" y="9119"/>
                  </a:lnTo>
                  <a:lnTo>
                    <a:pt x="15799" y="9278"/>
                  </a:lnTo>
                  <a:lnTo>
                    <a:pt x="15958" y="9384"/>
                  </a:lnTo>
                  <a:lnTo>
                    <a:pt x="16117" y="9543"/>
                  </a:lnTo>
                  <a:lnTo>
                    <a:pt x="16329" y="9808"/>
                  </a:lnTo>
                  <a:lnTo>
                    <a:pt x="16435" y="10126"/>
                  </a:lnTo>
                  <a:lnTo>
                    <a:pt x="16435" y="10179"/>
                  </a:lnTo>
                  <a:lnTo>
                    <a:pt x="16382" y="10868"/>
                  </a:lnTo>
                  <a:lnTo>
                    <a:pt x="16276" y="11504"/>
                  </a:lnTo>
                  <a:lnTo>
                    <a:pt x="16276" y="11769"/>
                  </a:lnTo>
                  <a:lnTo>
                    <a:pt x="16276" y="11981"/>
                  </a:lnTo>
                  <a:lnTo>
                    <a:pt x="16329" y="12405"/>
                  </a:lnTo>
                  <a:lnTo>
                    <a:pt x="16435" y="12830"/>
                  </a:lnTo>
                  <a:lnTo>
                    <a:pt x="16647" y="13201"/>
                  </a:lnTo>
                  <a:lnTo>
                    <a:pt x="16912" y="13519"/>
                  </a:lnTo>
                  <a:lnTo>
                    <a:pt x="17230" y="13784"/>
                  </a:lnTo>
                  <a:lnTo>
                    <a:pt x="17442" y="13996"/>
                  </a:lnTo>
                  <a:lnTo>
                    <a:pt x="17760" y="14102"/>
                  </a:lnTo>
                  <a:lnTo>
                    <a:pt x="18502" y="14367"/>
                  </a:lnTo>
                  <a:lnTo>
                    <a:pt x="18290" y="14155"/>
                  </a:lnTo>
                  <a:lnTo>
                    <a:pt x="18184" y="14049"/>
                  </a:lnTo>
                  <a:lnTo>
                    <a:pt x="18078" y="13890"/>
                  </a:lnTo>
                  <a:lnTo>
                    <a:pt x="18025" y="13784"/>
                  </a:lnTo>
                  <a:lnTo>
                    <a:pt x="17813" y="13519"/>
                  </a:lnTo>
                  <a:lnTo>
                    <a:pt x="17601" y="13095"/>
                  </a:lnTo>
                  <a:lnTo>
                    <a:pt x="17495" y="12671"/>
                  </a:lnTo>
                  <a:lnTo>
                    <a:pt x="17495" y="12618"/>
                  </a:lnTo>
                  <a:lnTo>
                    <a:pt x="17442" y="12193"/>
                  </a:lnTo>
                  <a:lnTo>
                    <a:pt x="17442" y="12140"/>
                  </a:lnTo>
                  <a:lnTo>
                    <a:pt x="17442" y="11981"/>
                  </a:lnTo>
                  <a:lnTo>
                    <a:pt x="17442" y="11716"/>
                  </a:lnTo>
                  <a:lnTo>
                    <a:pt x="17442" y="11663"/>
                  </a:lnTo>
                  <a:lnTo>
                    <a:pt x="17495" y="11504"/>
                  </a:lnTo>
                  <a:lnTo>
                    <a:pt x="17495" y="11451"/>
                  </a:lnTo>
                  <a:lnTo>
                    <a:pt x="17548" y="11292"/>
                  </a:lnTo>
                  <a:lnTo>
                    <a:pt x="17548" y="11239"/>
                  </a:lnTo>
                  <a:lnTo>
                    <a:pt x="17601" y="11080"/>
                  </a:lnTo>
                  <a:lnTo>
                    <a:pt x="17707" y="10921"/>
                  </a:lnTo>
                  <a:lnTo>
                    <a:pt x="17707" y="10868"/>
                  </a:lnTo>
                  <a:lnTo>
                    <a:pt x="17813" y="10709"/>
                  </a:lnTo>
                  <a:lnTo>
                    <a:pt x="18184" y="10126"/>
                  </a:lnTo>
                  <a:lnTo>
                    <a:pt x="18449" y="9543"/>
                  </a:lnTo>
                  <a:lnTo>
                    <a:pt x="18662" y="8853"/>
                  </a:lnTo>
                  <a:lnTo>
                    <a:pt x="18715" y="8323"/>
                  </a:lnTo>
                  <a:lnTo>
                    <a:pt x="18662" y="7846"/>
                  </a:lnTo>
                  <a:lnTo>
                    <a:pt x="18502" y="7475"/>
                  </a:lnTo>
                  <a:lnTo>
                    <a:pt x="18343" y="7210"/>
                  </a:lnTo>
                  <a:lnTo>
                    <a:pt x="18078" y="6998"/>
                  </a:lnTo>
                  <a:lnTo>
                    <a:pt x="17813" y="6786"/>
                  </a:lnTo>
                  <a:lnTo>
                    <a:pt x="17495" y="6680"/>
                  </a:lnTo>
                  <a:lnTo>
                    <a:pt x="17283" y="6627"/>
                  </a:lnTo>
                  <a:lnTo>
                    <a:pt x="17071" y="6574"/>
                  </a:lnTo>
                  <a:lnTo>
                    <a:pt x="16647" y="6627"/>
                  </a:lnTo>
                  <a:lnTo>
                    <a:pt x="16276" y="6733"/>
                  </a:lnTo>
                  <a:lnTo>
                    <a:pt x="15958" y="6839"/>
                  </a:lnTo>
                  <a:lnTo>
                    <a:pt x="15640" y="6998"/>
                  </a:lnTo>
                  <a:lnTo>
                    <a:pt x="15269" y="7051"/>
                  </a:lnTo>
                  <a:lnTo>
                    <a:pt x="14950" y="6998"/>
                  </a:lnTo>
                  <a:lnTo>
                    <a:pt x="14791" y="6945"/>
                  </a:lnTo>
                  <a:lnTo>
                    <a:pt x="14579" y="6839"/>
                  </a:lnTo>
                  <a:lnTo>
                    <a:pt x="14473" y="6786"/>
                  </a:lnTo>
                  <a:lnTo>
                    <a:pt x="14420" y="6680"/>
                  </a:lnTo>
                  <a:lnTo>
                    <a:pt x="14420" y="6574"/>
                  </a:lnTo>
                  <a:lnTo>
                    <a:pt x="14420" y="6468"/>
                  </a:lnTo>
                  <a:lnTo>
                    <a:pt x="14473" y="6256"/>
                  </a:lnTo>
                  <a:lnTo>
                    <a:pt x="14685" y="5991"/>
                  </a:lnTo>
                  <a:lnTo>
                    <a:pt x="14897" y="5779"/>
                  </a:lnTo>
                  <a:lnTo>
                    <a:pt x="15216" y="5514"/>
                  </a:lnTo>
                  <a:lnTo>
                    <a:pt x="16329" y="4612"/>
                  </a:lnTo>
                  <a:lnTo>
                    <a:pt x="16859" y="4241"/>
                  </a:lnTo>
                  <a:lnTo>
                    <a:pt x="17283" y="3870"/>
                  </a:lnTo>
                  <a:lnTo>
                    <a:pt x="17442" y="3658"/>
                  </a:lnTo>
                  <a:lnTo>
                    <a:pt x="17548" y="3499"/>
                  </a:lnTo>
                  <a:lnTo>
                    <a:pt x="17654" y="3128"/>
                  </a:lnTo>
                  <a:lnTo>
                    <a:pt x="17707" y="2810"/>
                  </a:lnTo>
                  <a:lnTo>
                    <a:pt x="17654" y="2439"/>
                  </a:lnTo>
                  <a:lnTo>
                    <a:pt x="17601" y="2121"/>
                  </a:lnTo>
                  <a:lnTo>
                    <a:pt x="17442" y="1749"/>
                  </a:lnTo>
                  <a:lnTo>
                    <a:pt x="17177" y="1484"/>
                  </a:lnTo>
                  <a:lnTo>
                    <a:pt x="16806" y="1166"/>
                  </a:lnTo>
                  <a:lnTo>
                    <a:pt x="16329" y="954"/>
                  </a:lnTo>
                  <a:lnTo>
                    <a:pt x="16011" y="848"/>
                  </a:lnTo>
                  <a:lnTo>
                    <a:pt x="15640" y="795"/>
                  </a:lnTo>
                  <a:lnTo>
                    <a:pt x="14791" y="795"/>
                  </a:lnTo>
                  <a:lnTo>
                    <a:pt x="14208" y="848"/>
                  </a:lnTo>
                  <a:lnTo>
                    <a:pt x="13678" y="954"/>
                  </a:lnTo>
                  <a:lnTo>
                    <a:pt x="12936" y="1166"/>
                  </a:lnTo>
                  <a:lnTo>
                    <a:pt x="12300" y="1484"/>
                  </a:lnTo>
                  <a:lnTo>
                    <a:pt x="11505" y="1962"/>
                  </a:lnTo>
                  <a:lnTo>
                    <a:pt x="10868" y="2333"/>
                  </a:lnTo>
                  <a:lnTo>
                    <a:pt x="10550" y="2545"/>
                  </a:lnTo>
                  <a:lnTo>
                    <a:pt x="10232" y="2651"/>
                  </a:lnTo>
                  <a:lnTo>
                    <a:pt x="9649" y="2651"/>
                  </a:lnTo>
                  <a:lnTo>
                    <a:pt x="9437" y="2545"/>
                  </a:lnTo>
                  <a:lnTo>
                    <a:pt x="9331" y="2492"/>
                  </a:lnTo>
                  <a:lnTo>
                    <a:pt x="9278" y="2333"/>
                  </a:lnTo>
                  <a:lnTo>
                    <a:pt x="9225" y="2174"/>
                  </a:lnTo>
                  <a:lnTo>
                    <a:pt x="9225" y="1856"/>
                  </a:lnTo>
                  <a:lnTo>
                    <a:pt x="9331" y="1484"/>
                  </a:lnTo>
                  <a:lnTo>
                    <a:pt x="9490" y="954"/>
                  </a:lnTo>
                  <a:lnTo>
                    <a:pt x="9490" y="689"/>
                  </a:lnTo>
                  <a:lnTo>
                    <a:pt x="9384" y="424"/>
                  </a:lnTo>
                  <a:lnTo>
                    <a:pt x="9331" y="318"/>
                  </a:lnTo>
                  <a:lnTo>
                    <a:pt x="9172" y="212"/>
                  </a:lnTo>
                  <a:lnTo>
                    <a:pt x="9013" y="106"/>
                  </a:lnTo>
                  <a:lnTo>
                    <a:pt x="8854" y="53"/>
                  </a:lnTo>
                  <a:lnTo>
                    <a:pt x="8589" y="0"/>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6713875" y="1597050"/>
              <a:ext cx="25200" cy="25225"/>
            </a:xfrm>
            <a:custGeom>
              <a:rect b="b" l="l" r="r" t="t"/>
              <a:pathLst>
                <a:path extrusionOk="0" h="1009" w="1008">
                  <a:moveTo>
                    <a:pt x="372" y="1"/>
                  </a:moveTo>
                  <a:lnTo>
                    <a:pt x="266" y="54"/>
                  </a:lnTo>
                  <a:lnTo>
                    <a:pt x="160" y="160"/>
                  </a:lnTo>
                  <a:lnTo>
                    <a:pt x="54" y="266"/>
                  </a:lnTo>
                  <a:lnTo>
                    <a:pt x="1" y="372"/>
                  </a:lnTo>
                  <a:lnTo>
                    <a:pt x="1" y="478"/>
                  </a:lnTo>
                  <a:lnTo>
                    <a:pt x="54" y="690"/>
                  </a:lnTo>
                  <a:lnTo>
                    <a:pt x="160" y="849"/>
                  </a:lnTo>
                  <a:lnTo>
                    <a:pt x="319" y="955"/>
                  </a:lnTo>
                  <a:lnTo>
                    <a:pt x="478" y="1008"/>
                  </a:lnTo>
                  <a:lnTo>
                    <a:pt x="690" y="955"/>
                  </a:lnTo>
                  <a:lnTo>
                    <a:pt x="849" y="849"/>
                  </a:lnTo>
                  <a:lnTo>
                    <a:pt x="955" y="690"/>
                  </a:lnTo>
                  <a:lnTo>
                    <a:pt x="1008" y="478"/>
                  </a:lnTo>
                  <a:lnTo>
                    <a:pt x="955" y="372"/>
                  </a:lnTo>
                  <a:lnTo>
                    <a:pt x="902" y="266"/>
                  </a:lnTo>
                  <a:lnTo>
                    <a:pt x="849" y="160"/>
                  </a:lnTo>
                  <a:lnTo>
                    <a:pt x="743" y="54"/>
                  </a:lnTo>
                  <a:lnTo>
                    <a:pt x="637"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6703275" y="1651400"/>
              <a:ext cx="10625" cy="10625"/>
            </a:xfrm>
            <a:custGeom>
              <a:rect b="b" l="l" r="r" t="t"/>
              <a:pathLst>
                <a:path extrusionOk="0" h="425" w="425">
                  <a:moveTo>
                    <a:pt x="106" y="1"/>
                  </a:moveTo>
                  <a:lnTo>
                    <a:pt x="53" y="107"/>
                  </a:lnTo>
                  <a:lnTo>
                    <a:pt x="0" y="213"/>
                  </a:lnTo>
                  <a:lnTo>
                    <a:pt x="0" y="266"/>
                  </a:lnTo>
                  <a:lnTo>
                    <a:pt x="53" y="372"/>
                  </a:lnTo>
                  <a:lnTo>
                    <a:pt x="106" y="372"/>
                  </a:lnTo>
                  <a:lnTo>
                    <a:pt x="212" y="425"/>
                  </a:lnTo>
                  <a:lnTo>
                    <a:pt x="265" y="372"/>
                  </a:lnTo>
                  <a:lnTo>
                    <a:pt x="372" y="372"/>
                  </a:lnTo>
                  <a:lnTo>
                    <a:pt x="425" y="266"/>
                  </a:lnTo>
                  <a:lnTo>
                    <a:pt x="425" y="213"/>
                  </a:lnTo>
                  <a:lnTo>
                    <a:pt x="372" y="107"/>
                  </a:lnTo>
                  <a:lnTo>
                    <a:pt x="319"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6639650" y="1491025"/>
              <a:ext cx="23875" cy="23875"/>
            </a:xfrm>
            <a:custGeom>
              <a:rect b="b" l="l" r="r" t="t"/>
              <a:pathLst>
                <a:path extrusionOk="0" h="955" w="955">
                  <a:moveTo>
                    <a:pt x="266" y="1"/>
                  </a:moveTo>
                  <a:lnTo>
                    <a:pt x="107" y="107"/>
                  </a:lnTo>
                  <a:lnTo>
                    <a:pt x="1" y="266"/>
                  </a:lnTo>
                  <a:lnTo>
                    <a:pt x="1" y="478"/>
                  </a:lnTo>
                  <a:lnTo>
                    <a:pt x="1" y="637"/>
                  </a:lnTo>
                  <a:lnTo>
                    <a:pt x="107" y="796"/>
                  </a:lnTo>
                  <a:lnTo>
                    <a:pt x="266" y="902"/>
                  </a:lnTo>
                  <a:lnTo>
                    <a:pt x="478" y="955"/>
                  </a:lnTo>
                  <a:lnTo>
                    <a:pt x="637" y="902"/>
                  </a:lnTo>
                  <a:lnTo>
                    <a:pt x="796" y="796"/>
                  </a:lnTo>
                  <a:lnTo>
                    <a:pt x="902" y="637"/>
                  </a:lnTo>
                  <a:lnTo>
                    <a:pt x="955" y="478"/>
                  </a:lnTo>
                  <a:lnTo>
                    <a:pt x="902" y="266"/>
                  </a:lnTo>
                  <a:lnTo>
                    <a:pt x="796" y="107"/>
                  </a:lnTo>
                  <a:lnTo>
                    <a:pt x="637"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6533625" y="1510900"/>
              <a:ext cx="14600" cy="14625"/>
            </a:xfrm>
            <a:custGeom>
              <a:rect b="b" l="l" r="r" t="t"/>
              <a:pathLst>
                <a:path extrusionOk="0" h="585" w="584">
                  <a:moveTo>
                    <a:pt x="319" y="1"/>
                  </a:moveTo>
                  <a:lnTo>
                    <a:pt x="213" y="54"/>
                  </a:lnTo>
                  <a:lnTo>
                    <a:pt x="107" y="107"/>
                  </a:lnTo>
                  <a:lnTo>
                    <a:pt x="54" y="213"/>
                  </a:lnTo>
                  <a:lnTo>
                    <a:pt x="1" y="319"/>
                  </a:lnTo>
                  <a:lnTo>
                    <a:pt x="54" y="425"/>
                  </a:lnTo>
                  <a:lnTo>
                    <a:pt x="107" y="531"/>
                  </a:lnTo>
                  <a:lnTo>
                    <a:pt x="213" y="584"/>
                  </a:lnTo>
                  <a:lnTo>
                    <a:pt x="425" y="584"/>
                  </a:lnTo>
                  <a:lnTo>
                    <a:pt x="531" y="531"/>
                  </a:lnTo>
                  <a:lnTo>
                    <a:pt x="584" y="425"/>
                  </a:lnTo>
                  <a:lnTo>
                    <a:pt x="584" y="319"/>
                  </a:lnTo>
                  <a:lnTo>
                    <a:pt x="584" y="213"/>
                  </a:lnTo>
                  <a:lnTo>
                    <a:pt x="531" y="107"/>
                  </a:lnTo>
                  <a:lnTo>
                    <a:pt x="425" y="54"/>
                  </a:lnTo>
                  <a:lnTo>
                    <a:pt x="319"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6569400" y="1461875"/>
              <a:ext cx="39800" cy="39775"/>
            </a:xfrm>
            <a:custGeom>
              <a:rect b="b" l="l" r="r" t="t"/>
              <a:pathLst>
                <a:path extrusionOk="0" h="1591" w="1592">
                  <a:moveTo>
                    <a:pt x="796" y="0"/>
                  </a:moveTo>
                  <a:lnTo>
                    <a:pt x="637" y="53"/>
                  </a:lnTo>
                  <a:lnTo>
                    <a:pt x="478" y="106"/>
                  </a:lnTo>
                  <a:lnTo>
                    <a:pt x="213" y="265"/>
                  </a:lnTo>
                  <a:lnTo>
                    <a:pt x="54" y="478"/>
                  </a:lnTo>
                  <a:lnTo>
                    <a:pt x="1" y="637"/>
                  </a:lnTo>
                  <a:lnTo>
                    <a:pt x="1" y="796"/>
                  </a:lnTo>
                  <a:lnTo>
                    <a:pt x="54" y="1061"/>
                  </a:lnTo>
                  <a:lnTo>
                    <a:pt x="160" y="1273"/>
                  </a:lnTo>
                  <a:lnTo>
                    <a:pt x="266" y="1432"/>
                  </a:lnTo>
                  <a:lnTo>
                    <a:pt x="425" y="1538"/>
                  </a:lnTo>
                  <a:lnTo>
                    <a:pt x="584" y="1591"/>
                  </a:lnTo>
                  <a:lnTo>
                    <a:pt x="955" y="1591"/>
                  </a:lnTo>
                  <a:lnTo>
                    <a:pt x="1167" y="1538"/>
                  </a:lnTo>
                  <a:lnTo>
                    <a:pt x="1273" y="1432"/>
                  </a:lnTo>
                  <a:lnTo>
                    <a:pt x="1432" y="1273"/>
                  </a:lnTo>
                  <a:lnTo>
                    <a:pt x="1538" y="1061"/>
                  </a:lnTo>
                  <a:lnTo>
                    <a:pt x="1591" y="796"/>
                  </a:lnTo>
                  <a:lnTo>
                    <a:pt x="1591" y="637"/>
                  </a:lnTo>
                  <a:lnTo>
                    <a:pt x="1538" y="478"/>
                  </a:lnTo>
                  <a:lnTo>
                    <a:pt x="1326" y="265"/>
                  </a:lnTo>
                  <a:lnTo>
                    <a:pt x="1114" y="106"/>
                  </a:lnTo>
                  <a:lnTo>
                    <a:pt x="955" y="53"/>
                  </a:lnTo>
                  <a:lnTo>
                    <a:pt x="796" y="0"/>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6244700" y="1440675"/>
              <a:ext cx="1073575" cy="970200"/>
            </a:xfrm>
            <a:custGeom>
              <a:rect b="b" l="l" r="r" t="t"/>
              <a:pathLst>
                <a:path extrusionOk="0" h="38808" w="42943">
                  <a:moveTo>
                    <a:pt x="32551" y="4294"/>
                  </a:moveTo>
                  <a:lnTo>
                    <a:pt x="32498" y="4400"/>
                  </a:lnTo>
                  <a:lnTo>
                    <a:pt x="32392" y="4506"/>
                  </a:lnTo>
                  <a:lnTo>
                    <a:pt x="32286" y="4665"/>
                  </a:lnTo>
                  <a:lnTo>
                    <a:pt x="32127" y="4825"/>
                  </a:lnTo>
                  <a:lnTo>
                    <a:pt x="32074" y="4559"/>
                  </a:lnTo>
                  <a:lnTo>
                    <a:pt x="32233" y="4506"/>
                  </a:lnTo>
                  <a:lnTo>
                    <a:pt x="32445" y="4400"/>
                  </a:lnTo>
                  <a:lnTo>
                    <a:pt x="32551" y="4294"/>
                  </a:lnTo>
                  <a:close/>
                  <a:moveTo>
                    <a:pt x="29795" y="3923"/>
                  </a:moveTo>
                  <a:lnTo>
                    <a:pt x="29901" y="3976"/>
                  </a:lnTo>
                  <a:lnTo>
                    <a:pt x="30007" y="4135"/>
                  </a:lnTo>
                  <a:lnTo>
                    <a:pt x="30113" y="4294"/>
                  </a:lnTo>
                  <a:lnTo>
                    <a:pt x="30166" y="4400"/>
                  </a:lnTo>
                  <a:lnTo>
                    <a:pt x="30219" y="4453"/>
                  </a:lnTo>
                  <a:lnTo>
                    <a:pt x="30325" y="4347"/>
                  </a:lnTo>
                  <a:lnTo>
                    <a:pt x="30431" y="4241"/>
                  </a:lnTo>
                  <a:lnTo>
                    <a:pt x="30537" y="4135"/>
                  </a:lnTo>
                  <a:lnTo>
                    <a:pt x="30537" y="4082"/>
                  </a:lnTo>
                  <a:lnTo>
                    <a:pt x="30590" y="4135"/>
                  </a:lnTo>
                  <a:lnTo>
                    <a:pt x="30537" y="4294"/>
                  </a:lnTo>
                  <a:lnTo>
                    <a:pt x="30590" y="4506"/>
                  </a:lnTo>
                  <a:lnTo>
                    <a:pt x="30643" y="4718"/>
                  </a:lnTo>
                  <a:lnTo>
                    <a:pt x="30696" y="4825"/>
                  </a:lnTo>
                  <a:lnTo>
                    <a:pt x="30749" y="4718"/>
                  </a:lnTo>
                  <a:lnTo>
                    <a:pt x="30855" y="4506"/>
                  </a:lnTo>
                  <a:lnTo>
                    <a:pt x="30855" y="4559"/>
                  </a:lnTo>
                  <a:lnTo>
                    <a:pt x="30855" y="4612"/>
                  </a:lnTo>
                  <a:lnTo>
                    <a:pt x="30908" y="4612"/>
                  </a:lnTo>
                  <a:lnTo>
                    <a:pt x="31014" y="4559"/>
                  </a:lnTo>
                  <a:lnTo>
                    <a:pt x="30961" y="4825"/>
                  </a:lnTo>
                  <a:lnTo>
                    <a:pt x="30961" y="4984"/>
                  </a:lnTo>
                  <a:lnTo>
                    <a:pt x="31279" y="4612"/>
                  </a:lnTo>
                  <a:lnTo>
                    <a:pt x="31279" y="5037"/>
                  </a:lnTo>
                  <a:lnTo>
                    <a:pt x="31597" y="5249"/>
                  </a:lnTo>
                  <a:lnTo>
                    <a:pt x="31809" y="5461"/>
                  </a:lnTo>
                  <a:lnTo>
                    <a:pt x="31915" y="5620"/>
                  </a:lnTo>
                  <a:lnTo>
                    <a:pt x="32021" y="5832"/>
                  </a:lnTo>
                  <a:lnTo>
                    <a:pt x="32074" y="5832"/>
                  </a:lnTo>
                  <a:lnTo>
                    <a:pt x="32127" y="5620"/>
                  </a:lnTo>
                  <a:lnTo>
                    <a:pt x="32180" y="5355"/>
                  </a:lnTo>
                  <a:lnTo>
                    <a:pt x="32180" y="5143"/>
                  </a:lnTo>
                  <a:lnTo>
                    <a:pt x="32180" y="4931"/>
                  </a:lnTo>
                  <a:lnTo>
                    <a:pt x="32710" y="4665"/>
                  </a:lnTo>
                  <a:lnTo>
                    <a:pt x="33029" y="4612"/>
                  </a:lnTo>
                  <a:lnTo>
                    <a:pt x="33241" y="4612"/>
                  </a:lnTo>
                  <a:lnTo>
                    <a:pt x="33188" y="4718"/>
                  </a:lnTo>
                  <a:lnTo>
                    <a:pt x="33082" y="4825"/>
                  </a:lnTo>
                  <a:lnTo>
                    <a:pt x="32710" y="4984"/>
                  </a:lnTo>
                  <a:lnTo>
                    <a:pt x="32763" y="5037"/>
                  </a:lnTo>
                  <a:lnTo>
                    <a:pt x="32976" y="5090"/>
                  </a:lnTo>
                  <a:lnTo>
                    <a:pt x="33294" y="5090"/>
                  </a:lnTo>
                  <a:lnTo>
                    <a:pt x="33612" y="5037"/>
                  </a:lnTo>
                  <a:lnTo>
                    <a:pt x="33877" y="4931"/>
                  </a:lnTo>
                  <a:lnTo>
                    <a:pt x="33824" y="4984"/>
                  </a:lnTo>
                  <a:lnTo>
                    <a:pt x="33771" y="5090"/>
                  </a:lnTo>
                  <a:lnTo>
                    <a:pt x="33559" y="5249"/>
                  </a:lnTo>
                  <a:lnTo>
                    <a:pt x="33559" y="5302"/>
                  </a:lnTo>
                  <a:lnTo>
                    <a:pt x="33983" y="5355"/>
                  </a:lnTo>
                  <a:lnTo>
                    <a:pt x="34195" y="5355"/>
                  </a:lnTo>
                  <a:lnTo>
                    <a:pt x="34354" y="5302"/>
                  </a:lnTo>
                  <a:lnTo>
                    <a:pt x="34354" y="5302"/>
                  </a:lnTo>
                  <a:lnTo>
                    <a:pt x="34301" y="5461"/>
                  </a:lnTo>
                  <a:lnTo>
                    <a:pt x="34142" y="5567"/>
                  </a:lnTo>
                  <a:lnTo>
                    <a:pt x="34195" y="5620"/>
                  </a:lnTo>
                  <a:lnTo>
                    <a:pt x="34407" y="5673"/>
                  </a:lnTo>
                  <a:lnTo>
                    <a:pt x="34566" y="5832"/>
                  </a:lnTo>
                  <a:lnTo>
                    <a:pt x="34672" y="5885"/>
                  </a:lnTo>
                  <a:lnTo>
                    <a:pt x="34672" y="5885"/>
                  </a:lnTo>
                  <a:lnTo>
                    <a:pt x="34354" y="5832"/>
                  </a:lnTo>
                  <a:lnTo>
                    <a:pt x="33771" y="5726"/>
                  </a:lnTo>
                  <a:lnTo>
                    <a:pt x="33241" y="5673"/>
                  </a:lnTo>
                  <a:lnTo>
                    <a:pt x="32710" y="5726"/>
                  </a:lnTo>
                  <a:lnTo>
                    <a:pt x="32233" y="5832"/>
                  </a:lnTo>
                  <a:lnTo>
                    <a:pt x="31915" y="5938"/>
                  </a:lnTo>
                  <a:lnTo>
                    <a:pt x="31650" y="6097"/>
                  </a:lnTo>
                  <a:lnTo>
                    <a:pt x="31438" y="6256"/>
                  </a:lnTo>
                  <a:lnTo>
                    <a:pt x="31226" y="6521"/>
                  </a:lnTo>
                  <a:lnTo>
                    <a:pt x="31067" y="6786"/>
                  </a:lnTo>
                  <a:lnTo>
                    <a:pt x="30908" y="7051"/>
                  </a:lnTo>
                  <a:lnTo>
                    <a:pt x="30855" y="7369"/>
                  </a:lnTo>
                  <a:lnTo>
                    <a:pt x="30802" y="7634"/>
                  </a:lnTo>
                  <a:lnTo>
                    <a:pt x="30908" y="8005"/>
                  </a:lnTo>
                  <a:lnTo>
                    <a:pt x="30961" y="8164"/>
                  </a:lnTo>
                  <a:lnTo>
                    <a:pt x="31067" y="8323"/>
                  </a:lnTo>
                  <a:lnTo>
                    <a:pt x="31120" y="8111"/>
                  </a:lnTo>
                  <a:lnTo>
                    <a:pt x="31226" y="7899"/>
                  </a:lnTo>
                  <a:lnTo>
                    <a:pt x="31385" y="7634"/>
                  </a:lnTo>
                  <a:lnTo>
                    <a:pt x="31438" y="7581"/>
                  </a:lnTo>
                  <a:lnTo>
                    <a:pt x="31385" y="7263"/>
                  </a:lnTo>
                  <a:lnTo>
                    <a:pt x="31650" y="7475"/>
                  </a:lnTo>
                  <a:lnTo>
                    <a:pt x="31650" y="7316"/>
                  </a:lnTo>
                  <a:lnTo>
                    <a:pt x="31597" y="7210"/>
                  </a:lnTo>
                  <a:lnTo>
                    <a:pt x="31491" y="7104"/>
                  </a:lnTo>
                  <a:lnTo>
                    <a:pt x="31650" y="7157"/>
                  </a:lnTo>
                  <a:lnTo>
                    <a:pt x="31756" y="7210"/>
                  </a:lnTo>
                  <a:lnTo>
                    <a:pt x="31862" y="7316"/>
                  </a:lnTo>
                  <a:lnTo>
                    <a:pt x="31862" y="7157"/>
                  </a:lnTo>
                  <a:lnTo>
                    <a:pt x="31862" y="6998"/>
                  </a:lnTo>
                  <a:lnTo>
                    <a:pt x="31809" y="6786"/>
                  </a:lnTo>
                  <a:lnTo>
                    <a:pt x="31915" y="6839"/>
                  </a:lnTo>
                  <a:lnTo>
                    <a:pt x="32021" y="6945"/>
                  </a:lnTo>
                  <a:lnTo>
                    <a:pt x="32074" y="6945"/>
                  </a:lnTo>
                  <a:lnTo>
                    <a:pt x="32127" y="6892"/>
                  </a:lnTo>
                  <a:lnTo>
                    <a:pt x="32180" y="6786"/>
                  </a:lnTo>
                  <a:lnTo>
                    <a:pt x="32233" y="6627"/>
                  </a:lnTo>
                  <a:lnTo>
                    <a:pt x="32339" y="6521"/>
                  </a:lnTo>
                  <a:lnTo>
                    <a:pt x="32339" y="6627"/>
                  </a:lnTo>
                  <a:lnTo>
                    <a:pt x="32339" y="6733"/>
                  </a:lnTo>
                  <a:lnTo>
                    <a:pt x="32392" y="6839"/>
                  </a:lnTo>
                  <a:lnTo>
                    <a:pt x="32445" y="6892"/>
                  </a:lnTo>
                  <a:lnTo>
                    <a:pt x="32551" y="6733"/>
                  </a:lnTo>
                  <a:lnTo>
                    <a:pt x="32710" y="6521"/>
                  </a:lnTo>
                  <a:lnTo>
                    <a:pt x="32816" y="6415"/>
                  </a:lnTo>
                  <a:lnTo>
                    <a:pt x="32922" y="6362"/>
                  </a:lnTo>
                  <a:lnTo>
                    <a:pt x="32869" y="6521"/>
                  </a:lnTo>
                  <a:lnTo>
                    <a:pt x="32816" y="6627"/>
                  </a:lnTo>
                  <a:lnTo>
                    <a:pt x="32869" y="6680"/>
                  </a:lnTo>
                  <a:lnTo>
                    <a:pt x="32976" y="6521"/>
                  </a:lnTo>
                  <a:lnTo>
                    <a:pt x="33082" y="6362"/>
                  </a:lnTo>
                  <a:lnTo>
                    <a:pt x="33241" y="6309"/>
                  </a:lnTo>
                  <a:lnTo>
                    <a:pt x="33188" y="6415"/>
                  </a:lnTo>
                  <a:lnTo>
                    <a:pt x="33241" y="6521"/>
                  </a:lnTo>
                  <a:lnTo>
                    <a:pt x="33347" y="6468"/>
                  </a:lnTo>
                  <a:lnTo>
                    <a:pt x="33294" y="6521"/>
                  </a:lnTo>
                  <a:lnTo>
                    <a:pt x="33241" y="6521"/>
                  </a:lnTo>
                  <a:lnTo>
                    <a:pt x="32976" y="6733"/>
                  </a:lnTo>
                  <a:lnTo>
                    <a:pt x="32816" y="6998"/>
                  </a:lnTo>
                  <a:lnTo>
                    <a:pt x="32657" y="7316"/>
                  </a:lnTo>
                  <a:lnTo>
                    <a:pt x="32551" y="7634"/>
                  </a:lnTo>
                  <a:lnTo>
                    <a:pt x="32551" y="8005"/>
                  </a:lnTo>
                  <a:lnTo>
                    <a:pt x="32551" y="8217"/>
                  </a:lnTo>
                  <a:lnTo>
                    <a:pt x="32657" y="8377"/>
                  </a:lnTo>
                  <a:lnTo>
                    <a:pt x="32710" y="8377"/>
                  </a:lnTo>
                  <a:lnTo>
                    <a:pt x="32710" y="8111"/>
                  </a:lnTo>
                  <a:lnTo>
                    <a:pt x="32816" y="8323"/>
                  </a:lnTo>
                  <a:lnTo>
                    <a:pt x="32816" y="8377"/>
                  </a:lnTo>
                  <a:lnTo>
                    <a:pt x="32869" y="8323"/>
                  </a:lnTo>
                  <a:lnTo>
                    <a:pt x="32816" y="8005"/>
                  </a:lnTo>
                  <a:lnTo>
                    <a:pt x="32869" y="7740"/>
                  </a:lnTo>
                  <a:lnTo>
                    <a:pt x="32922" y="7899"/>
                  </a:lnTo>
                  <a:lnTo>
                    <a:pt x="32976" y="8005"/>
                  </a:lnTo>
                  <a:lnTo>
                    <a:pt x="33082" y="8111"/>
                  </a:lnTo>
                  <a:lnTo>
                    <a:pt x="33135" y="7634"/>
                  </a:lnTo>
                  <a:lnTo>
                    <a:pt x="33135" y="7422"/>
                  </a:lnTo>
                  <a:lnTo>
                    <a:pt x="33082" y="7263"/>
                  </a:lnTo>
                  <a:lnTo>
                    <a:pt x="33188" y="7422"/>
                  </a:lnTo>
                  <a:lnTo>
                    <a:pt x="33294" y="7634"/>
                  </a:lnTo>
                  <a:lnTo>
                    <a:pt x="33347" y="7687"/>
                  </a:lnTo>
                  <a:lnTo>
                    <a:pt x="33347" y="7634"/>
                  </a:lnTo>
                  <a:lnTo>
                    <a:pt x="33400" y="7263"/>
                  </a:lnTo>
                  <a:lnTo>
                    <a:pt x="33400" y="7104"/>
                  </a:lnTo>
                  <a:lnTo>
                    <a:pt x="33453" y="6945"/>
                  </a:lnTo>
                  <a:lnTo>
                    <a:pt x="33506" y="6998"/>
                  </a:lnTo>
                  <a:lnTo>
                    <a:pt x="33559" y="7104"/>
                  </a:lnTo>
                  <a:lnTo>
                    <a:pt x="33559" y="7369"/>
                  </a:lnTo>
                  <a:lnTo>
                    <a:pt x="33612" y="7369"/>
                  </a:lnTo>
                  <a:lnTo>
                    <a:pt x="33771" y="7051"/>
                  </a:lnTo>
                  <a:lnTo>
                    <a:pt x="33824" y="6839"/>
                  </a:lnTo>
                  <a:lnTo>
                    <a:pt x="33824" y="6680"/>
                  </a:lnTo>
                  <a:lnTo>
                    <a:pt x="33877" y="6786"/>
                  </a:lnTo>
                  <a:lnTo>
                    <a:pt x="33930" y="6945"/>
                  </a:lnTo>
                  <a:lnTo>
                    <a:pt x="33983" y="6945"/>
                  </a:lnTo>
                  <a:lnTo>
                    <a:pt x="34142" y="6733"/>
                  </a:lnTo>
                  <a:lnTo>
                    <a:pt x="34195" y="6627"/>
                  </a:lnTo>
                  <a:lnTo>
                    <a:pt x="34195" y="6521"/>
                  </a:lnTo>
                  <a:lnTo>
                    <a:pt x="34248" y="6574"/>
                  </a:lnTo>
                  <a:lnTo>
                    <a:pt x="34301" y="6680"/>
                  </a:lnTo>
                  <a:lnTo>
                    <a:pt x="34566" y="6521"/>
                  </a:lnTo>
                  <a:lnTo>
                    <a:pt x="34672" y="6468"/>
                  </a:lnTo>
                  <a:lnTo>
                    <a:pt x="34672" y="6521"/>
                  </a:lnTo>
                  <a:lnTo>
                    <a:pt x="33930" y="7634"/>
                  </a:lnTo>
                  <a:lnTo>
                    <a:pt x="33665" y="8164"/>
                  </a:lnTo>
                  <a:lnTo>
                    <a:pt x="33506" y="8536"/>
                  </a:lnTo>
                  <a:lnTo>
                    <a:pt x="33029" y="9490"/>
                  </a:lnTo>
                  <a:lnTo>
                    <a:pt x="32657" y="10497"/>
                  </a:lnTo>
                  <a:lnTo>
                    <a:pt x="32657" y="10603"/>
                  </a:lnTo>
                  <a:lnTo>
                    <a:pt x="32445" y="11345"/>
                  </a:lnTo>
                  <a:lnTo>
                    <a:pt x="32286" y="11875"/>
                  </a:lnTo>
                  <a:lnTo>
                    <a:pt x="32233" y="12247"/>
                  </a:lnTo>
                  <a:lnTo>
                    <a:pt x="31809" y="11345"/>
                  </a:lnTo>
                  <a:lnTo>
                    <a:pt x="31703" y="11027"/>
                  </a:lnTo>
                  <a:lnTo>
                    <a:pt x="31438" y="10497"/>
                  </a:lnTo>
                  <a:lnTo>
                    <a:pt x="30802" y="9490"/>
                  </a:lnTo>
                  <a:lnTo>
                    <a:pt x="30802" y="9437"/>
                  </a:lnTo>
                  <a:lnTo>
                    <a:pt x="30166" y="8536"/>
                  </a:lnTo>
                  <a:lnTo>
                    <a:pt x="29530" y="7634"/>
                  </a:lnTo>
                  <a:lnTo>
                    <a:pt x="28575" y="6521"/>
                  </a:lnTo>
                  <a:lnTo>
                    <a:pt x="28522" y="6521"/>
                  </a:lnTo>
                  <a:lnTo>
                    <a:pt x="27886" y="5832"/>
                  </a:lnTo>
                  <a:lnTo>
                    <a:pt x="27250" y="5249"/>
                  </a:lnTo>
                  <a:lnTo>
                    <a:pt x="26614" y="4665"/>
                  </a:lnTo>
                  <a:lnTo>
                    <a:pt x="26614" y="4665"/>
                  </a:lnTo>
                  <a:lnTo>
                    <a:pt x="26932" y="4718"/>
                  </a:lnTo>
                  <a:lnTo>
                    <a:pt x="27197" y="4825"/>
                  </a:lnTo>
                  <a:lnTo>
                    <a:pt x="27250" y="4825"/>
                  </a:lnTo>
                  <a:lnTo>
                    <a:pt x="27250" y="4665"/>
                  </a:lnTo>
                  <a:lnTo>
                    <a:pt x="27303" y="4559"/>
                  </a:lnTo>
                  <a:lnTo>
                    <a:pt x="27356" y="4718"/>
                  </a:lnTo>
                  <a:lnTo>
                    <a:pt x="27462" y="4825"/>
                  </a:lnTo>
                  <a:lnTo>
                    <a:pt x="27727" y="5090"/>
                  </a:lnTo>
                  <a:lnTo>
                    <a:pt x="27780" y="5090"/>
                  </a:lnTo>
                  <a:lnTo>
                    <a:pt x="27780" y="5037"/>
                  </a:lnTo>
                  <a:lnTo>
                    <a:pt x="27780" y="4825"/>
                  </a:lnTo>
                  <a:lnTo>
                    <a:pt x="27833" y="4665"/>
                  </a:lnTo>
                  <a:lnTo>
                    <a:pt x="27886" y="4878"/>
                  </a:lnTo>
                  <a:lnTo>
                    <a:pt x="28045" y="5143"/>
                  </a:lnTo>
                  <a:lnTo>
                    <a:pt x="28204" y="5355"/>
                  </a:lnTo>
                  <a:lnTo>
                    <a:pt x="28416" y="5514"/>
                  </a:lnTo>
                  <a:lnTo>
                    <a:pt x="28416" y="5461"/>
                  </a:lnTo>
                  <a:lnTo>
                    <a:pt x="28363" y="5143"/>
                  </a:lnTo>
                  <a:lnTo>
                    <a:pt x="28363" y="4984"/>
                  </a:lnTo>
                  <a:lnTo>
                    <a:pt x="28416" y="4878"/>
                  </a:lnTo>
                  <a:lnTo>
                    <a:pt x="28522" y="5037"/>
                  </a:lnTo>
                  <a:lnTo>
                    <a:pt x="28628" y="5302"/>
                  </a:lnTo>
                  <a:lnTo>
                    <a:pt x="28787" y="5832"/>
                  </a:lnTo>
                  <a:lnTo>
                    <a:pt x="28840" y="5832"/>
                  </a:lnTo>
                  <a:lnTo>
                    <a:pt x="28893" y="5673"/>
                  </a:lnTo>
                  <a:lnTo>
                    <a:pt x="28946" y="5461"/>
                  </a:lnTo>
                  <a:lnTo>
                    <a:pt x="28946" y="5302"/>
                  </a:lnTo>
                  <a:lnTo>
                    <a:pt x="28999" y="5196"/>
                  </a:lnTo>
                  <a:lnTo>
                    <a:pt x="29052" y="5461"/>
                  </a:lnTo>
                  <a:lnTo>
                    <a:pt x="29105" y="5832"/>
                  </a:lnTo>
                  <a:lnTo>
                    <a:pt x="29317" y="6309"/>
                  </a:lnTo>
                  <a:lnTo>
                    <a:pt x="29317" y="6256"/>
                  </a:lnTo>
                  <a:lnTo>
                    <a:pt x="29424" y="6150"/>
                  </a:lnTo>
                  <a:lnTo>
                    <a:pt x="29477" y="5991"/>
                  </a:lnTo>
                  <a:lnTo>
                    <a:pt x="29477" y="5832"/>
                  </a:lnTo>
                  <a:lnTo>
                    <a:pt x="29477" y="5779"/>
                  </a:lnTo>
                  <a:lnTo>
                    <a:pt x="29530" y="5832"/>
                  </a:lnTo>
                  <a:lnTo>
                    <a:pt x="29636" y="6150"/>
                  </a:lnTo>
                  <a:lnTo>
                    <a:pt x="29742" y="6521"/>
                  </a:lnTo>
                  <a:lnTo>
                    <a:pt x="29795" y="6521"/>
                  </a:lnTo>
                  <a:lnTo>
                    <a:pt x="29848" y="6203"/>
                  </a:lnTo>
                  <a:lnTo>
                    <a:pt x="29901" y="6362"/>
                  </a:lnTo>
                  <a:lnTo>
                    <a:pt x="29954" y="6521"/>
                  </a:lnTo>
                  <a:lnTo>
                    <a:pt x="30007" y="6521"/>
                  </a:lnTo>
                  <a:lnTo>
                    <a:pt x="30060" y="6150"/>
                  </a:lnTo>
                  <a:lnTo>
                    <a:pt x="30007" y="5832"/>
                  </a:lnTo>
                  <a:lnTo>
                    <a:pt x="29848" y="5408"/>
                  </a:lnTo>
                  <a:lnTo>
                    <a:pt x="29636" y="5037"/>
                  </a:lnTo>
                  <a:lnTo>
                    <a:pt x="29317" y="4771"/>
                  </a:lnTo>
                  <a:lnTo>
                    <a:pt x="28999" y="4506"/>
                  </a:lnTo>
                  <a:lnTo>
                    <a:pt x="28575" y="4241"/>
                  </a:lnTo>
                  <a:lnTo>
                    <a:pt x="28363" y="4188"/>
                  </a:lnTo>
                  <a:lnTo>
                    <a:pt x="28522" y="4188"/>
                  </a:lnTo>
                  <a:lnTo>
                    <a:pt x="28575" y="4241"/>
                  </a:lnTo>
                  <a:lnTo>
                    <a:pt x="28575" y="4135"/>
                  </a:lnTo>
                  <a:lnTo>
                    <a:pt x="28522" y="3976"/>
                  </a:lnTo>
                  <a:lnTo>
                    <a:pt x="28522" y="3923"/>
                  </a:lnTo>
                  <a:lnTo>
                    <a:pt x="28681" y="3976"/>
                  </a:lnTo>
                  <a:lnTo>
                    <a:pt x="28893" y="4082"/>
                  </a:lnTo>
                  <a:lnTo>
                    <a:pt x="28999" y="4188"/>
                  </a:lnTo>
                  <a:lnTo>
                    <a:pt x="29158" y="4347"/>
                  </a:lnTo>
                  <a:lnTo>
                    <a:pt x="29158" y="4241"/>
                  </a:lnTo>
                  <a:lnTo>
                    <a:pt x="29105" y="4082"/>
                  </a:lnTo>
                  <a:lnTo>
                    <a:pt x="28999" y="3976"/>
                  </a:lnTo>
                  <a:lnTo>
                    <a:pt x="28946" y="3923"/>
                  </a:lnTo>
                  <a:lnTo>
                    <a:pt x="29158" y="3976"/>
                  </a:lnTo>
                  <a:lnTo>
                    <a:pt x="29371" y="4082"/>
                  </a:lnTo>
                  <a:lnTo>
                    <a:pt x="29530" y="4241"/>
                  </a:lnTo>
                  <a:lnTo>
                    <a:pt x="29689" y="4347"/>
                  </a:lnTo>
                  <a:lnTo>
                    <a:pt x="29742" y="4400"/>
                  </a:lnTo>
                  <a:lnTo>
                    <a:pt x="29795" y="4347"/>
                  </a:lnTo>
                  <a:lnTo>
                    <a:pt x="29848" y="4241"/>
                  </a:lnTo>
                  <a:lnTo>
                    <a:pt x="29848" y="4082"/>
                  </a:lnTo>
                  <a:lnTo>
                    <a:pt x="29795" y="3976"/>
                  </a:lnTo>
                  <a:lnTo>
                    <a:pt x="29795" y="3923"/>
                  </a:lnTo>
                  <a:close/>
                  <a:moveTo>
                    <a:pt x="212" y="14526"/>
                  </a:moveTo>
                  <a:lnTo>
                    <a:pt x="159" y="14738"/>
                  </a:lnTo>
                  <a:lnTo>
                    <a:pt x="159" y="14791"/>
                  </a:lnTo>
                  <a:lnTo>
                    <a:pt x="159" y="15003"/>
                  </a:lnTo>
                  <a:lnTo>
                    <a:pt x="212" y="14526"/>
                  </a:lnTo>
                  <a:close/>
                  <a:moveTo>
                    <a:pt x="159" y="15003"/>
                  </a:moveTo>
                  <a:lnTo>
                    <a:pt x="106" y="15109"/>
                  </a:lnTo>
                  <a:lnTo>
                    <a:pt x="149" y="15067"/>
                  </a:lnTo>
                  <a:lnTo>
                    <a:pt x="159" y="15003"/>
                  </a:lnTo>
                  <a:close/>
                  <a:moveTo>
                    <a:pt x="29583" y="0"/>
                  </a:moveTo>
                  <a:lnTo>
                    <a:pt x="29211" y="53"/>
                  </a:lnTo>
                  <a:lnTo>
                    <a:pt x="28893" y="106"/>
                  </a:lnTo>
                  <a:lnTo>
                    <a:pt x="28257" y="318"/>
                  </a:lnTo>
                  <a:lnTo>
                    <a:pt x="27886" y="477"/>
                  </a:lnTo>
                  <a:lnTo>
                    <a:pt x="27462" y="742"/>
                  </a:lnTo>
                  <a:lnTo>
                    <a:pt x="27091" y="1007"/>
                  </a:lnTo>
                  <a:lnTo>
                    <a:pt x="26879" y="1219"/>
                  </a:lnTo>
                  <a:lnTo>
                    <a:pt x="26667" y="1485"/>
                  </a:lnTo>
                  <a:lnTo>
                    <a:pt x="26508" y="1803"/>
                  </a:lnTo>
                  <a:lnTo>
                    <a:pt x="26296" y="2121"/>
                  </a:lnTo>
                  <a:lnTo>
                    <a:pt x="26190" y="2492"/>
                  </a:lnTo>
                  <a:lnTo>
                    <a:pt x="25978" y="3128"/>
                  </a:lnTo>
                  <a:lnTo>
                    <a:pt x="25872" y="3870"/>
                  </a:lnTo>
                  <a:lnTo>
                    <a:pt x="25553" y="3393"/>
                  </a:lnTo>
                  <a:lnTo>
                    <a:pt x="25129" y="2969"/>
                  </a:lnTo>
                  <a:lnTo>
                    <a:pt x="24758" y="2704"/>
                  </a:lnTo>
                  <a:lnTo>
                    <a:pt x="24387" y="2492"/>
                  </a:lnTo>
                  <a:lnTo>
                    <a:pt x="24016" y="2386"/>
                  </a:lnTo>
                  <a:lnTo>
                    <a:pt x="23698" y="2333"/>
                  </a:lnTo>
                  <a:lnTo>
                    <a:pt x="23380" y="2333"/>
                  </a:lnTo>
                  <a:lnTo>
                    <a:pt x="23009" y="2386"/>
                  </a:lnTo>
                  <a:lnTo>
                    <a:pt x="22638" y="2492"/>
                  </a:lnTo>
                  <a:lnTo>
                    <a:pt x="22320" y="2651"/>
                  </a:lnTo>
                  <a:lnTo>
                    <a:pt x="22054" y="2863"/>
                  </a:lnTo>
                  <a:lnTo>
                    <a:pt x="21789" y="3128"/>
                  </a:lnTo>
                  <a:lnTo>
                    <a:pt x="21577" y="3446"/>
                  </a:lnTo>
                  <a:lnTo>
                    <a:pt x="21630" y="3499"/>
                  </a:lnTo>
                  <a:lnTo>
                    <a:pt x="21736" y="3393"/>
                  </a:lnTo>
                  <a:lnTo>
                    <a:pt x="21895" y="3287"/>
                  </a:lnTo>
                  <a:lnTo>
                    <a:pt x="21789" y="3605"/>
                  </a:lnTo>
                  <a:lnTo>
                    <a:pt x="21842" y="3605"/>
                  </a:lnTo>
                  <a:lnTo>
                    <a:pt x="22160" y="3287"/>
                  </a:lnTo>
                  <a:lnTo>
                    <a:pt x="22426" y="3128"/>
                  </a:lnTo>
                  <a:lnTo>
                    <a:pt x="22320" y="3287"/>
                  </a:lnTo>
                  <a:lnTo>
                    <a:pt x="22267" y="3446"/>
                  </a:lnTo>
                  <a:lnTo>
                    <a:pt x="22267" y="3605"/>
                  </a:lnTo>
                  <a:lnTo>
                    <a:pt x="22320" y="3658"/>
                  </a:lnTo>
                  <a:lnTo>
                    <a:pt x="22744" y="3340"/>
                  </a:lnTo>
                  <a:lnTo>
                    <a:pt x="23009" y="3128"/>
                  </a:lnTo>
                  <a:lnTo>
                    <a:pt x="23168" y="2916"/>
                  </a:lnTo>
                  <a:lnTo>
                    <a:pt x="23115" y="3075"/>
                  </a:lnTo>
                  <a:lnTo>
                    <a:pt x="23062" y="3181"/>
                  </a:lnTo>
                  <a:lnTo>
                    <a:pt x="22956" y="3340"/>
                  </a:lnTo>
                  <a:lnTo>
                    <a:pt x="22903" y="3499"/>
                  </a:lnTo>
                  <a:lnTo>
                    <a:pt x="22956" y="3552"/>
                  </a:lnTo>
                  <a:lnTo>
                    <a:pt x="23009" y="3552"/>
                  </a:lnTo>
                  <a:lnTo>
                    <a:pt x="23380" y="3234"/>
                  </a:lnTo>
                  <a:lnTo>
                    <a:pt x="23645" y="3075"/>
                  </a:lnTo>
                  <a:lnTo>
                    <a:pt x="23804" y="3022"/>
                  </a:lnTo>
                  <a:lnTo>
                    <a:pt x="23804" y="3128"/>
                  </a:lnTo>
                  <a:lnTo>
                    <a:pt x="23698" y="3234"/>
                  </a:lnTo>
                  <a:lnTo>
                    <a:pt x="23486" y="3446"/>
                  </a:lnTo>
                  <a:lnTo>
                    <a:pt x="23486" y="3499"/>
                  </a:lnTo>
                  <a:lnTo>
                    <a:pt x="23698" y="3499"/>
                  </a:lnTo>
                  <a:lnTo>
                    <a:pt x="23963" y="3393"/>
                  </a:lnTo>
                  <a:lnTo>
                    <a:pt x="24228" y="3287"/>
                  </a:lnTo>
                  <a:lnTo>
                    <a:pt x="24387" y="3128"/>
                  </a:lnTo>
                  <a:lnTo>
                    <a:pt x="24387" y="3287"/>
                  </a:lnTo>
                  <a:lnTo>
                    <a:pt x="24228" y="3499"/>
                  </a:lnTo>
                  <a:lnTo>
                    <a:pt x="24281" y="3552"/>
                  </a:lnTo>
                  <a:lnTo>
                    <a:pt x="24599" y="3499"/>
                  </a:lnTo>
                  <a:lnTo>
                    <a:pt x="24811" y="3446"/>
                  </a:lnTo>
                  <a:lnTo>
                    <a:pt x="24917" y="3340"/>
                  </a:lnTo>
                  <a:lnTo>
                    <a:pt x="24917" y="3446"/>
                  </a:lnTo>
                  <a:lnTo>
                    <a:pt x="24811" y="3605"/>
                  </a:lnTo>
                  <a:lnTo>
                    <a:pt x="24864" y="3658"/>
                  </a:lnTo>
                  <a:lnTo>
                    <a:pt x="25182" y="3711"/>
                  </a:lnTo>
                  <a:lnTo>
                    <a:pt x="25500" y="3817"/>
                  </a:lnTo>
                  <a:lnTo>
                    <a:pt x="25023" y="3711"/>
                  </a:lnTo>
                  <a:lnTo>
                    <a:pt x="24493" y="3658"/>
                  </a:lnTo>
                  <a:lnTo>
                    <a:pt x="23539" y="3658"/>
                  </a:lnTo>
                  <a:lnTo>
                    <a:pt x="23115" y="3711"/>
                  </a:lnTo>
                  <a:lnTo>
                    <a:pt x="22691" y="3764"/>
                  </a:lnTo>
                  <a:lnTo>
                    <a:pt x="21948" y="3976"/>
                  </a:lnTo>
                  <a:lnTo>
                    <a:pt x="21471" y="4188"/>
                  </a:lnTo>
                  <a:lnTo>
                    <a:pt x="21153" y="4400"/>
                  </a:lnTo>
                  <a:lnTo>
                    <a:pt x="21047" y="4506"/>
                  </a:lnTo>
                  <a:lnTo>
                    <a:pt x="20835" y="4771"/>
                  </a:lnTo>
                  <a:lnTo>
                    <a:pt x="20623" y="5090"/>
                  </a:lnTo>
                  <a:lnTo>
                    <a:pt x="20411" y="5461"/>
                  </a:lnTo>
                  <a:lnTo>
                    <a:pt x="20305" y="5832"/>
                  </a:lnTo>
                  <a:lnTo>
                    <a:pt x="20252" y="6150"/>
                  </a:lnTo>
                  <a:lnTo>
                    <a:pt x="20252" y="6521"/>
                  </a:lnTo>
                  <a:lnTo>
                    <a:pt x="20252" y="6786"/>
                  </a:lnTo>
                  <a:lnTo>
                    <a:pt x="20358" y="7051"/>
                  </a:lnTo>
                  <a:lnTo>
                    <a:pt x="20464" y="7263"/>
                  </a:lnTo>
                  <a:lnTo>
                    <a:pt x="20676" y="7475"/>
                  </a:lnTo>
                  <a:lnTo>
                    <a:pt x="20729" y="7157"/>
                  </a:lnTo>
                  <a:lnTo>
                    <a:pt x="20835" y="6839"/>
                  </a:lnTo>
                  <a:lnTo>
                    <a:pt x="20941" y="6627"/>
                  </a:lnTo>
                  <a:lnTo>
                    <a:pt x="21047" y="6521"/>
                  </a:lnTo>
                  <a:lnTo>
                    <a:pt x="21100" y="6468"/>
                  </a:lnTo>
                  <a:lnTo>
                    <a:pt x="20994" y="6044"/>
                  </a:lnTo>
                  <a:lnTo>
                    <a:pt x="21365" y="6309"/>
                  </a:lnTo>
                  <a:lnTo>
                    <a:pt x="21312" y="6097"/>
                  </a:lnTo>
                  <a:lnTo>
                    <a:pt x="21259" y="5938"/>
                  </a:lnTo>
                  <a:lnTo>
                    <a:pt x="21153" y="5832"/>
                  </a:lnTo>
                  <a:lnTo>
                    <a:pt x="21100" y="5779"/>
                  </a:lnTo>
                  <a:lnTo>
                    <a:pt x="21259" y="5832"/>
                  </a:lnTo>
                  <a:lnTo>
                    <a:pt x="21524" y="5938"/>
                  </a:lnTo>
                  <a:lnTo>
                    <a:pt x="21577" y="6044"/>
                  </a:lnTo>
                  <a:lnTo>
                    <a:pt x="21630" y="5832"/>
                  </a:lnTo>
                  <a:lnTo>
                    <a:pt x="21577" y="5620"/>
                  </a:lnTo>
                  <a:lnTo>
                    <a:pt x="21471" y="5355"/>
                  </a:lnTo>
                  <a:lnTo>
                    <a:pt x="21524" y="5355"/>
                  </a:lnTo>
                  <a:lnTo>
                    <a:pt x="21630" y="5408"/>
                  </a:lnTo>
                  <a:lnTo>
                    <a:pt x="21789" y="5514"/>
                  </a:lnTo>
                  <a:lnTo>
                    <a:pt x="21895" y="5567"/>
                  </a:lnTo>
                  <a:lnTo>
                    <a:pt x="21948" y="5514"/>
                  </a:lnTo>
                  <a:lnTo>
                    <a:pt x="21948" y="5461"/>
                  </a:lnTo>
                  <a:lnTo>
                    <a:pt x="21948" y="5302"/>
                  </a:lnTo>
                  <a:lnTo>
                    <a:pt x="22001" y="5090"/>
                  </a:lnTo>
                  <a:lnTo>
                    <a:pt x="22054" y="4984"/>
                  </a:lnTo>
                  <a:lnTo>
                    <a:pt x="22160" y="4931"/>
                  </a:lnTo>
                  <a:lnTo>
                    <a:pt x="22160" y="5037"/>
                  </a:lnTo>
                  <a:lnTo>
                    <a:pt x="22160" y="5196"/>
                  </a:lnTo>
                  <a:lnTo>
                    <a:pt x="22267" y="5302"/>
                  </a:lnTo>
                  <a:lnTo>
                    <a:pt x="22320" y="5355"/>
                  </a:lnTo>
                  <a:lnTo>
                    <a:pt x="22426" y="5249"/>
                  </a:lnTo>
                  <a:lnTo>
                    <a:pt x="22532" y="5037"/>
                  </a:lnTo>
                  <a:lnTo>
                    <a:pt x="22691" y="4771"/>
                  </a:lnTo>
                  <a:lnTo>
                    <a:pt x="22797" y="4718"/>
                  </a:lnTo>
                  <a:lnTo>
                    <a:pt x="22903" y="4665"/>
                  </a:lnTo>
                  <a:lnTo>
                    <a:pt x="22850" y="4825"/>
                  </a:lnTo>
                  <a:lnTo>
                    <a:pt x="22850" y="4931"/>
                  </a:lnTo>
                  <a:lnTo>
                    <a:pt x="22903" y="5090"/>
                  </a:lnTo>
                  <a:lnTo>
                    <a:pt x="23009" y="4825"/>
                  </a:lnTo>
                  <a:lnTo>
                    <a:pt x="23115" y="4665"/>
                  </a:lnTo>
                  <a:lnTo>
                    <a:pt x="23327" y="4506"/>
                  </a:lnTo>
                  <a:lnTo>
                    <a:pt x="23327" y="4612"/>
                  </a:lnTo>
                  <a:lnTo>
                    <a:pt x="23327" y="4718"/>
                  </a:lnTo>
                  <a:lnTo>
                    <a:pt x="23380" y="4825"/>
                  </a:lnTo>
                  <a:lnTo>
                    <a:pt x="23433" y="4718"/>
                  </a:lnTo>
                  <a:lnTo>
                    <a:pt x="23592" y="4665"/>
                  </a:lnTo>
                  <a:lnTo>
                    <a:pt x="24016" y="4506"/>
                  </a:lnTo>
                  <a:lnTo>
                    <a:pt x="24599" y="4347"/>
                  </a:lnTo>
                  <a:lnTo>
                    <a:pt x="25076" y="4294"/>
                  </a:lnTo>
                  <a:lnTo>
                    <a:pt x="25447" y="4294"/>
                  </a:lnTo>
                  <a:lnTo>
                    <a:pt x="24758" y="4506"/>
                  </a:lnTo>
                  <a:lnTo>
                    <a:pt x="24122" y="4771"/>
                  </a:lnTo>
                  <a:lnTo>
                    <a:pt x="23539" y="5090"/>
                  </a:lnTo>
                  <a:lnTo>
                    <a:pt x="23062" y="5461"/>
                  </a:lnTo>
                  <a:lnTo>
                    <a:pt x="22691" y="5832"/>
                  </a:lnTo>
                  <a:lnTo>
                    <a:pt x="22532" y="6044"/>
                  </a:lnTo>
                  <a:lnTo>
                    <a:pt x="22267" y="6521"/>
                  </a:lnTo>
                  <a:lnTo>
                    <a:pt x="22054" y="7051"/>
                  </a:lnTo>
                  <a:lnTo>
                    <a:pt x="21948" y="7634"/>
                  </a:lnTo>
                  <a:lnTo>
                    <a:pt x="21895" y="8058"/>
                  </a:lnTo>
                  <a:lnTo>
                    <a:pt x="21895" y="8536"/>
                  </a:lnTo>
                  <a:lnTo>
                    <a:pt x="22001" y="9013"/>
                  </a:lnTo>
                  <a:lnTo>
                    <a:pt x="22160" y="9490"/>
                  </a:lnTo>
                  <a:lnTo>
                    <a:pt x="22373" y="9861"/>
                  </a:lnTo>
                  <a:lnTo>
                    <a:pt x="22691" y="10179"/>
                  </a:lnTo>
                  <a:lnTo>
                    <a:pt x="22744" y="10179"/>
                  </a:lnTo>
                  <a:lnTo>
                    <a:pt x="22744" y="10126"/>
                  </a:lnTo>
                  <a:lnTo>
                    <a:pt x="22638" y="9914"/>
                  </a:lnTo>
                  <a:lnTo>
                    <a:pt x="22585" y="9596"/>
                  </a:lnTo>
                  <a:lnTo>
                    <a:pt x="22744" y="9808"/>
                  </a:lnTo>
                  <a:lnTo>
                    <a:pt x="22956" y="9967"/>
                  </a:lnTo>
                  <a:lnTo>
                    <a:pt x="23009" y="9967"/>
                  </a:lnTo>
                  <a:lnTo>
                    <a:pt x="23009" y="9914"/>
                  </a:lnTo>
                  <a:lnTo>
                    <a:pt x="22850" y="9490"/>
                  </a:lnTo>
                  <a:lnTo>
                    <a:pt x="22744" y="9066"/>
                  </a:lnTo>
                  <a:lnTo>
                    <a:pt x="22691" y="8748"/>
                  </a:lnTo>
                  <a:lnTo>
                    <a:pt x="22744" y="8907"/>
                  </a:lnTo>
                  <a:lnTo>
                    <a:pt x="22850" y="9013"/>
                  </a:lnTo>
                  <a:lnTo>
                    <a:pt x="23062" y="9172"/>
                  </a:lnTo>
                  <a:lnTo>
                    <a:pt x="23274" y="9278"/>
                  </a:lnTo>
                  <a:lnTo>
                    <a:pt x="23380" y="9278"/>
                  </a:lnTo>
                  <a:lnTo>
                    <a:pt x="23327" y="9013"/>
                  </a:lnTo>
                  <a:lnTo>
                    <a:pt x="23221" y="8536"/>
                  </a:lnTo>
                  <a:lnTo>
                    <a:pt x="23009" y="8005"/>
                  </a:lnTo>
                  <a:lnTo>
                    <a:pt x="22797" y="7634"/>
                  </a:lnTo>
                  <a:lnTo>
                    <a:pt x="22850" y="7634"/>
                  </a:lnTo>
                  <a:lnTo>
                    <a:pt x="23009" y="7793"/>
                  </a:lnTo>
                  <a:lnTo>
                    <a:pt x="23168" y="7952"/>
                  </a:lnTo>
                  <a:lnTo>
                    <a:pt x="23327" y="8111"/>
                  </a:lnTo>
                  <a:lnTo>
                    <a:pt x="23539" y="8323"/>
                  </a:lnTo>
                  <a:lnTo>
                    <a:pt x="23592" y="8270"/>
                  </a:lnTo>
                  <a:lnTo>
                    <a:pt x="23592" y="8217"/>
                  </a:lnTo>
                  <a:lnTo>
                    <a:pt x="23433" y="7634"/>
                  </a:lnTo>
                  <a:lnTo>
                    <a:pt x="23327" y="7104"/>
                  </a:lnTo>
                  <a:lnTo>
                    <a:pt x="23327" y="6892"/>
                  </a:lnTo>
                  <a:lnTo>
                    <a:pt x="23327" y="6733"/>
                  </a:lnTo>
                  <a:lnTo>
                    <a:pt x="23380" y="6733"/>
                  </a:lnTo>
                  <a:lnTo>
                    <a:pt x="23486" y="6786"/>
                  </a:lnTo>
                  <a:lnTo>
                    <a:pt x="23592" y="6998"/>
                  </a:lnTo>
                  <a:lnTo>
                    <a:pt x="23698" y="7263"/>
                  </a:lnTo>
                  <a:lnTo>
                    <a:pt x="23751" y="7475"/>
                  </a:lnTo>
                  <a:lnTo>
                    <a:pt x="23804" y="7528"/>
                  </a:lnTo>
                  <a:lnTo>
                    <a:pt x="23857" y="7475"/>
                  </a:lnTo>
                  <a:lnTo>
                    <a:pt x="23963" y="7051"/>
                  </a:lnTo>
                  <a:lnTo>
                    <a:pt x="24016" y="6521"/>
                  </a:lnTo>
                  <a:lnTo>
                    <a:pt x="23963" y="6203"/>
                  </a:lnTo>
                  <a:lnTo>
                    <a:pt x="23857" y="5938"/>
                  </a:lnTo>
                  <a:lnTo>
                    <a:pt x="23910" y="5991"/>
                  </a:lnTo>
                  <a:lnTo>
                    <a:pt x="24069" y="6097"/>
                  </a:lnTo>
                  <a:lnTo>
                    <a:pt x="24228" y="6362"/>
                  </a:lnTo>
                  <a:lnTo>
                    <a:pt x="24281" y="6415"/>
                  </a:lnTo>
                  <a:lnTo>
                    <a:pt x="24334" y="6362"/>
                  </a:lnTo>
                  <a:lnTo>
                    <a:pt x="24387" y="6097"/>
                  </a:lnTo>
                  <a:lnTo>
                    <a:pt x="24493" y="5832"/>
                  </a:lnTo>
                  <a:lnTo>
                    <a:pt x="24493" y="5567"/>
                  </a:lnTo>
                  <a:lnTo>
                    <a:pt x="24440" y="5302"/>
                  </a:lnTo>
                  <a:lnTo>
                    <a:pt x="24599" y="5408"/>
                  </a:lnTo>
                  <a:lnTo>
                    <a:pt x="24705" y="5620"/>
                  </a:lnTo>
                  <a:lnTo>
                    <a:pt x="24811" y="5620"/>
                  </a:lnTo>
                  <a:lnTo>
                    <a:pt x="24970" y="5355"/>
                  </a:lnTo>
                  <a:lnTo>
                    <a:pt x="25076" y="5143"/>
                  </a:lnTo>
                  <a:lnTo>
                    <a:pt x="25447" y="4825"/>
                  </a:lnTo>
                  <a:lnTo>
                    <a:pt x="25553" y="4825"/>
                  </a:lnTo>
                  <a:lnTo>
                    <a:pt x="25182" y="5302"/>
                  </a:lnTo>
                  <a:lnTo>
                    <a:pt x="24917" y="5832"/>
                  </a:lnTo>
                  <a:lnTo>
                    <a:pt x="24599" y="6521"/>
                  </a:lnTo>
                  <a:lnTo>
                    <a:pt x="24440" y="7104"/>
                  </a:lnTo>
                  <a:lnTo>
                    <a:pt x="24334" y="7634"/>
                  </a:lnTo>
                  <a:lnTo>
                    <a:pt x="24334" y="7899"/>
                  </a:lnTo>
                  <a:lnTo>
                    <a:pt x="24387" y="8111"/>
                  </a:lnTo>
                  <a:lnTo>
                    <a:pt x="24493" y="8536"/>
                  </a:lnTo>
                  <a:lnTo>
                    <a:pt x="24652" y="8801"/>
                  </a:lnTo>
                  <a:lnTo>
                    <a:pt x="24811" y="9066"/>
                  </a:lnTo>
                  <a:lnTo>
                    <a:pt x="25023" y="9278"/>
                  </a:lnTo>
                  <a:lnTo>
                    <a:pt x="25288" y="9490"/>
                  </a:lnTo>
                  <a:lnTo>
                    <a:pt x="25553" y="9649"/>
                  </a:lnTo>
                  <a:lnTo>
                    <a:pt x="25872" y="9755"/>
                  </a:lnTo>
                  <a:lnTo>
                    <a:pt x="26137" y="9808"/>
                  </a:lnTo>
                  <a:lnTo>
                    <a:pt x="26455" y="9702"/>
                  </a:lnTo>
                  <a:lnTo>
                    <a:pt x="26296" y="9596"/>
                  </a:lnTo>
                  <a:lnTo>
                    <a:pt x="26190" y="9490"/>
                  </a:lnTo>
                  <a:lnTo>
                    <a:pt x="26031" y="9331"/>
                  </a:lnTo>
                  <a:lnTo>
                    <a:pt x="25925" y="9172"/>
                  </a:lnTo>
                  <a:lnTo>
                    <a:pt x="25872" y="9013"/>
                  </a:lnTo>
                  <a:lnTo>
                    <a:pt x="25500" y="8907"/>
                  </a:lnTo>
                  <a:lnTo>
                    <a:pt x="25872" y="8748"/>
                  </a:lnTo>
                  <a:lnTo>
                    <a:pt x="25659" y="8695"/>
                  </a:lnTo>
                  <a:lnTo>
                    <a:pt x="25394" y="8695"/>
                  </a:lnTo>
                  <a:lnTo>
                    <a:pt x="25500" y="8589"/>
                  </a:lnTo>
                  <a:lnTo>
                    <a:pt x="25606" y="8536"/>
                  </a:lnTo>
                  <a:lnTo>
                    <a:pt x="25765" y="8430"/>
                  </a:lnTo>
                  <a:lnTo>
                    <a:pt x="25606" y="8377"/>
                  </a:lnTo>
                  <a:lnTo>
                    <a:pt x="25447" y="8323"/>
                  </a:lnTo>
                  <a:lnTo>
                    <a:pt x="25182" y="8270"/>
                  </a:lnTo>
                  <a:lnTo>
                    <a:pt x="25235" y="8217"/>
                  </a:lnTo>
                  <a:lnTo>
                    <a:pt x="25341" y="8164"/>
                  </a:lnTo>
                  <a:lnTo>
                    <a:pt x="25447" y="8111"/>
                  </a:lnTo>
                  <a:lnTo>
                    <a:pt x="25500" y="8058"/>
                  </a:lnTo>
                  <a:lnTo>
                    <a:pt x="25500" y="7952"/>
                  </a:lnTo>
                  <a:lnTo>
                    <a:pt x="25394" y="7899"/>
                  </a:lnTo>
                  <a:lnTo>
                    <a:pt x="25235" y="7793"/>
                  </a:lnTo>
                  <a:lnTo>
                    <a:pt x="25182" y="7634"/>
                  </a:lnTo>
                  <a:lnTo>
                    <a:pt x="25129" y="7581"/>
                  </a:lnTo>
                  <a:lnTo>
                    <a:pt x="25288" y="7634"/>
                  </a:lnTo>
                  <a:lnTo>
                    <a:pt x="25447" y="7687"/>
                  </a:lnTo>
                  <a:lnTo>
                    <a:pt x="25553" y="7634"/>
                  </a:lnTo>
                  <a:lnTo>
                    <a:pt x="25500" y="7528"/>
                  </a:lnTo>
                  <a:lnTo>
                    <a:pt x="25394" y="7316"/>
                  </a:lnTo>
                  <a:lnTo>
                    <a:pt x="25288" y="7104"/>
                  </a:lnTo>
                  <a:lnTo>
                    <a:pt x="25235" y="6998"/>
                  </a:lnTo>
                  <a:lnTo>
                    <a:pt x="25288" y="6892"/>
                  </a:lnTo>
                  <a:lnTo>
                    <a:pt x="25341" y="6998"/>
                  </a:lnTo>
                  <a:lnTo>
                    <a:pt x="25447" y="7104"/>
                  </a:lnTo>
                  <a:lnTo>
                    <a:pt x="25553" y="7104"/>
                  </a:lnTo>
                  <a:lnTo>
                    <a:pt x="25447" y="6892"/>
                  </a:lnTo>
                  <a:lnTo>
                    <a:pt x="25341" y="6733"/>
                  </a:lnTo>
                  <a:lnTo>
                    <a:pt x="25288" y="6521"/>
                  </a:lnTo>
                  <a:lnTo>
                    <a:pt x="25394" y="6574"/>
                  </a:lnTo>
                  <a:lnTo>
                    <a:pt x="25447" y="6627"/>
                  </a:lnTo>
                  <a:lnTo>
                    <a:pt x="25553" y="6627"/>
                  </a:lnTo>
                  <a:lnTo>
                    <a:pt x="25553" y="6521"/>
                  </a:lnTo>
                  <a:lnTo>
                    <a:pt x="25553" y="6203"/>
                  </a:lnTo>
                  <a:lnTo>
                    <a:pt x="25659" y="5832"/>
                  </a:lnTo>
                  <a:lnTo>
                    <a:pt x="25872" y="5196"/>
                  </a:lnTo>
                  <a:lnTo>
                    <a:pt x="25872" y="5249"/>
                  </a:lnTo>
                  <a:lnTo>
                    <a:pt x="25925" y="5196"/>
                  </a:lnTo>
                  <a:lnTo>
                    <a:pt x="25978" y="4984"/>
                  </a:lnTo>
                  <a:lnTo>
                    <a:pt x="26084" y="4825"/>
                  </a:lnTo>
                  <a:lnTo>
                    <a:pt x="26985" y="5832"/>
                  </a:lnTo>
                  <a:lnTo>
                    <a:pt x="27568" y="6521"/>
                  </a:lnTo>
                  <a:lnTo>
                    <a:pt x="27992" y="6998"/>
                  </a:lnTo>
                  <a:lnTo>
                    <a:pt x="28416" y="7634"/>
                  </a:lnTo>
                  <a:lnTo>
                    <a:pt x="28999" y="8536"/>
                  </a:lnTo>
                  <a:lnTo>
                    <a:pt x="29583" y="9490"/>
                  </a:lnTo>
                  <a:lnTo>
                    <a:pt x="29795" y="9967"/>
                  </a:lnTo>
                  <a:lnTo>
                    <a:pt x="30113" y="10497"/>
                  </a:lnTo>
                  <a:lnTo>
                    <a:pt x="30431" y="11345"/>
                  </a:lnTo>
                  <a:lnTo>
                    <a:pt x="30537" y="11504"/>
                  </a:lnTo>
                  <a:lnTo>
                    <a:pt x="30855" y="12565"/>
                  </a:lnTo>
                  <a:lnTo>
                    <a:pt x="31014" y="13148"/>
                  </a:lnTo>
                  <a:lnTo>
                    <a:pt x="31173" y="13837"/>
                  </a:lnTo>
                  <a:lnTo>
                    <a:pt x="31279" y="14526"/>
                  </a:lnTo>
                  <a:lnTo>
                    <a:pt x="31332" y="14897"/>
                  </a:lnTo>
                  <a:lnTo>
                    <a:pt x="30908" y="15003"/>
                  </a:lnTo>
                  <a:lnTo>
                    <a:pt x="30272" y="15215"/>
                  </a:lnTo>
                  <a:lnTo>
                    <a:pt x="29689" y="15480"/>
                  </a:lnTo>
                  <a:lnTo>
                    <a:pt x="29211" y="15746"/>
                  </a:lnTo>
                  <a:lnTo>
                    <a:pt x="28787" y="16064"/>
                  </a:lnTo>
                  <a:lnTo>
                    <a:pt x="28204" y="16541"/>
                  </a:lnTo>
                  <a:lnTo>
                    <a:pt x="27886" y="16806"/>
                  </a:lnTo>
                  <a:lnTo>
                    <a:pt x="26879" y="17813"/>
                  </a:lnTo>
                  <a:lnTo>
                    <a:pt x="26508" y="18184"/>
                  </a:lnTo>
                  <a:lnTo>
                    <a:pt x="26084" y="18555"/>
                  </a:lnTo>
                  <a:lnTo>
                    <a:pt x="25925" y="18661"/>
                  </a:lnTo>
                  <a:lnTo>
                    <a:pt x="25341" y="19032"/>
                  </a:lnTo>
                  <a:lnTo>
                    <a:pt x="24546" y="19404"/>
                  </a:lnTo>
                  <a:lnTo>
                    <a:pt x="23486" y="19298"/>
                  </a:lnTo>
                  <a:lnTo>
                    <a:pt x="22479" y="19139"/>
                  </a:lnTo>
                  <a:lnTo>
                    <a:pt x="21630" y="18926"/>
                  </a:lnTo>
                  <a:lnTo>
                    <a:pt x="20835" y="18661"/>
                  </a:lnTo>
                  <a:lnTo>
                    <a:pt x="20570" y="18555"/>
                  </a:lnTo>
                  <a:lnTo>
                    <a:pt x="19987" y="18290"/>
                  </a:lnTo>
                  <a:lnTo>
                    <a:pt x="19457" y="18025"/>
                  </a:lnTo>
                  <a:lnTo>
                    <a:pt x="19033" y="17707"/>
                  </a:lnTo>
                  <a:lnTo>
                    <a:pt x="18608" y="17389"/>
                  </a:lnTo>
                  <a:lnTo>
                    <a:pt x="17866" y="17124"/>
                  </a:lnTo>
                  <a:lnTo>
                    <a:pt x="17548" y="17018"/>
                  </a:lnTo>
                  <a:lnTo>
                    <a:pt x="17336" y="16806"/>
                  </a:lnTo>
                  <a:lnTo>
                    <a:pt x="17018" y="16541"/>
                  </a:lnTo>
                  <a:lnTo>
                    <a:pt x="16753" y="16223"/>
                  </a:lnTo>
                  <a:lnTo>
                    <a:pt x="16541" y="15852"/>
                  </a:lnTo>
                  <a:lnTo>
                    <a:pt x="16435" y="15427"/>
                  </a:lnTo>
                  <a:lnTo>
                    <a:pt x="16382" y="15003"/>
                  </a:lnTo>
                  <a:lnTo>
                    <a:pt x="16382" y="14791"/>
                  </a:lnTo>
                  <a:lnTo>
                    <a:pt x="16382" y="14526"/>
                  </a:lnTo>
                  <a:lnTo>
                    <a:pt x="16488" y="13890"/>
                  </a:lnTo>
                  <a:lnTo>
                    <a:pt x="16541" y="13201"/>
                  </a:lnTo>
                  <a:lnTo>
                    <a:pt x="16541" y="13148"/>
                  </a:lnTo>
                  <a:lnTo>
                    <a:pt x="16435" y="12830"/>
                  </a:lnTo>
                  <a:lnTo>
                    <a:pt x="16223" y="12565"/>
                  </a:lnTo>
                  <a:lnTo>
                    <a:pt x="16064" y="12406"/>
                  </a:lnTo>
                  <a:lnTo>
                    <a:pt x="15905" y="12300"/>
                  </a:lnTo>
                  <a:lnTo>
                    <a:pt x="15481" y="12141"/>
                  </a:lnTo>
                  <a:lnTo>
                    <a:pt x="15056" y="12035"/>
                  </a:lnTo>
                  <a:lnTo>
                    <a:pt x="14579" y="11928"/>
                  </a:lnTo>
                  <a:lnTo>
                    <a:pt x="14102" y="11822"/>
                  </a:lnTo>
                  <a:lnTo>
                    <a:pt x="13678" y="11716"/>
                  </a:lnTo>
                  <a:lnTo>
                    <a:pt x="13307" y="11557"/>
                  </a:lnTo>
                  <a:lnTo>
                    <a:pt x="13148" y="11451"/>
                  </a:lnTo>
                  <a:lnTo>
                    <a:pt x="12989" y="11345"/>
                  </a:lnTo>
                  <a:lnTo>
                    <a:pt x="12883" y="11186"/>
                  </a:lnTo>
                  <a:lnTo>
                    <a:pt x="12777" y="10974"/>
                  </a:lnTo>
                  <a:lnTo>
                    <a:pt x="12724" y="10815"/>
                  </a:lnTo>
                  <a:lnTo>
                    <a:pt x="12724" y="10550"/>
                  </a:lnTo>
                  <a:lnTo>
                    <a:pt x="12724" y="10497"/>
                  </a:lnTo>
                  <a:lnTo>
                    <a:pt x="12777" y="10285"/>
                  </a:lnTo>
                  <a:lnTo>
                    <a:pt x="12777" y="10126"/>
                  </a:lnTo>
                  <a:lnTo>
                    <a:pt x="12830" y="9914"/>
                  </a:lnTo>
                  <a:lnTo>
                    <a:pt x="12883" y="9755"/>
                  </a:lnTo>
                  <a:lnTo>
                    <a:pt x="12830" y="9596"/>
                  </a:lnTo>
                  <a:lnTo>
                    <a:pt x="12777" y="9490"/>
                  </a:lnTo>
                  <a:lnTo>
                    <a:pt x="12618" y="9331"/>
                  </a:lnTo>
                  <a:lnTo>
                    <a:pt x="12353" y="9172"/>
                  </a:lnTo>
                  <a:lnTo>
                    <a:pt x="12088" y="9066"/>
                  </a:lnTo>
                  <a:lnTo>
                    <a:pt x="11929" y="8907"/>
                  </a:lnTo>
                  <a:lnTo>
                    <a:pt x="11770" y="8748"/>
                  </a:lnTo>
                  <a:lnTo>
                    <a:pt x="11717" y="8536"/>
                  </a:lnTo>
                  <a:lnTo>
                    <a:pt x="11611" y="8217"/>
                  </a:lnTo>
                  <a:lnTo>
                    <a:pt x="11558" y="8005"/>
                  </a:lnTo>
                  <a:lnTo>
                    <a:pt x="11398" y="7793"/>
                  </a:lnTo>
                  <a:lnTo>
                    <a:pt x="11292" y="7687"/>
                  </a:lnTo>
                  <a:lnTo>
                    <a:pt x="11133" y="7634"/>
                  </a:lnTo>
                  <a:lnTo>
                    <a:pt x="10709" y="7634"/>
                  </a:lnTo>
                  <a:lnTo>
                    <a:pt x="10391" y="7687"/>
                  </a:lnTo>
                  <a:lnTo>
                    <a:pt x="10126" y="7793"/>
                  </a:lnTo>
                  <a:lnTo>
                    <a:pt x="9596" y="8058"/>
                  </a:lnTo>
                  <a:lnTo>
                    <a:pt x="9172" y="8323"/>
                  </a:lnTo>
                  <a:lnTo>
                    <a:pt x="8748" y="8536"/>
                  </a:lnTo>
                  <a:lnTo>
                    <a:pt x="8218" y="8536"/>
                  </a:lnTo>
                  <a:lnTo>
                    <a:pt x="8059" y="8483"/>
                  </a:lnTo>
                  <a:lnTo>
                    <a:pt x="7952" y="8377"/>
                  </a:lnTo>
                  <a:lnTo>
                    <a:pt x="7740" y="8164"/>
                  </a:lnTo>
                  <a:lnTo>
                    <a:pt x="7581" y="7899"/>
                  </a:lnTo>
                  <a:lnTo>
                    <a:pt x="7475" y="7634"/>
                  </a:lnTo>
                  <a:lnTo>
                    <a:pt x="7422" y="7528"/>
                  </a:lnTo>
                  <a:lnTo>
                    <a:pt x="7316" y="7422"/>
                  </a:lnTo>
                  <a:lnTo>
                    <a:pt x="7210" y="7369"/>
                  </a:lnTo>
                  <a:lnTo>
                    <a:pt x="7051" y="7316"/>
                  </a:lnTo>
                  <a:lnTo>
                    <a:pt x="6892" y="7369"/>
                  </a:lnTo>
                  <a:lnTo>
                    <a:pt x="6733" y="7422"/>
                  </a:lnTo>
                  <a:lnTo>
                    <a:pt x="6415" y="7634"/>
                  </a:lnTo>
                  <a:lnTo>
                    <a:pt x="6044" y="8058"/>
                  </a:lnTo>
                  <a:lnTo>
                    <a:pt x="5620" y="8536"/>
                  </a:lnTo>
                  <a:lnTo>
                    <a:pt x="5196" y="9066"/>
                  </a:lnTo>
                  <a:lnTo>
                    <a:pt x="4931" y="9278"/>
                  </a:lnTo>
                  <a:lnTo>
                    <a:pt x="4772" y="9384"/>
                  </a:lnTo>
                  <a:lnTo>
                    <a:pt x="4507" y="9490"/>
                  </a:lnTo>
                  <a:lnTo>
                    <a:pt x="4188" y="9543"/>
                  </a:lnTo>
                  <a:lnTo>
                    <a:pt x="3658" y="9543"/>
                  </a:lnTo>
                  <a:lnTo>
                    <a:pt x="3234" y="9596"/>
                  </a:lnTo>
                  <a:lnTo>
                    <a:pt x="2916" y="9755"/>
                  </a:lnTo>
                  <a:lnTo>
                    <a:pt x="2598" y="9967"/>
                  </a:lnTo>
                  <a:lnTo>
                    <a:pt x="2333" y="10232"/>
                  </a:lnTo>
                  <a:lnTo>
                    <a:pt x="2121" y="10497"/>
                  </a:lnTo>
                  <a:lnTo>
                    <a:pt x="1909" y="10921"/>
                  </a:lnTo>
                  <a:lnTo>
                    <a:pt x="1697" y="11345"/>
                  </a:lnTo>
                  <a:lnTo>
                    <a:pt x="1220" y="12565"/>
                  </a:lnTo>
                  <a:lnTo>
                    <a:pt x="1008" y="13148"/>
                  </a:lnTo>
                  <a:lnTo>
                    <a:pt x="742" y="13890"/>
                  </a:lnTo>
                  <a:lnTo>
                    <a:pt x="424" y="14526"/>
                  </a:lnTo>
                  <a:lnTo>
                    <a:pt x="212" y="15003"/>
                  </a:lnTo>
                  <a:lnTo>
                    <a:pt x="149" y="15067"/>
                  </a:lnTo>
                  <a:lnTo>
                    <a:pt x="106" y="15321"/>
                  </a:lnTo>
                  <a:lnTo>
                    <a:pt x="106" y="15480"/>
                  </a:lnTo>
                  <a:lnTo>
                    <a:pt x="53" y="15905"/>
                  </a:lnTo>
                  <a:lnTo>
                    <a:pt x="53" y="16117"/>
                  </a:lnTo>
                  <a:lnTo>
                    <a:pt x="0" y="16541"/>
                  </a:lnTo>
                  <a:lnTo>
                    <a:pt x="0" y="16700"/>
                  </a:lnTo>
                  <a:lnTo>
                    <a:pt x="0" y="16806"/>
                  </a:lnTo>
                  <a:lnTo>
                    <a:pt x="0" y="17336"/>
                  </a:lnTo>
                  <a:lnTo>
                    <a:pt x="53" y="18555"/>
                  </a:lnTo>
                  <a:lnTo>
                    <a:pt x="53" y="18661"/>
                  </a:lnTo>
                  <a:lnTo>
                    <a:pt x="159" y="19775"/>
                  </a:lnTo>
                  <a:lnTo>
                    <a:pt x="318" y="20888"/>
                  </a:lnTo>
                  <a:lnTo>
                    <a:pt x="477" y="21948"/>
                  </a:lnTo>
                  <a:lnTo>
                    <a:pt x="742" y="23009"/>
                  </a:lnTo>
                  <a:lnTo>
                    <a:pt x="1061" y="24016"/>
                  </a:lnTo>
                  <a:lnTo>
                    <a:pt x="1432" y="25023"/>
                  </a:lnTo>
                  <a:lnTo>
                    <a:pt x="1856" y="26030"/>
                  </a:lnTo>
                  <a:lnTo>
                    <a:pt x="2280" y="26985"/>
                  </a:lnTo>
                  <a:lnTo>
                    <a:pt x="2969" y="28257"/>
                  </a:lnTo>
                  <a:lnTo>
                    <a:pt x="3764" y="29529"/>
                  </a:lnTo>
                  <a:lnTo>
                    <a:pt x="4666" y="30696"/>
                  </a:lnTo>
                  <a:lnTo>
                    <a:pt x="5620" y="31809"/>
                  </a:lnTo>
                  <a:lnTo>
                    <a:pt x="6627" y="32816"/>
                  </a:lnTo>
                  <a:lnTo>
                    <a:pt x="7687" y="33824"/>
                  </a:lnTo>
                  <a:lnTo>
                    <a:pt x="8854" y="34725"/>
                  </a:lnTo>
                  <a:lnTo>
                    <a:pt x="10073" y="35520"/>
                  </a:lnTo>
                  <a:lnTo>
                    <a:pt x="11345" y="36262"/>
                  </a:lnTo>
                  <a:lnTo>
                    <a:pt x="12671" y="36898"/>
                  </a:lnTo>
                  <a:lnTo>
                    <a:pt x="14049" y="37482"/>
                  </a:lnTo>
                  <a:lnTo>
                    <a:pt x="15428" y="37959"/>
                  </a:lnTo>
                  <a:lnTo>
                    <a:pt x="16912" y="38330"/>
                  </a:lnTo>
                  <a:lnTo>
                    <a:pt x="18396" y="38595"/>
                  </a:lnTo>
                  <a:lnTo>
                    <a:pt x="19934" y="38754"/>
                  </a:lnTo>
                  <a:lnTo>
                    <a:pt x="21471" y="38807"/>
                  </a:lnTo>
                  <a:lnTo>
                    <a:pt x="22532" y="38807"/>
                  </a:lnTo>
                  <a:lnTo>
                    <a:pt x="23592" y="38701"/>
                  </a:lnTo>
                  <a:lnTo>
                    <a:pt x="24599" y="38595"/>
                  </a:lnTo>
                  <a:lnTo>
                    <a:pt x="25606" y="38436"/>
                  </a:lnTo>
                  <a:lnTo>
                    <a:pt x="26614" y="38171"/>
                  </a:lnTo>
                  <a:lnTo>
                    <a:pt x="27621" y="37906"/>
                  </a:lnTo>
                  <a:lnTo>
                    <a:pt x="28575" y="37641"/>
                  </a:lnTo>
                  <a:lnTo>
                    <a:pt x="29530" y="37270"/>
                  </a:lnTo>
                  <a:lnTo>
                    <a:pt x="30431" y="36845"/>
                  </a:lnTo>
                  <a:lnTo>
                    <a:pt x="31332" y="36421"/>
                  </a:lnTo>
                  <a:lnTo>
                    <a:pt x="32180" y="35944"/>
                  </a:lnTo>
                  <a:lnTo>
                    <a:pt x="33029" y="35467"/>
                  </a:lnTo>
                  <a:lnTo>
                    <a:pt x="33877" y="34884"/>
                  </a:lnTo>
                  <a:lnTo>
                    <a:pt x="34672" y="34301"/>
                  </a:lnTo>
                  <a:lnTo>
                    <a:pt x="35414" y="33665"/>
                  </a:lnTo>
                  <a:lnTo>
                    <a:pt x="36156" y="33028"/>
                  </a:lnTo>
                  <a:lnTo>
                    <a:pt x="36846" y="32339"/>
                  </a:lnTo>
                  <a:lnTo>
                    <a:pt x="37535" y="31597"/>
                  </a:lnTo>
                  <a:lnTo>
                    <a:pt x="38171" y="30855"/>
                  </a:lnTo>
                  <a:lnTo>
                    <a:pt x="38754" y="30060"/>
                  </a:lnTo>
                  <a:lnTo>
                    <a:pt x="39337" y="29264"/>
                  </a:lnTo>
                  <a:lnTo>
                    <a:pt x="39867" y="28416"/>
                  </a:lnTo>
                  <a:lnTo>
                    <a:pt x="40398" y="27568"/>
                  </a:lnTo>
                  <a:lnTo>
                    <a:pt x="40822" y="26667"/>
                  </a:lnTo>
                  <a:lnTo>
                    <a:pt x="41246" y="25765"/>
                  </a:lnTo>
                  <a:lnTo>
                    <a:pt x="41617" y="24864"/>
                  </a:lnTo>
                  <a:lnTo>
                    <a:pt x="41935" y="23910"/>
                  </a:lnTo>
                  <a:lnTo>
                    <a:pt x="42253" y="22903"/>
                  </a:lnTo>
                  <a:lnTo>
                    <a:pt x="42465" y="21948"/>
                  </a:lnTo>
                  <a:lnTo>
                    <a:pt x="42677" y="20941"/>
                  </a:lnTo>
                  <a:lnTo>
                    <a:pt x="42836" y="19881"/>
                  </a:lnTo>
                  <a:lnTo>
                    <a:pt x="42889" y="18873"/>
                  </a:lnTo>
                  <a:lnTo>
                    <a:pt x="42942" y="18661"/>
                  </a:lnTo>
                  <a:lnTo>
                    <a:pt x="42942" y="18555"/>
                  </a:lnTo>
                  <a:lnTo>
                    <a:pt x="42942" y="17336"/>
                  </a:lnTo>
                  <a:lnTo>
                    <a:pt x="42942" y="16806"/>
                  </a:lnTo>
                  <a:lnTo>
                    <a:pt x="42942" y="16541"/>
                  </a:lnTo>
                  <a:lnTo>
                    <a:pt x="42942" y="16117"/>
                  </a:lnTo>
                  <a:lnTo>
                    <a:pt x="42253" y="15799"/>
                  </a:lnTo>
                  <a:lnTo>
                    <a:pt x="41511" y="15480"/>
                  </a:lnTo>
                  <a:lnTo>
                    <a:pt x="40769" y="15215"/>
                  </a:lnTo>
                  <a:lnTo>
                    <a:pt x="40026" y="15003"/>
                  </a:lnTo>
                  <a:lnTo>
                    <a:pt x="38913" y="14738"/>
                  </a:lnTo>
                  <a:lnTo>
                    <a:pt x="37853" y="14526"/>
                  </a:lnTo>
                  <a:lnTo>
                    <a:pt x="36634" y="14420"/>
                  </a:lnTo>
                  <a:lnTo>
                    <a:pt x="35467" y="14367"/>
                  </a:lnTo>
                  <a:lnTo>
                    <a:pt x="34354" y="14420"/>
                  </a:lnTo>
                  <a:lnTo>
                    <a:pt x="33241" y="14526"/>
                  </a:lnTo>
                  <a:lnTo>
                    <a:pt x="33188" y="13890"/>
                  </a:lnTo>
                  <a:lnTo>
                    <a:pt x="33135" y="13307"/>
                  </a:lnTo>
                  <a:lnTo>
                    <a:pt x="33135" y="13148"/>
                  </a:lnTo>
                  <a:lnTo>
                    <a:pt x="33188" y="12565"/>
                  </a:lnTo>
                  <a:lnTo>
                    <a:pt x="33188" y="12035"/>
                  </a:lnTo>
                  <a:lnTo>
                    <a:pt x="33294" y="11345"/>
                  </a:lnTo>
                  <a:lnTo>
                    <a:pt x="33400" y="10815"/>
                  </a:lnTo>
                  <a:lnTo>
                    <a:pt x="33453" y="10497"/>
                  </a:lnTo>
                  <a:lnTo>
                    <a:pt x="33771" y="9490"/>
                  </a:lnTo>
                  <a:lnTo>
                    <a:pt x="34142" y="8536"/>
                  </a:lnTo>
                  <a:lnTo>
                    <a:pt x="34195" y="8377"/>
                  </a:lnTo>
                  <a:lnTo>
                    <a:pt x="34513" y="7634"/>
                  </a:lnTo>
                  <a:lnTo>
                    <a:pt x="35096" y="6521"/>
                  </a:lnTo>
                  <a:lnTo>
                    <a:pt x="35096" y="6468"/>
                  </a:lnTo>
                  <a:lnTo>
                    <a:pt x="35149" y="6521"/>
                  </a:lnTo>
                  <a:lnTo>
                    <a:pt x="35202" y="6574"/>
                  </a:lnTo>
                  <a:lnTo>
                    <a:pt x="35308" y="6733"/>
                  </a:lnTo>
                  <a:lnTo>
                    <a:pt x="35308" y="6680"/>
                  </a:lnTo>
                  <a:lnTo>
                    <a:pt x="35520" y="6945"/>
                  </a:lnTo>
                  <a:lnTo>
                    <a:pt x="35679" y="7210"/>
                  </a:lnTo>
                  <a:lnTo>
                    <a:pt x="35785" y="7475"/>
                  </a:lnTo>
                  <a:lnTo>
                    <a:pt x="35785" y="7634"/>
                  </a:lnTo>
                  <a:lnTo>
                    <a:pt x="35891" y="7634"/>
                  </a:lnTo>
                  <a:lnTo>
                    <a:pt x="35997" y="7528"/>
                  </a:lnTo>
                  <a:lnTo>
                    <a:pt x="35997" y="7634"/>
                  </a:lnTo>
                  <a:lnTo>
                    <a:pt x="35944" y="7899"/>
                  </a:lnTo>
                  <a:lnTo>
                    <a:pt x="35891" y="8005"/>
                  </a:lnTo>
                  <a:lnTo>
                    <a:pt x="35944" y="7952"/>
                  </a:lnTo>
                  <a:lnTo>
                    <a:pt x="36050" y="7899"/>
                  </a:lnTo>
                  <a:lnTo>
                    <a:pt x="36050" y="7793"/>
                  </a:lnTo>
                  <a:lnTo>
                    <a:pt x="36103" y="7952"/>
                  </a:lnTo>
                  <a:lnTo>
                    <a:pt x="36050" y="8111"/>
                  </a:lnTo>
                  <a:lnTo>
                    <a:pt x="35997" y="8270"/>
                  </a:lnTo>
                  <a:lnTo>
                    <a:pt x="35997" y="8377"/>
                  </a:lnTo>
                  <a:lnTo>
                    <a:pt x="36156" y="8377"/>
                  </a:lnTo>
                  <a:lnTo>
                    <a:pt x="36262" y="8270"/>
                  </a:lnTo>
                  <a:lnTo>
                    <a:pt x="36262" y="8430"/>
                  </a:lnTo>
                  <a:lnTo>
                    <a:pt x="36156" y="8536"/>
                  </a:lnTo>
                  <a:lnTo>
                    <a:pt x="36103" y="8589"/>
                  </a:lnTo>
                  <a:lnTo>
                    <a:pt x="36103" y="8642"/>
                  </a:lnTo>
                  <a:lnTo>
                    <a:pt x="36262" y="8695"/>
                  </a:lnTo>
                  <a:lnTo>
                    <a:pt x="36368" y="8748"/>
                  </a:lnTo>
                  <a:lnTo>
                    <a:pt x="36209" y="8801"/>
                  </a:lnTo>
                  <a:lnTo>
                    <a:pt x="36103" y="8907"/>
                  </a:lnTo>
                  <a:lnTo>
                    <a:pt x="35997" y="8960"/>
                  </a:lnTo>
                  <a:lnTo>
                    <a:pt x="36103" y="9013"/>
                  </a:lnTo>
                  <a:lnTo>
                    <a:pt x="36209" y="9013"/>
                  </a:lnTo>
                  <a:lnTo>
                    <a:pt x="36315" y="9119"/>
                  </a:lnTo>
                  <a:lnTo>
                    <a:pt x="36103" y="9119"/>
                  </a:lnTo>
                  <a:lnTo>
                    <a:pt x="35997" y="9225"/>
                  </a:lnTo>
                  <a:lnTo>
                    <a:pt x="36262" y="9278"/>
                  </a:lnTo>
                  <a:lnTo>
                    <a:pt x="36050" y="9384"/>
                  </a:lnTo>
                  <a:lnTo>
                    <a:pt x="35997" y="9490"/>
                  </a:lnTo>
                  <a:lnTo>
                    <a:pt x="35944" y="9755"/>
                  </a:lnTo>
                  <a:lnTo>
                    <a:pt x="35838" y="9861"/>
                  </a:lnTo>
                  <a:lnTo>
                    <a:pt x="35732" y="10020"/>
                  </a:lnTo>
                  <a:lnTo>
                    <a:pt x="35997" y="10020"/>
                  </a:lnTo>
                  <a:lnTo>
                    <a:pt x="36262" y="9861"/>
                  </a:lnTo>
                  <a:lnTo>
                    <a:pt x="36474" y="9702"/>
                  </a:lnTo>
                  <a:lnTo>
                    <a:pt x="36634" y="9490"/>
                  </a:lnTo>
                  <a:lnTo>
                    <a:pt x="36793" y="9225"/>
                  </a:lnTo>
                  <a:lnTo>
                    <a:pt x="36846" y="9013"/>
                  </a:lnTo>
                  <a:lnTo>
                    <a:pt x="36899" y="8748"/>
                  </a:lnTo>
                  <a:lnTo>
                    <a:pt x="36952" y="8536"/>
                  </a:lnTo>
                  <a:lnTo>
                    <a:pt x="36952" y="8483"/>
                  </a:lnTo>
                  <a:lnTo>
                    <a:pt x="36846" y="8111"/>
                  </a:lnTo>
                  <a:lnTo>
                    <a:pt x="36634" y="7634"/>
                  </a:lnTo>
                  <a:lnTo>
                    <a:pt x="36474" y="7369"/>
                  </a:lnTo>
                  <a:lnTo>
                    <a:pt x="36209" y="7051"/>
                  </a:lnTo>
                  <a:lnTo>
                    <a:pt x="35944" y="6786"/>
                  </a:lnTo>
                  <a:lnTo>
                    <a:pt x="35679" y="6521"/>
                  </a:lnTo>
                  <a:lnTo>
                    <a:pt x="35467" y="6362"/>
                  </a:lnTo>
                  <a:lnTo>
                    <a:pt x="35573" y="6362"/>
                  </a:lnTo>
                  <a:lnTo>
                    <a:pt x="35838" y="6521"/>
                  </a:lnTo>
                  <a:lnTo>
                    <a:pt x="35997" y="6627"/>
                  </a:lnTo>
                  <a:lnTo>
                    <a:pt x="36156" y="6786"/>
                  </a:lnTo>
                  <a:lnTo>
                    <a:pt x="36209" y="6786"/>
                  </a:lnTo>
                  <a:lnTo>
                    <a:pt x="36262" y="6627"/>
                  </a:lnTo>
                  <a:lnTo>
                    <a:pt x="36368" y="6521"/>
                  </a:lnTo>
                  <a:lnTo>
                    <a:pt x="36368" y="6680"/>
                  </a:lnTo>
                  <a:lnTo>
                    <a:pt x="36421" y="6892"/>
                  </a:lnTo>
                  <a:lnTo>
                    <a:pt x="36634" y="7263"/>
                  </a:lnTo>
                  <a:lnTo>
                    <a:pt x="36687" y="7263"/>
                  </a:lnTo>
                  <a:lnTo>
                    <a:pt x="36687" y="7210"/>
                  </a:lnTo>
                  <a:lnTo>
                    <a:pt x="36793" y="6998"/>
                  </a:lnTo>
                  <a:lnTo>
                    <a:pt x="36846" y="6892"/>
                  </a:lnTo>
                  <a:lnTo>
                    <a:pt x="36899" y="6839"/>
                  </a:lnTo>
                  <a:lnTo>
                    <a:pt x="36899" y="6998"/>
                  </a:lnTo>
                  <a:lnTo>
                    <a:pt x="36899" y="7210"/>
                  </a:lnTo>
                  <a:lnTo>
                    <a:pt x="37005" y="7634"/>
                  </a:lnTo>
                  <a:lnTo>
                    <a:pt x="37164" y="7952"/>
                  </a:lnTo>
                  <a:lnTo>
                    <a:pt x="37217" y="7952"/>
                  </a:lnTo>
                  <a:lnTo>
                    <a:pt x="37270" y="7899"/>
                  </a:lnTo>
                  <a:lnTo>
                    <a:pt x="37270" y="7634"/>
                  </a:lnTo>
                  <a:lnTo>
                    <a:pt x="37323" y="7422"/>
                  </a:lnTo>
                  <a:lnTo>
                    <a:pt x="37376" y="7369"/>
                  </a:lnTo>
                  <a:lnTo>
                    <a:pt x="37429" y="7316"/>
                  </a:lnTo>
                  <a:lnTo>
                    <a:pt x="37482" y="7422"/>
                  </a:lnTo>
                  <a:lnTo>
                    <a:pt x="37482" y="7634"/>
                  </a:lnTo>
                  <a:lnTo>
                    <a:pt x="37535" y="8058"/>
                  </a:lnTo>
                  <a:lnTo>
                    <a:pt x="37482" y="8430"/>
                  </a:lnTo>
                  <a:lnTo>
                    <a:pt x="37535" y="8483"/>
                  </a:lnTo>
                  <a:lnTo>
                    <a:pt x="37694" y="8323"/>
                  </a:lnTo>
                  <a:lnTo>
                    <a:pt x="37747" y="8111"/>
                  </a:lnTo>
                  <a:lnTo>
                    <a:pt x="37853" y="7952"/>
                  </a:lnTo>
                  <a:lnTo>
                    <a:pt x="37959" y="7846"/>
                  </a:lnTo>
                  <a:lnTo>
                    <a:pt x="37906" y="8111"/>
                  </a:lnTo>
                  <a:lnTo>
                    <a:pt x="37853" y="8536"/>
                  </a:lnTo>
                  <a:lnTo>
                    <a:pt x="37853" y="9119"/>
                  </a:lnTo>
                  <a:lnTo>
                    <a:pt x="37906" y="9119"/>
                  </a:lnTo>
                  <a:lnTo>
                    <a:pt x="38065" y="9013"/>
                  </a:lnTo>
                  <a:lnTo>
                    <a:pt x="38171" y="8854"/>
                  </a:lnTo>
                  <a:lnTo>
                    <a:pt x="38277" y="8642"/>
                  </a:lnTo>
                  <a:lnTo>
                    <a:pt x="38277" y="9013"/>
                  </a:lnTo>
                  <a:lnTo>
                    <a:pt x="38224" y="9490"/>
                  </a:lnTo>
                  <a:lnTo>
                    <a:pt x="38224" y="9543"/>
                  </a:lnTo>
                  <a:lnTo>
                    <a:pt x="38277" y="9543"/>
                  </a:lnTo>
                  <a:lnTo>
                    <a:pt x="38330" y="9490"/>
                  </a:lnTo>
                  <a:lnTo>
                    <a:pt x="38489" y="9225"/>
                  </a:lnTo>
                  <a:lnTo>
                    <a:pt x="38489" y="9490"/>
                  </a:lnTo>
                  <a:lnTo>
                    <a:pt x="38436" y="9596"/>
                  </a:lnTo>
                  <a:lnTo>
                    <a:pt x="38489" y="9649"/>
                  </a:lnTo>
                  <a:lnTo>
                    <a:pt x="38542" y="9649"/>
                  </a:lnTo>
                  <a:lnTo>
                    <a:pt x="38595" y="9490"/>
                  </a:lnTo>
                  <a:lnTo>
                    <a:pt x="38701" y="9225"/>
                  </a:lnTo>
                  <a:lnTo>
                    <a:pt x="38754" y="9013"/>
                  </a:lnTo>
                  <a:lnTo>
                    <a:pt x="38807" y="8748"/>
                  </a:lnTo>
                  <a:lnTo>
                    <a:pt x="38807" y="8536"/>
                  </a:lnTo>
                  <a:lnTo>
                    <a:pt x="38701" y="8058"/>
                  </a:lnTo>
                  <a:lnTo>
                    <a:pt x="38542" y="7634"/>
                  </a:lnTo>
                  <a:lnTo>
                    <a:pt x="38224" y="7104"/>
                  </a:lnTo>
                  <a:lnTo>
                    <a:pt x="37853" y="6680"/>
                  </a:lnTo>
                  <a:lnTo>
                    <a:pt x="37641" y="6521"/>
                  </a:lnTo>
                  <a:lnTo>
                    <a:pt x="37217" y="6256"/>
                  </a:lnTo>
                  <a:lnTo>
                    <a:pt x="36687" y="6097"/>
                  </a:lnTo>
                  <a:lnTo>
                    <a:pt x="36103" y="5991"/>
                  </a:lnTo>
                  <a:lnTo>
                    <a:pt x="35467" y="5991"/>
                  </a:lnTo>
                  <a:lnTo>
                    <a:pt x="35732" y="5938"/>
                  </a:lnTo>
                  <a:lnTo>
                    <a:pt x="36050" y="5885"/>
                  </a:lnTo>
                  <a:lnTo>
                    <a:pt x="36474" y="5832"/>
                  </a:lnTo>
                  <a:lnTo>
                    <a:pt x="36846" y="5885"/>
                  </a:lnTo>
                  <a:lnTo>
                    <a:pt x="37005" y="5938"/>
                  </a:lnTo>
                  <a:lnTo>
                    <a:pt x="37058" y="5832"/>
                  </a:lnTo>
                  <a:lnTo>
                    <a:pt x="37005" y="5726"/>
                  </a:lnTo>
                  <a:lnTo>
                    <a:pt x="37111" y="5726"/>
                  </a:lnTo>
                  <a:lnTo>
                    <a:pt x="37217" y="5832"/>
                  </a:lnTo>
                  <a:lnTo>
                    <a:pt x="37376" y="5991"/>
                  </a:lnTo>
                  <a:lnTo>
                    <a:pt x="37429" y="6044"/>
                  </a:lnTo>
                  <a:lnTo>
                    <a:pt x="37429" y="5991"/>
                  </a:lnTo>
                  <a:lnTo>
                    <a:pt x="37376" y="5832"/>
                  </a:lnTo>
                  <a:lnTo>
                    <a:pt x="37323" y="5779"/>
                  </a:lnTo>
                  <a:lnTo>
                    <a:pt x="37429" y="5779"/>
                  </a:lnTo>
                  <a:lnTo>
                    <a:pt x="37482" y="5832"/>
                  </a:lnTo>
                  <a:lnTo>
                    <a:pt x="37747" y="6044"/>
                  </a:lnTo>
                  <a:lnTo>
                    <a:pt x="37853" y="6150"/>
                  </a:lnTo>
                  <a:lnTo>
                    <a:pt x="37906" y="6097"/>
                  </a:lnTo>
                  <a:lnTo>
                    <a:pt x="37959" y="6044"/>
                  </a:lnTo>
                  <a:lnTo>
                    <a:pt x="37906" y="5832"/>
                  </a:lnTo>
                  <a:lnTo>
                    <a:pt x="37906" y="5779"/>
                  </a:lnTo>
                  <a:lnTo>
                    <a:pt x="37959" y="5832"/>
                  </a:lnTo>
                  <a:lnTo>
                    <a:pt x="38065" y="5938"/>
                  </a:lnTo>
                  <a:lnTo>
                    <a:pt x="38118" y="6044"/>
                  </a:lnTo>
                  <a:lnTo>
                    <a:pt x="38171" y="6150"/>
                  </a:lnTo>
                  <a:lnTo>
                    <a:pt x="38224" y="6203"/>
                  </a:lnTo>
                  <a:lnTo>
                    <a:pt x="38277" y="6150"/>
                  </a:lnTo>
                  <a:lnTo>
                    <a:pt x="38383" y="6044"/>
                  </a:lnTo>
                  <a:lnTo>
                    <a:pt x="38436" y="5991"/>
                  </a:lnTo>
                  <a:lnTo>
                    <a:pt x="38489" y="5991"/>
                  </a:lnTo>
                  <a:lnTo>
                    <a:pt x="38436" y="6203"/>
                  </a:lnTo>
                  <a:lnTo>
                    <a:pt x="38489" y="6362"/>
                  </a:lnTo>
                  <a:lnTo>
                    <a:pt x="38489" y="6521"/>
                  </a:lnTo>
                  <a:lnTo>
                    <a:pt x="38595" y="6415"/>
                  </a:lnTo>
                  <a:lnTo>
                    <a:pt x="38701" y="6309"/>
                  </a:lnTo>
                  <a:lnTo>
                    <a:pt x="38807" y="6203"/>
                  </a:lnTo>
                  <a:lnTo>
                    <a:pt x="38754" y="6362"/>
                  </a:lnTo>
                  <a:lnTo>
                    <a:pt x="38754" y="6521"/>
                  </a:lnTo>
                  <a:lnTo>
                    <a:pt x="38754" y="6627"/>
                  </a:lnTo>
                  <a:lnTo>
                    <a:pt x="38860" y="6521"/>
                  </a:lnTo>
                  <a:lnTo>
                    <a:pt x="38966" y="6362"/>
                  </a:lnTo>
                  <a:lnTo>
                    <a:pt x="38966" y="6521"/>
                  </a:lnTo>
                  <a:lnTo>
                    <a:pt x="38966" y="6733"/>
                  </a:lnTo>
                  <a:lnTo>
                    <a:pt x="39178" y="6892"/>
                  </a:lnTo>
                  <a:lnTo>
                    <a:pt x="39337" y="7104"/>
                  </a:lnTo>
                  <a:lnTo>
                    <a:pt x="39443" y="7369"/>
                  </a:lnTo>
                  <a:lnTo>
                    <a:pt x="39549" y="7157"/>
                  </a:lnTo>
                  <a:lnTo>
                    <a:pt x="39602" y="6945"/>
                  </a:lnTo>
                  <a:lnTo>
                    <a:pt x="39602" y="6733"/>
                  </a:lnTo>
                  <a:lnTo>
                    <a:pt x="39549" y="6521"/>
                  </a:lnTo>
                  <a:lnTo>
                    <a:pt x="39390" y="6150"/>
                  </a:lnTo>
                  <a:lnTo>
                    <a:pt x="39178" y="5832"/>
                  </a:lnTo>
                  <a:lnTo>
                    <a:pt x="38860" y="5461"/>
                  </a:lnTo>
                  <a:lnTo>
                    <a:pt x="38542" y="5249"/>
                  </a:lnTo>
                  <a:lnTo>
                    <a:pt x="38277" y="5143"/>
                  </a:lnTo>
                  <a:lnTo>
                    <a:pt x="37959" y="5090"/>
                  </a:lnTo>
                  <a:lnTo>
                    <a:pt x="37164" y="5090"/>
                  </a:lnTo>
                  <a:lnTo>
                    <a:pt x="36740" y="5143"/>
                  </a:lnTo>
                  <a:lnTo>
                    <a:pt x="36262" y="5249"/>
                  </a:lnTo>
                  <a:lnTo>
                    <a:pt x="35785" y="5461"/>
                  </a:lnTo>
                  <a:lnTo>
                    <a:pt x="35361" y="5673"/>
                  </a:lnTo>
                  <a:lnTo>
                    <a:pt x="35520" y="5514"/>
                  </a:lnTo>
                  <a:lnTo>
                    <a:pt x="35785" y="5408"/>
                  </a:lnTo>
                  <a:lnTo>
                    <a:pt x="35785" y="5355"/>
                  </a:lnTo>
                  <a:lnTo>
                    <a:pt x="35679" y="5302"/>
                  </a:lnTo>
                  <a:lnTo>
                    <a:pt x="35679" y="5196"/>
                  </a:lnTo>
                  <a:lnTo>
                    <a:pt x="35785" y="5249"/>
                  </a:lnTo>
                  <a:lnTo>
                    <a:pt x="35891" y="5249"/>
                  </a:lnTo>
                  <a:lnTo>
                    <a:pt x="36156" y="5196"/>
                  </a:lnTo>
                  <a:lnTo>
                    <a:pt x="36050" y="5090"/>
                  </a:lnTo>
                  <a:lnTo>
                    <a:pt x="35997" y="4984"/>
                  </a:lnTo>
                  <a:lnTo>
                    <a:pt x="36156" y="5037"/>
                  </a:lnTo>
                  <a:lnTo>
                    <a:pt x="36315" y="5090"/>
                  </a:lnTo>
                  <a:lnTo>
                    <a:pt x="36687" y="5090"/>
                  </a:lnTo>
                  <a:lnTo>
                    <a:pt x="36740" y="5037"/>
                  </a:lnTo>
                  <a:lnTo>
                    <a:pt x="36687" y="5037"/>
                  </a:lnTo>
                  <a:lnTo>
                    <a:pt x="36474" y="4931"/>
                  </a:lnTo>
                  <a:lnTo>
                    <a:pt x="36421" y="4825"/>
                  </a:lnTo>
                  <a:lnTo>
                    <a:pt x="36368" y="4771"/>
                  </a:lnTo>
                  <a:lnTo>
                    <a:pt x="36528" y="4771"/>
                  </a:lnTo>
                  <a:lnTo>
                    <a:pt x="36740" y="4825"/>
                  </a:lnTo>
                  <a:lnTo>
                    <a:pt x="37058" y="4984"/>
                  </a:lnTo>
                  <a:lnTo>
                    <a:pt x="37111" y="4984"/>
                  </a:lnTo>
                  <a:lnTo>
                    <a:pt x="36952" y="4771"/>
                  </a:lnTo>
                  <a:lnTo>
                    <a:pt x="36846" y="4559"/>
                  </a:lnTo>
                  <a:lnTo>
                    <a:pt x="37005" y="4665"/>
                  </a:lnTo>
                  <a:lnTo>
                    <a:pt x="37217" y="4825"/>
                  </a:lnTo>
                  <a:lnTo>
                    <a:pt x="37588" y="4931"/>
                  </a:lnTo>
                  <a:lnTo>
                    <a:pt x="37535" y="4825"/>
                  </a:lnTo>
                  <a:lnTo>
                    <a:pt x="37482" y="4665"/>
                  </a:lnTo>
                  <a:lnTo>
                    <a:pt x="37376" y="4612"/>
                  </a:lnTo>
                  <a:lnTo>
                    <a:pt x="37641" y="4665"/>
                  </a:lnTo>
                  <a:lnTo>
                    <a:pt x="37906" y="4825"/>
                  </a:lnTo>
                  <a:lnTo>
                    <a:pt x="37906" y="4771"/>
                  </a:lnTo>
                  <a:lnTo>
                    <a:pt x="37800" y="4612"/>
                  </a:lnTo>
                  <a:lnTo>
                    <a:pt x="38012" y="4718"/>
                  </a:lnTo>
                  <a:lnTo>
                    <a:pt x="38065" y="4665"/>
                  </a:lnTo>
                  <a:lnTo>
                    <a:pt x="37853" y="4506"/>
                  </a:lnTo>
                  <a:lnTo>
                    <a:pt x="37694" y="4347"/>
                  </a:lnTo>
                  <a:lnTo>
                    <a:pt x="37482" y="4241"/>
                  </a:lnTo>
                  <a:lnTo>
                    <a:pt x="37217" y="4188"/>
                  </a:lnTo>
                  <a:lnTo>
                    <a:pt x="37005" y="4188"/>
                  </a:lnTo>
                  <a:lnTo>
                    <a:pt x="36528" y="4241"/>
                  </a:lnTo>
                  <a:lnTo>
                    <a:pt x="36103" y="4347"/>
                  </a:lnTo>
                  <a:lnTo>
                    <a:pt x="35891" y="4506"/>
                  </a:lnTo>
                  <a:lnTo>
                    <a:pt x="35679" y="4718"/>
                  </a:lnTo>
                  <a:lnTo>
                    <a:pt x="35414" y="4984"/>
                  </a:lnTo>
                  <a:lnTo>
                    <a:pt x="35255" y="5355"/>
                  </a:lnTo>
                  <a:lnTo>
                    <a:pt x="35096" y="5726"/>
                  </a:lnTo>
                  <a:lnTo>
                    <a:pt x="34937" y="5355"/>
                  </a:lnTo>
                  <a:lnTo>
                    <a:pt x="34778" y="5037"/>
                  </a:lnTo>
                  <a:lnTo>
                    <a:pt x="34566" y="4771"/>
                  </a:lnTo>
                  <a:lnTo>
                    <a:pt x="34354" y="4506"/>
                  </a:lnTo>
                  <a:lnTo>
                    <a:pt x="34036" y="4188"/>
                  </a:lnTo>
                  <a:lnTo>
                    <a:pt x="33718" y="3976"/>
                  </a:lnTo>
                  <a:lnTo>
                    <a:pt x="33665" y="3976"/>
                  </a:lnTo>
                  <a:lnTo>
                    <a:pt x="33188" y="3764"/>
                  </a:lnTo>
                  <a:lnTo>
                    <a:pt x="32657" y="3658"/>
                  </a:lnTo>
                  <a:lnTo>
                    <a:pt x="32074" y="3658"/>
                  </a:lnTo>
                  <a:lnTo>
                    <a:pt x="31756" y="3711"/>
                  </a:lnTo>
                  <a:lnTo>
                    <a:pt x="31491" y="3764"/>
                  </a:lnTo>
                  <a:lnTo>
                    <a:pt x="31014" y="3393"/>
                  </a:lnTo>
                  <a:lnTo>
                    <a:pt x="30802" y="3234"/>
                  </a:lnTo>
                  <a:lnTo>
                    <a:pt x="30537" y="3128"/>
                  </a:lnTo>
                  <a:lnTo>
                    <a:pt x="30219" y="3022"/>
                  </a:lnTo>
                  <a:lnTo>
                    <a:pt x="29795" y="2969"/>
                  </a:lnTo>
                  <a:lnTo>
                    <a:pt x="29317" y="2969"/>
                  </a:lnTo>
                  <a:lnTo>
                    <a:pt x="28787" y="3075"/>
                  </a:lnTo>
                  <a:lnTo>
                    <a:pt x="28204" y="3181"/>
                  </a:lnTo>
                  <a:lnTo>
                    <a:pt x="27621" y="3340"/>
                  </a:lnTo>
                  <a:lnTo>
                    <a:pt x="27038" y="3605"/>
                  </a:lnTo>
                  <a:lnTo>
                    <a:pt x="26455" y="3923"/>
                  </a:lnTo>
                  <a:lnTo>
                    <a:pt x="26455" y="3923"/>
                  </a:lnTo>
                  <a:lnTo>
                    <a:pt x="26720" y="3605"/>
                  </a:lnTo>
                  <a:lnTo>
                    <a:pt x="27038" y="3340"/>
                  </a:lnTo>
                  <a:lnTo>
                    <a:pt x="27038" y="3287"/>
                  </a:lnTo>
                  <a:lnTo>
                    <a:pt x="26826" y="3181"/>
                  </a:lnTo>
                  <a:lnTo>
                    <a:pt x="26667" y="3022"/>
                  </a:lnTo>
                  <a:lnTo>
                    <a:pt x="26667" y="3022"/>
                  </a:lnTo>
                  <a:lnTo>
                    <a:pt x="26932" y="3075"/>
                  </a:lnTo>
                  <a:lnTo>
                    <a:pt x="27197" y="2969"/>
                  </a:lnTo>
                  <a:lnTo>
                    <a:pt x="27462" y="2863"/>
                  </a:lnTo>
                  <a:lnTo>
                    <a:pt x="27727" y="2757"/>
                  </a:lnTo>
                  <a:lnTo>
                    <a:pt x="27727" y="2704"/>
                  </a:lnTo>
                  <a:lnTo>
                    <a:pt x="27674" y="2651"/>
                  </a:lnTo>
                  <a:lnTo>
                    <a:pt x="27356" y="2492"/>
                  </a:lnTo>
                  <a:lnTo>
                    <a:pt x="27250" y="2386"/>
                  </a:lnTo>
                  <a:lnTo>
                    <a:pt x="27197" y="2333"/>
                  </a:lnTo>
                  <a:lnTo>
                    <a:pt x="27356" y="2386"/>
                  </a:lnTo>
                  <a:lnTo>
                    <a:pt x="27939" y="2386"/>
                  </a:lnTo>
                  <a:lnTo>
                    <a:pt x="28363" y="2280"/>
                  </a:lnTo>
                  <a:lnTo>
                    <a:pt x="28681" y="2121"/>
                  </a:lnTo>
                  <a:lnTo>
                    <a:pt x="28734" y="2121"/>
                  </a:lnTo>
                  <a:lnTo>
                    <a:pt x="28734" y="2068"/>
                  </a:lnTo>
                  <a:lnTo>
                    <a:pt x="28681" y="2015"/>
                  </a:lnTo>
                  <a:lnTo>
                    <a:pt x="28469" y="2015"/>
                  </a:lnTo>
                  <a:lnTo>
                    <a:pt x="28204" y="1909"/>
                  </a:lnTo>
                  <a:lnTo>
                    <a:pt x="27992" y="1856"/>
                  </a:lnTo>
                  <a:lnTo>
                    <a:pt x="27939" y="1750"/>
                  </a:lnTo>
                  <a:lnTo>
                    <a:pt x="27886" y="1697"/>
                  </a:lnTo>
                  <a:lnTo>
                    <a:pt x="28204" y="1644"/>
                  </a:lnTo>
                  <a:lnTo>
                    <a:pt x="28628" y="1644"/>
                  </a:lnTo>
                  <a:lnTo>
                    <a:pt x="29424" y="1750"/>
                  </a:lnTo>
                  <a:lnTo>
                    <a:pt x="29477" y="1697"/>
                  </a:lnTo>
                  <a:lnTo>
                    <a:pt x="29477" y="1644"/>
                  </a:lnTo>
                  <a:lnTo>
                    <a:pt x="29264" y="1485"/>
                  </a:lnTo>
                  <a:lnTo>
                    <a:pt x="29052" y="1326"/>
                  </a:lnTo>
                  <a:lnTo>
                    <a:pt x="28840" y="1219"/>
                  </a:lnTo>
                  <a:lnTo>
                    <a:pt x="28681" y="1060"/>
                  </a:lnTo>
                  <a:lnTo>
                    <a:pt x="28681" y="1060"/>
                  </a:lnTo>
                  <a:lnTo>
                    <a:pt x="28840" y="1113"/>
                  </a:lnTo>
                  <a:lnTo>
                    <a:pt x="29052" y="1166"/>
                  </a:lnTo>
                  <a:lnTo>
                    <a:pt x="29583" y="1273"/>
                  </a:lnTo>
                  <a:lnTo>
                    <a:pt x="30113" y="1379"/>
                  </a:lnTo>
                  <a:lnTo>
                    <a:pt x="30431" y="1379"/>
                  </a:lnTo>
                  <a:lnTo>
                    <a:pt x="30431" y="1326"/>
                  </a:lnTo>
                  <a:lnTo>
                    <a:pt x="30431" y="1273"/>
                  </a:lnTo>
                  <a:lnTo>
                    <a:pt x="30272" y="1060"/>
                  </a:lnTo>
                  <a:lnTo>
                    <a:pt x="30060" y="848"/>
                  </a:lnTo>
                  <a:lnTo>
                    <a:pt x="29954" y="795"/>
                  </a:lnTo>
                  <a:lnTo>
                    <a:pt x="29795" y="742"/>
                  </a:lnTo>
                  <a:lnTo>
                    <a:pt x="30325" y="742"/>
                  </a:lnTo>
                  <a:lnTo>
                    <a:pt x="30696" y="795"/>
                  </a:lnTo>
                  <a:lnTo>
                    <a:pt x="31014" y="901"/>
                  </a:lnTo>
                  <a:lnTo>
                    <a:pt x="31067" y="901"/>
                  </a:lnTo>
                  <a:lnTo>
                    <a:pt x="31067" y="795"/>
                  </a:lnTo>
                  <a:lnTo>
                    <a:pt x="30855" y="636"/>
                  </a:lnTo>
                  <a:lnTo>
                    <a:pt x="30643" y="530"/>
                  </a:lnTo>
                  <a:lnTo>
                    <a:pt x="30908" y="530"/>
                  </a:lnTo>
                  <a:lnTo>
                    <a:pt x="31173" y="583"/>
                  </a:lnTo>
                  <a:lnTo>
                    <a:pt x="31226" y="583"/>
                  </a:lnTo>
                  <a:lnTo>
                    <a:pt x="31173" y="530"/>
                  </a:lnTo>
                  <a:lnTo>
                    <a:pt x="31120" y="477"/>
                  </a:lnTo>
                  <a:lnTo>
                    <a:pt x="30855" y="318"/>
                  </a:lnTo>
                  <a:lnTo>
                    <a:pt x="30537" y="159"/>
                  </a:lnTo>
                  <a:lnTo>
                    <a:pt x="30219" y="53"/>
                  </a:lnTo>
                  <a:lnTo>
                    <a:pt x="29901"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6267225" y="1697800"/>
              <a:ext cx="7975" cy="21225"/>
            </a:xfrm>
            <a:custGeom>
              <a:rect b="b" l="l" r="r" t="t"/>
              <a:pathLst>
                <a:path extrusionOk="0" h="849" w="319">
                  <a:moveTo>
                    <a:pt x="319" y="0"/>
                  </a:moveTo>
                  <a:lnTo>
                    <a:pt x="319" y="0"/>
                  </a:lnTo>
                  <a:lnTo>
                    <a:pt x="213" y="212"/>
                  </a:lnTo>
                  <a:lnTo>
                    <a:pt x="213" y="212"/>
                  </a:lnTo>
                  <a:lnTo>
                    <a:pt x="1" y="848"/>
                  </a:lnTo>
                  <a:lnTo>
                    <a:pt x="1" y="848"/>
                  </a:lnTo>
                  <a:lnTo>
                    <a:pt x="213" y="212"/>
                  </a:lnTo>
                  <a:lnTo>
                    <a:pt x="213" y="212"/>
                  </a:lnTo>
                  <a:lnTo>
                    <a:pt x="319" y="0"/>
                  </a:lnTo>
                  <a:lnTo>
                    <a:pt x="319"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6284450" y="1652725"/>
              <a:ext cx="7975" cy="19900"/>
            </a:xfrm>
            <a:custGeom>
              <a:rect b="b" l="l" r="r" t="t"/>
              <a:pathLst>
                <a:path extrusionOk="0" h="796" w="319">
                  <a:moveTo>
                    <a:pt x="319" y="1"/>
                  </a:moveTo>
                  <a:lnTo>
                    <a:pt x="319" y="1"/>
                  </a:lnTo>
                  <a:lnTo>
                    <a:pt x="319" y="54"/>
                  </a:lnTo>
                  <a:lnTo>
                    <a:pt x="319" y="54"/>
                  </a:lnTo>
                  <a:lnTo>
                    <a:pt x="1" y="796"/>
                  </a:lnTo>
                  <a:lnTo>
                    <a:pt x="1" y="796"/>
                  </a:lnTo>
                  <a:lnTo>
                    <a:pt x="319" y="54"/>
                  </a:lnTo>
                  <a:lnTo>
                    <a:pt x="319" y="54"/>
                  </a:lnTo>
                  <a:lnTo>
                    <a:pt x="319" y="1"/>
                  </a:lnTo>
                  <a:lnTo>
                    <a:pt x="319"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6255300" y="1721650"/>
              <a:ext cx="11950" cy="46400"/>
            </a:xfrm>
            <a:custGeom>
              <a:rect b="b" l="l" r="r" t="t"/>
              <a:pathLst>
                <a:path extrusionOk="0" h="1856" w="478">
                  <a:moveTo>
                    <a:pt x="425" y="106"/>
                  </a:moveTo>
                  <a:lnTo>
                    <a:pt x="425" y="106"/>
                  </a:lnTo>
                  <a:lnTo>
                    <a:pt x="478" y="0"/>
                  </a:lnTo>
                  <a:lnTo>
                    <a:pt x="478" y="0"/>
                  </a:lnTo>
                  <a:lnTo>
                    <a:pt x="425" y="106"/>
                  </a:lnTo>
                  <a:lnTo>
                    <a:pt x="425" y="106"/>
                  </a:lnTo>
                  <a:lnTo>
                    <a:pt x="106" y="1326"/>
                  </a:lnTo>
                  <a:lnTo>
                    <a:pt x="106" y="1326"/>
                  </a:lnTo>
                  <a:lnTo>
                    <a:pt x="0" y="1856"/>
                  </a:lnTo>
                  <a:lnTo>
                    <a:pt x="0" y="1856"/>
                  </a:lnTo>
                  <a:lnTo>
                    <a:pt x="106" y="1326"/>
                  </a:lnTo>
                  <a:lnTo>
                    <a:pt x="106" y="1326"/>
                  </a:lnTo>
                  <a:lnTo>
                    <a:pt x="425" y="106"/>
                  </a:lnTo>
                  <a:lnTo>
                    <a:pt x="425" y="106"/>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6275175" y="1675250"/>
              <a:ext cx="7975" cy="19900"/>
            </a:xfrm>
            <a:custGeom>
              <a:rect b="b" l="l" r="r" t="t"/>
              <a:pathLst>
                <a:path extrusionOk="0" h="796" w="319">
                  <a:moveTo>
                    <a:pt x="319" y="1"/>
                  </a:moveTo>
                  <a:lnTo>
                    <a:pt x="319" y="1"/>
                  </a:lnTo>
                  <a:lnTo>
                    <a:pt x="266" y="107"/>
                  </a:lnTo>
                  <a:lnTo>
                    <a:pt x="266" y="107"/>
                  </a:lnTo>
                  <a:lnTo>
                    <a:pt x="1" y="796"/>
                  </a:lnTo>
                  <a:lnTo>
                    <a:pt x="1" y="796"/>
                  </a:lnTo>
                  <a:lnTo>
                    <a:pt x="266" y="107"/>
                  </a:lnTo>
                  <a:lnTo>
                    <a:pt x="266" y="107"/>
                  </a:lnTo>
                  <a:lnTo>
                    <a:pt x="319" y="1"/>
                  </a:lnTo>
                  <a:lnTo>
                    <a:pt x="319"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6295050" y="1628875"/>
              <a:ext cx="9300" cy="19900"/>
            </a:xfrm>
            <a:custGeom>
              <a:rect b="b" l="l" r="r" t="t"/>
              <a:pathLst>
                <a:path extrusionOk="0" h="796" w="372">
                  <a:moveTo>
                    <a:pt x="372" y="0"/>
                  </a:moveTo>
                  <a:lnTo>
                    <a:pt x="372" y="0"/>
                  </a:lnTo>
                  <a:lnTo>
                    <a:pt x="319" y="106"/>
                  </a:lnTo>
                  <a:lnTo>
                    <a:pt x="319" y="106"/>
                  </a:lnTo>
                  <a:lnTo>
                    <a:pt x="1" y="795"/>
                  </a:lnTo>
                  <a:lnTo>
                    <a:pt x="1" y="795"/>
                  </a:lnTo>
                  <a:lnTo>
                    <a:pt x="319" y="106"/>
                  </a:lnTo>
                  <a:lnTo>
                    <a:pt x="319" y="106"/>
                  </a:lnTo>
                  <a:lnTo>
                    <a:pt x="372" y="0"/>
                  </a:lnTo>
                  <a:lnTo>
                    <a:pt x="372"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64"/>
          <p:cNvGrpSpPr/>
          <p:nvPr/>
        </p:nvGrpSpPr>
        <p:grpSpPr>
          <a:xfrm>
            <a:off x="6689463" y="3199375"/>
            <a:ext cx="1060325" cy="1135875"/>
            <a:chOff x="6239400" y="3188825"/>
            <a:chExt cx="1060325" cy="1135875"/>
          </a:xfrm>
        </p:grpSpPr>
        <p:sp>
          <p:nvSpPr>
            <p:cNvPr id="2866" name="Google Shape;2866;p64"/>
            <p:cNvSpPr/>
            <p:nvPr/>
          </p:nvSpPr>
          <p:spPr>
            <a:xfrm>
              <a:off x="6273850" y="3218000"/>
              <a:ext cx="1025875" cy="1106700"/>
            </a:xfrm>
            <a:custGeom>
              <a:rect b="b" l="l" r="r" t="t"/>
              <a:pathLst>
                <a:path extrusionOk="0" h="44268" w="41035">
                  <a:moveTo>
                    <a:pt x="20517" y="0"/>
                  </a:moveTo>
                  <a:lnTo>
                    <a:pt x="16700" y="53"/>
                  </a:lnTo>
                  <a:lnTo>
                    <a:pt x="13201" y="106"/>
                  </a:lnTo>
                  <a:lnTo>
                    <a:pt x="10020" y="212"/>
                  </a:lnTo>
                  <a:lnTo>
                    <a:pt x="7264" y="371"/>
                  </a:lnTo>
                  <a:lnTo>
                    <a:pt x="4878" y="530"/>
                  </a:lnTo>
                  <a:lnTo>
                    <a:pt x="2863" y="742"/>
                  </a:lnTo>
                  <a:lnTo>
                    <a:pt x="1220" y="901"/>
                  </a:lnTo>
                  <a:lnTo>
                    <a:pt x="1" y="1113"/>
                  </a:lnTo>
                  <a:lnTo>
                    <a:pt x="1" y="23963"/>
                  </a:lnTo>
                  <a:lnTo>
                    <a:pt x="54" y="25023"/>
                  </a:lnTo>
                  <a:lnTo>
                    <a:pt x="107" y="26030"/>
                  </a:lnTo>
                  <a:lnTo>
                    <a:pt x="266" y="27038"/>
                  </a:lnTo>
                  <a:lnTo>
                    <a:pt x="425" y="28045"/>
                  </a:lnTo>
                  <a:lnTo>
                    <a:pt x="637" y="28999"/>
                  </a:lnTo>
                  <a:lnTo>
                    <a:pt x="902" y="30006"/>
                  </a:lnTo>
                  <a:lnTo>
                    <a:pt x="1273" y="30908"/>
                  </a:lnTo>
                  <a:lnTo>
                    <a:pt x="1591" y="31862"/>
                  </a:lnTo>
                  <a:lnTo>
                    <a:pt x="2015" y="32763"/>
                  </a:lnTo>
                  <a:lnTo>
                    <a:pt x="2492" y="33611"/>
                  </a:lnTo>
                  <a:lnTo>
                    <a:pt x="2969" y="34460"/>
                  </a:lnTo>
                  <a:lnTo>
                    <a:pt x="3500" y="35308"/>
                  </a:lnTo>
                  <a:lnTo>
                    <a:pt x="4030" y="36103"/>
                  </a:lnTo>
                  <a:lnTo>
                    <a:pt x="4666" y="36845"/>
                  </a:lnTo>
                  <a:lnTo>
                    <a:pt x="5302" y="37588"/>
                  </a:lnTo>
                  <a:lnTo>
                    <a:pt x="5991" y="38330"/>
                  </a:lnTo>
                  <a:lnTo>
                    <a:pt x="6680" y="38966"/>
                  </a:lnTo>
                  <a:lnTo>
                    <a:pt x="7423" y="39602"/>
                  </a:lnTo>
                  <a:lnTo>
                    <a:pt x="8165" y="40238"/>
                  </a:lnTo>
                  <a:lnTo>
                    <a:pt x="8960" y="40768"/>
                  </a:lnTo>
                  <a:lnTo>
                    <a:pt x="9808" y="41299"/>
                  </a:lnTo>
                  <a:lnTo>
                    <a:pt x="10657" y="41829"/>
                  </a:lnTo>
                  <a:lnTo>
                    <a:pt x="11505" y="42253"/>
                  </a:lnTo>
                  <a:lnTo>
                    <a:pt x="12406" y="42677"/>
                  </a:lnTo>
                  <a:lnTo>
                    <a:pt x="13360" y="43048"/>
                  </a:lnTo>
                  <a:lnTo>
                    <a:pt x="14262" y="43366"/>
                  </a:lnTo>
                  <a:lnTo>
                    <a:pt x="15269" y="43631"/>
                  </a:lnTo>
                  <a:lnTo>
                    <a:pt x="16223" y="43843"/>
                  </a:lnTo>
                  <a:lnTo>
                    <a:pt x="17230" y="44002"/>
                  </a:lnTo>
                  <a:lnTo>
                    <a:pt x="18238" y="44161"/>
                  </a:lnTo>
                  <a:lnTo>
                    <a:pt x="19298" y="44214"/>
                  </a:lnTo>
                  <a:lnTo>
                    <a:pt x="20305" y="44267"/>
                  </a:lnTo>
                  <a:lnTo>
                    <a:pt x="20729" y="44267"/>
                  </a:lnTo>
                  <a:lnTo>
                    <a:pt x="21790" y="44214"/>
                  </a:lnTo>
                  <a:lnTo>
                    <a:pt x="22797" y="44161"/>
                  </a:lnTo>
                  <a:lnTo>
                    <a:pt x="23857" y="44002"/>
                  </a:lnTo>
                  <a:lnTo>
                    <a:pt x="24812" y="43843"/>
                  </a:lnTo>
                  <a:lnTo>
                    <a:pt x="25819" y="43631"/>
                  </a:lnTo>
                  <a:lnTo>
                    <a:pt x="26773" y="43366"/>
                  </a:lnTo>
                  <a:lnTo>
                    <a:pt x="27727" y="43048"/>
                  </a:lnTo>
                  <a:lnTo>
                    <a:pt x="28629" y="42677"/>
                  </a:lnTo>
                  <a:lnTo>
                    <a:pt x="29530" y="42253"/>
                  </a:lnTo>
                  <a:lnTo>
                    <a:pt x="30431" y="41829"/>
                  </a:lnTo>
                  <a:lnTo>
                    <a:pt x="31279" y="41299"/>
                  </a:lnTo>
                  <a:lnTo>
                    <a:pt x="32075" y="40768"/>
                  </a:lnTo>
                  <a:lnTo>
                    <a:pt x="32870" y="40238"/>
                  </a:lnTo>
                  <a:lnTo>
                    <a:pt x="33665" y="39602"/>
                  </a:lnTo>
                  <a:lnTo>
                    <a:pt x="34407" y="38966"/>
                  </a:lnTo>
                  <a:lnTo>
                    <a:pt x="35096" y="38330"/>
                  </a:lnTo>
                  <a:lnTo>
                    <a:pt x="35786" y="37588"/>
                  </a:lnTo>
                  <a:lnTo>
                    <a:pt x="36422" y="36845"/>
                  </a:lnTo>
                  <a:lnTo>
                    <a:pt x="37005" y="36103"/>
                  </a:lnTo>
                  <a:lnTo>
                    <a:pt x="37588" y="35308"/>
                  </a:lnTo>
                  <a:lnTo>
                    <a:pt x="38118" y="34460"/>
                  </a:lnTo>
                  <a:lnTo>
                    <a:pt x="38595" y="33611"/>
                  </a:lnTo>
                  <a:lnTo>
                    <a:pt x="39020" y="32763"/>
                  </a:lnTo>
                  <a:lnTo>
                    <a:pt x="39444" y="31862"/>
                  </a:lnTo>
                  <a:lnTo>
                    <a:pt x="39815" y="30908"/>
                  </a:lnTo>
                  <a:lnTo>
                    <a:pt x="40133" y="30006"/>
                  </a:lnTo>
                  <a:lnTo>
                    <a:pt x="40398" y="28999"/>
                  </a:lnTo>
                  <a:lnTo>
                    <a:pt x="40610" y="28045"/>
                  </a:lnTo>
                  <a:lnTo>
                    <a:pt x="40822" y="27038"/>
                  </a:lnTo>
                  <a:lnTo>
                    <a:pt x="40928" y="26030"/>
                  </a:lnTo>
                  <a:lnTo>
                    <a:pt x="41034" y="25023"/>
                  </a:lnTo>
                  <a:lnTo>
                    <a:pt x="41034" y="23963"/>
                  </a:lnTo>
                  <a:lnTo>
                    <a:pt x="41034" y="1113"/>
                  </a:lnTo>
                  <a:lnTo>
                    <a:pt x="39815" y="901"/>
                  </a:lnTo>
                  <a:lnTo>
                    <a:pt x="38171" y="742"/>
                  </a:lnTo>
                  <a:lnTo>
                    <a:pt x="36157" y="530"/>
                  </a:lnTo>
                  <a:lnTo>
                    <a:pt x="33771" y="371"/>
                  </a:lnTo>
                  <a:lnTo>
                    <a:pt x="31014" y="212"/>
                  </a:lnTo>
                  <a:lnTo>
                    <a:pt x="27886" y="106"/>
                  </a:lnTo>
                  <a:lnTo>
                    <a:pt x="24387" y="53"/>
                  </a:lnTo>
                  <a:lnTo>
                    <a:pt x="20517"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6264575" y="3676575"/>
              <a:ext cx="18575" cy="2675"/>
            </a:xfrm>
            <a:custGeom>
              <a:rect b="b" l="l" r="r" t="t"/>
              <a:pathLst>
                <a:path extrusionOk="0" h="107" w="743">
                  <a:moveTo>
                    <a:pt x="0" y="0"/>
                  </a:moveTo>
                  <a:lnTo>
                    <a:pt x="0" y="106"/>
                  </a:lnTo>
                  <a:lnTo>
                    <a:pt x="743" y="106"/>
                  </a:lnTo>
                  <a:lnTo>
                    <a:pt x="743" y="53"/>
                  </a:lnTo>
                  <a:lnTo>
                    <a:pt x="58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7083650" y="3676575"/>
              <a:ext cx="11950" cy="2675"/>
            </a:xfrm>
            <a:custGeom>
              <a:rect b="b" l="l" r="r" t="t"/>
              <a:pathLst>
                <a:path extrusionOk="0" h="107" w="478">
                  <a:moveTo>
                    <a:pt x="54" y="0"/>
                  </a:moveTo>
                  <a:lnTo>
                    <a:pt x="1" y="106"/>
                  </a:lnTo>
                  <a:lnTo>
                    <a:pt x="478" y="106"/>
                  </a:lnTo>
                  <a:lnTo>
                    <a:pt x="37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6700625" y="3676575"/>
              <a:ext cx="67625" cy="2675"/>
            </a:xfrm>
            <a:custGeom>
              <a:rect b="b" l="l" r="r" t="t"/>
              <a:pathLst>
                <a:path extrusionOk="0" h="107" w="2705">
                  <a:moveTo>
                    <a:pt x="371" y="0"/>
                  </a:moveTo>
                  <a:lnTo>
                    <a:pt x="0" y="53"/>
                  </a:lnTo>
                  <a:lnTo>
                    <a:pt x="0" y="106"/>
                  </a:lnTo>
                  <a:lnTo>
                    <a:pt x="2704" y="106"/>
                  </a:lnTo>
                  <a:lnTo>
                    <a:pt x="254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6431575" y="3676575"/>
              <a:ext cx="13275" cy="2675"/>
            </a:xfrm>
            <a:custGeom>
              <a:rect b="b" l="l" r="r" t="t"/>
              <a:pathLst>
                <a:path extrusionOk="0" h="107" w="531">
                  <a:moveTo>
                    <a:pt x="106" y="0"/>
                  </a:moveTo>
                  <a:lnTo>
                    <a:pt x="0" y="106"/>
                  </a:lnTo>
                  <a:lnTo>
                    <a:pt x="531" y="106"/>
                  </a:lnTo>
                  <a:lnTo>
                    <a:pt x="42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7244025" y="3676575"/>
              <a:ext cx="19900" cy="2675"/>
            </a:xfrm>
            <a:custGeom>
              <a:rect b="b" l="l" r="r" t="t"/>
              <a:pathLst>
                <a:path extrusionOk="0" h="107" w="796">
                  <a:moveTo>
                    <a:pt x="160" y="0"/>
                  </a:moveTo>
                  <a:lnTo>
                    <a:pt x="0" y="106"/>
                  </a:lnTo>
                  <a:lnTo>
                    <a:pt x="796" y="106"/>
                  </a:lnTo>
                  <a:lnTo>
                    <a:pt x="79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6350725" y="3676575"/>
              <a:ext cx="15925" cy="2675"/>
            </a:xfrm>
            <a:custGeom>
              <a:rect b="b" l="l" r="r" t="t"/>
              <a:pathLst>
                <a:path extrusionOk="0" h="107" w="637">
                  <a:moveTo>
                    <a:pt x="160" y="0"/>
                  </a:moveTo>
                  <a:lnTo>
                    <a:pt x="0" y="106"/>
                  </a:lnTo>
                  <a:lnTo>
                    <a:pt x="637" y="106"/>
                  </a:lnTo>
                  <a:lnTo>
                    <a:pt x="53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7161850" y="3676575"/>
              <a:ext cx="14600" cy="2675"/>
            </a:xfrm>
            <a:custGeom>
              <a:rect b="b" l="l" r="r" t="t"/>
              <a:pathLst>
                <a:path extrusionOk="0" h="107" w="584">
                  <a:moveTo>
                    <a:pt x="107" y="0"/>
                  </a:moveTo>
                  <a:lnTo>
                    <a:pt x="1" y="106"/>
                  </a:lnTo>
                  <a:lnTo>
                    <a:pt x="584" y="106"/>
                  </a:lnTo>
                  <a:lnTo>
                    <a:pt x="42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6476625" y="3525475"/>
              <a:ext cx="11950" cy="4000"/>
            </a:xfrm>
            <a:custGeom>
              <a:rect b="b" l="l" r="r" t="t"/>
              <a:pathLst>
                <a:path extrusionOk="0" h="160" w="478">
                  <a:moveTo>
                    <a:pt x="1" y="0"/>
                  </a:moveTo>
                  <a:lnTo>
                    <a:pt x="213" y="53"/>
                  </a:lnTo>
                  <a:lnTo>
                    <a:pt x="425" y="160"/>
                  </a:lnTo>
                  <a:lnTo>
                    <a:pt x="47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6436875" y="3525475"/>
              <a:ext cx="6650" cy="5325"/>
            </a:xfrm>
            <a:custGeom>
              <a:rect b="b" l="l" r="r" t="t"/>
              <a:pathLst>
                <a:path extrusionOk="0" h="213" w="266">
                  <a:moveTo>
                    <a:pt x="0" y="0"/>
                  </a:moveTo>
                  <a:lnTo>
                    <a:pt x="53" y="160"/>
                  </a:lnTo>
                  <a:lnTo>
                    <a:pt x="265" y="213"/>
                  </a:lnTo>
                  <a:lnTo>
                    <a:pt x="159" y="53"/>
                  </a:lnTo>
                  <a:lnTo>
                    <a:pt x="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7069075" y="3525475"/>
              <a:ext cx="21225" cy="10625"/>
            </a:xfrm>
            <a:custGeom>
              <a:rect b="b" l="l" r="r" t="t"/>
              <a:pathLst>
                <a:path extrusionOk="0" h="425" w="849">
                  <a:moveTo>
                    <a:pt x="1" y="0"/>
                  </a:moveTo>
                  <a:lnTo>
                    <a:pt x="213" y="53"/>
                  </a:lnTo>
                  <a:lnTo>
                    <a:pt x="372" y="160"/>
                  </a:lnTo>
                  <a:lnTo>
                    <a:pt x="743" y="425"/>
                  </a:lnTo>
                  <a:lnTo>
                    <a:pt x="849"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6439525" y="3534750"/>
              <a:ext cx="1350" cy="25"/>
            </a:xfrm>
            <a:custGeom>
              <a:rect b="b" l="l" r="r" t="t"/>
              <a:pathLst>
                <a:path extrusionOk="0" h="1" w="54">
                  <a:moveTo>
                    <a:pt x="53" y="1"/>
                  </a:moveTo>
                  <a:lnTo>
                    <a:pt x="53" y="1"/>
                  </a:lnTo>
                  <a:lnTo>
                    <a:pt x="0" y="1"/>
                  </a:lnTo>
                  <a:lnTo>
                    <a:pt x="0" y="1"/>
                  </a:lnTo>
                  <a:lnTo>
                    <a:pt x="0" y="1"/>
                  </a:lnTo>
                  <a:lnTo>
                    <a:pt x="0" y="1"/>
                  </a:lnTo>
                  <a:lnTo>
                    <a:pt x="53" y="1"/>
                  </a:lnTo>
                  <a:lnTo>
                    <a:pt x="5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6495200" y="3532100"/>
              <a:ext cx="4000" cy="6650"/>
            </a:xfrm>
            <a:custGeom>
              <a:rect b="b" l="l" r="r" t="t"/>
              <a:pathLst>
                <a:path extrusionOk="0" h="266" w="160">
                  <a:moveTo>
                    <a:pt x="159" y="1"/>
                  </a:moveTo>
                  <a:lnTo>
                    <a:pt x="0" y="213"/>
                  </a:lnTo>
                  <a:lnTo>
                    <a:pt x="106" y="266"/>
                  </a:lnTo>
                  <a:lnTo>
                    <a:pt x="15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6614475" y="3525475"/>
              <a:ext cx="27850" cy="15925"/>
            </a:xfrm>
            <a:custGeom>
              <a:rect b="b" l="l" r="r" t="t"/>
              <a:pathLst>
                <a:path extrusionOk="0" h="637" w="1114">
                  <a:moveTo>
                    <a:pt x="53" y="0"/>
                  </a:moveTo>
                  <a:lnTo>
                    <a:pt x="0" y="637"/>
                  </a:lnTo>
                  <a:lnTo>
                    <a:pt x="1008" y="637"/>
                  </a:lnTo>
                  <a:lnTo>
                    <a:pt x="1008" y="584"/>
                  </a:lnTo>
                  <a:lnTo>
                    <a:pt x="111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6512425" y="3525475"/>
              <a:ext cx="15925" cy="13275"/>
            </a:xfrm>
            <a:custGeom>
              <a:rect b="b" l="l" r="r" t="t"/>
              <a:pathLst>
                <a:path extrusionOk="0" h="531" w="637">
                  <a:moveTo>
                    <a:pt x="106" y="0"/>
                  </a:moveTo>
                  <a:lnTo>
                    <a:pt x="0" y="531"/>
                  </a:lnTo>
                  <a:lnTo>
                    <a:pt x="265" y="478"/>
                  </a:lnTo>
                  <a:lnTo>
                    <a:pt x="530" y="531"/>
                  </a:lnTo>
                  <a:lnTo>
                    <a:pt x="63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7022675" y="3525475"/>
              <a:ext cx="27875" cy="9300"/>
            </a:xfrm>
            <a:custGeom>
              <a:rect b="b" l="l" r="r" t="t"/>
              <a:pathLst>
                <a:path extrusionOk="0" h="372" w="1115">
                  <a:moveTo>
                    <a:pt x="1" y="0"/>
                  </a:moveTo>
                  <a:lnTo>
                    <a:pt x="160" y="213"/>
                  </a:lnTo>
                  <a:lnTo>
                    <a:pt x="425" y="372"/>
                  </a:lnTo>
                  <a:lnTo>
                    <a:pt x="743" y="160"/>
                  </a:lnTo>
                  <a:lnTo>
                    <a:pt x="111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6446150" y="3493675"/>
              <a:ext cx="25" cy="1350"/>
            </a:xfrm>
            <a:custGeom>
              <a:rect b="b" l="l" r="r" t="t"/>
              <a:pathLst>
                <a:path extrusionOk="0" h="54" w="1">
                  <a:moveTo>
                    <a:pt x="1" y="53"/>
                  </a:moveTo>
                  <a:lnTo>
                    <a:pt x="1" y="53"/>
                  </a:lnTo>
                  <a:lnTo>
                    <a:pt x="1" y="53"/>
                  </a:lnTo>
                  <a:lnTo>
                    <a:pt x="1" y="0"/>
                  </a:lnTo>
                  <a:lnTo>
                    <a:pt x="1" y="0"/>
                  </a:lnTo>
                  <a:lnTo>
                    <a:pt x="1" y="53"/>
                  </a:lnTo>
                  <a:lnTo>
                    <a:pt x="1" y="53"/>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6500500" y="3475100"/>
              <a:ext cx="37125" cy="19925"/>
            </a:xfrm>
            <a:custGeom>
              <a:rect b="b" l="l" r="r" t="t"/>
              <a:pathLst>
                <a:path extrusionOk="0" h="797" w="1485">
                  <a:moveTo>
                    <a:pt x="0" y="1"/>
                  </a:moveTo>
                  <a:lnTo>
                    <a:pt x="106" y="107"/>
                  </a:lnTo>
                  <a:lnTo>
                    <a:pt x="265" y="425"/>
                  </a:lnTo>
                  <a:lnTo>
                    <a:pt x="424" y="796"/>
                  </a:lnTo>
                  <a:lnTo>
                    <a:pt x="1485" y="796"/>
                  </a:lnTo>
                  <a:lnTo>
                    <a:pt x="1326" y="531"/>
                  </a:lnTo>
                  <a:lnTo>
                    <a:pt x="1272" y="425"/>
                  </a:lnTo>
                  <a:lnTo>
                    <a:pt x="1379" y="107"/>
                  </a:lnTo>
                  <a:lnTo>
                    <a:pt x="1007" y="319"/>
                  </a:lnTo>
                  <a:lnTo>
                    <a:pt x="1007" y="319"/>
                  </a:lnTo>
                  <a:lnTo>
                    <a:pt x="1060" y="213"/>
                  </a:lnTo>
                  <a:lnTo>
                    <a:pt x="1166" y="1"/>
                  </a:lnTo>
                  <a:lnTo>
                    <a:pt x="954" y="1"/>
                  </a:lnTo>
                  <a:lnTo>
                    <a:pt x="848" y="107"/>
                  </a:lnTo>
                  <a:lnTo>
                    <a:pt x="84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6456750" y="3475100"/>
              <a:ext cx="18575" cy="19925"/>
            </a:xfrm>
            <a:custGeom>
              <a:rect b="b" l="l" r="r" t="t"/>
              <a:pathLst>
                <a:path extrusionOk="0" h="797" w="743">
                  <a:moveTo>
                    <a:pt x="1" y="1"/>
                  </a:moveTo>
                  <a:lnTo>
                    <a:pt x="160" y="425"/>
                  </a:lnTo>
                  <a:lnTo>
                    <a:pt x="266" y="796"/>
                  </a:lnTo>
                  <a:lnTo>
                    <a:pt x="637" y="796"/>
                  </a:lnTo>
                  <a:lnTo>
                    <a:pt x="637" y="372"/>
                  </a:lnTo>
                  <a:lnTo>
                    <a:pt x="690" y="160"/>
                  </a:lnTo>
                  <a:lnTo>
                    <a:pt x="743" y="1"/>
                  </a:lnTo>
                  <a:lnTo>
                    <a:pt x="743" y="1"/>
                  </a:lnTo>
                  <a:lnTo>
                    <a:pt x="584" y="160"/>
                  </a:lnTo>
                  <a:lnTo>
                    <a:pt x="425" y="319"/>
                  </a:lnTo>
                  <a:lnTo>
                    <a:pt x="425" y="372"/>
                  </a:lnTo>
                  <a:lnTo>
                    <a:pt x="372" y="319"/>
                  </a:lnTo>
                  <a:lnTo>
                    <a:pt x="26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6548200" y="3475100"/>
              <a:ext cx="2675" cy="2675"/>
            </a:xfrm>
            <a:custGeom>
              <a:rect b="b" l="l" r="r" t="t"/>
              <a:pathLst>
                <a:path extrusionOk="0" h="107" w="107">
                  <a:moveTo>
                    <a:pt x="1" y="1"/>
                  </a:moveTo>
                  <a:lnTo>
                    <a:pt x="1" y="107"/>
                  </a:lnTo>
                  <a:lnTo>
                    <a:pt x="10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6391800" y="3475100"/>
              <a:ext cx="54375" cy="19925"/>
            </a:xfrm>
            <a:custGeom>
              <a:rect b="b" l="l" r="r" t="t"/>
              <a:pathLst>
                <a:path extrusionOk="0" h="797" w="2175">
                  <a:moveTo>
                    <a:pt x="637" y="1"/>
                  </a:moveTo>
                  <a:lnTo>
                    <a:pt x="1" y="796"/>
                  </a:lnTo>
                  <a:lnTo>
                    <a:pt x="2015" y="796"/>
                  </a:lnTo>
                  <a:lnTo>
                    <a:pt x="2122" y="637"/>
                  </a:lnTo>
                  <a:lnTo>
                    <a:pt x="2175" y="425"/>
                  </a:lnTo>
                  <a:lnTo>
                    <a:pt x="2015" y="531"/>
                  </a:lnTo>
                  <a:lnTo>
                    <a:pt x="1962" y="531"/>
                  </a:lnTo>
                  <a:lnTo>
                    <a:pt x="1962" y="319"/>
                  </a:lnTo>
                  <a:lnTo>
                    <a:pt x="190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6264575" y="3475100"/>
              <a:ext cx="124600" cy="19925"/>
            </a:xfrm>
            <a:custGeom>
              <a:rect b="b" l="l" r="r" t="t"/>
              <a:pathLst>
                <a:path extrusionOk="0" h="797" w="4984">
                  <a:moveTo>
                    <a:pt x="0" y="1"/>
                  </a:moveTo>
                  <a:lnTo>
                    <a:pt x="0" y="160"/>
                  </a:lnTo>
                  <a:lnTo>
                    <a:pt x="319" y="54"/>
                  </a:lnTo>
                  <a:lnTo>
                    <a:pt x="584" y="54"/>
                  </a:lnTo>
                  <a:lnTo>
                    <a:pt x="849" y="107"/>
                  </a:lnTo>
                  <a:lnTo>
                    <a:pt x="1114" y="213"/>
                  </a:lnTo>
                  <a:lnTo>
                    <a:pt x="1326" y="372"/>
                  </a:lnTo>
                  <a:lnTo>
                    <a:pt x="1538" y="584"/>
                  </a:lnTo>
                  <a:lnTo>
                    <a:pt x="1750" y="796"/>
                  </a:lnTo>
                  <a:lnTo>
                    <a:pt x="4242" y="796"/>
                  </a:lnTo>
                  <a:lnTo>
                    <a:pt x="4613" y="425"/>
                  </a:lnTo>
                  <a:lnTo>
                    <a:pt x="4984" y="1"/>
                  </a:lnTo>
                  <a:lnTo>
                    <a:pt x="4083" y="1"/>
                  </a:lnTo>
                  <a:lnTo>
                    <a:pt x="4030" y="160"/>
                  </a:lnTo>
                  <a:lnTo>
                    <a:pt x="3977" y="160"/>
                  </a:lnTo>
                  <a:lnTo>
                    <a:pt x="3871" y="1"/>
                  </a:lnTo>
                  <a:lnTo>
                    <a:pt x="3765" y="1"/>
                  </a:lnTo>
                  <a:lnTo>
                    <a:pt x="3659" y="372"/>
                  </a:lnTo>
                  <a:lnTo>
                    <a:pt x="3606" y="372"/>
                  </a:lnTo>
                  <a:lnTo>
                    <a:pt x="3552" y="107"/>
                  </a:lnTo>
                  <a:lnTo>
                    <a:pt x="3499" y="213"/>
                  </a:lnTo>
                  <a:lnTo>
                    <a:pt x="3499" y="372"/>
                  </a:lnTo>
                  <a:lnTo>
                    <a:pt x="3446" y="372"/>
                  </a:lnTo>
                  <a:lnTo>
                    <a:pt x="339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6971000" y="3475100"/>
              <a:ext cx="30500" cy="19925"/>
            </a:xfrm>
            <a:custGeom>
              <a:rect b="b" l="l" r="r" t="t"/>
              <a:pathLst>
                <a:path extrusionOk="0" h="797" w="1220">
                  <a:moveTo>
                    <a:pt x="0" y="1"/>
                  </a:moveTo>
                  <a:lnTo>
                    <a:pt x="584" y="372"/>
                  </a:lnTo>
                  <a:lnTo>
                    <a:pt x="1061" y="796"/>
                  </a:lnTo>
                  <a:lnTo>
                    <a:pt x="1220" y="796"/>
                  </a:lnTo>
                  <a:lnTo>
                    <a:pt x="1008" y="425"/>
                  </a:lnTo>
                  <a:lnTo>
                    <a:pt x="90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7082325" y="3475100"/>
              <a:ext cx="104725" cy="19925"/>
            </a:xfrm>
            <a:custGeom>
              <a:rect b="b" l="l" r="r" t="t"/>
              <a:pathLst>
                <a:path extrusionOk="0" h="797" w="4189">
                  <a:moveTo>
                    <a:pt x="1" y="1"/>
                  </a:moveTo>
                  <a:lnTo>
                    <a:pt x="372" y="54"/>
                  </a:lnTo>
                  <a:lnTo>
                    <a:pt x="478" y="372"/>
                  </a:lnTo>
                  <a:lnTo>
                    <a:pt x="690" y="584"/>
                  </a:lnTo>
                  <a:lnTo>
                    <a:pt x="955" y="796"/>
                  </a:lnTo>
                  <a:lnTo>
                    <a:pt x="4189" y="796"/>
                  </a:lnTo>
                  <a:lnTo>
                    <a:pt x="371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6481925" y="3491025"/>
              <a:ext cx="5325" cy="4000"/>
            </a:xfrm>
            <a:custGeom>
              <a:rect b="b" l="l" r="r" t="t"/>
              <a:pathLst>
                <a:path extrusionOk="0" h="160" w="213">
                  <a:moveTo>
                    <a:pt x="160" y="0"/>
                  </a:moveTo>
                  <a:lnTo>
                    <a:pt x="54" y="53"/>
                  </a:lnTo>
                  <a:lnTo>
                    <a:pt x="1" y="159"/>
                  </a:lnTo>
                  <a:lnTo>
                    <a:pt x="213" y="159"/>
                  </a:lnTo>
                  <a:lnTo>
                    <a:pt x="16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6630375" y="3475100"/>
              <a:ext cx="38450" cy="19925"/>
            </a:xfrm>
            <a:custGeom>
              <a:rect b="b" l="l" r="r" t="t"/>
              <a:pathLst>
                <a:path extrusionOk="0" h="797" w="1538">
                  <a:moveTo>
                    <a:pt x="849" y="1"/>
                  </a:moveTo>
                  <a:lnTo>
                    <a:pt x="372" y="372"/>
                  </a:lnTo>
                  <a:lnTo>
                    <a:pt x="1" y="796"/>
                  </a:lnTo>
                  <a:lnTo>
                    <a:pt x="955" y="796"/>
                  </a:lnTo>
                  <a:lnTo>
                    <a:pt x="1220" y="372"/>
                  </a:lnTo>
                  <a:lnTo>
                    <a:pt x="153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7009425" y="3492350"/>
              <a:ext cx="1350" cy="2675"/>
            </a:xfrm>
            <a:custGeom>
              <a:rect b="b" l="l" r="r" t="t"/>
              <a:pathLst>
                <a:path extrusionOk="0" h="107" w="54">
                  <a:moveTo>
                    <a:pt x="1" y="0"/>
                  </a:moveTo>
                  <a:lnTo>
                    <a:pt x="1" y="106"/>
                  </a:lnTo>
                  <a:lnTo>
                    <a:pt x="54" y="106"/>
                  </a:lnTo>
                  <a:lnTo>
                    <a:pt x="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7205600" y="3475100"/>
              <a:ext cx="58325" cy="19925"/>
            </a:xfrm>
            <a:custGeom>
              <a:rect b="b" l="l" r="r" t="t"/>
              <a:pathLst>
                <a:path extrusionOk="0" h="797" w="2333">
                  <a:moveTo>
                    <a:pt x="0" y="1"/>
                  </a:moveTo>
                  <a:lnTo>
                    <a:pt x="318" y="478"/>
                  </a:lnTo>
                  <a:lnTo>
                    <a:pt x="530" y="796"/>
                  </a:lnTo>
                  <a:lnTo>
                    <a:pt x="583" y="796"/>
                  </a:lnTo>
                  <a:lnTo>
                    <a:pt x="795" y="478"/>
                  </a:lnTo>
                  <a:lnTo>
                    <a:pt x="1166" y="213"/>
                  </a:lnTo>
                  <a:lnTo>
                    <a:pt x="1537" y="107"/>
                  </a:lnTo>
                  <a:lnTo>
                    <a:pt x="1750" y="54"/>
                  </a:lnTo>
                  <a:lnTo>
                    <a:pt x="2015" y="54"/>
                  </a:lnTo>
                  <a:lnTo>
                    <a:pt x="2333" y="160"/>
                  </a:lnTo>
                  <a:lnTo>
                    <a:pt x="233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7012075" y="3475100"/>
              <a:ext cx="75575" cy="19925"/>
            </a:xfrm>
            <a:custGeom>
              <a:rect b="b" l="l" r="r" t="t"/>
              <a:pathLst>
                <a:path extrusionOk="0" h="797" w="3023">
                  <a:moveTo>
                    <a:pt x="1" y="1"/>
                  </a:moveTo>
                  <a:lnTo>
                    <a:pt x="107" y="372"/>
                  </a:lnTo>
                  <a:lnTo>
                    <a:pt x="213" y="796"/>
                  </a:lnTo>
                  <a:lnTo>
                    <a:pt x="3023" y="796"/>
                  </a:lnTo>
                  <a:lnTo>
                    <a:pt x="2758" y="690"/>
                  </a:lnTo>
                  <a:lnTo>
                    <a:pt x="2493" y="478"/>
                  </a:lnTo>
                  <a:lnTo>
                    <a:pt x="2227" y="266"/>
                  </a:lnTo>
                  <a:lnTo>
                    <a:pt x="2015" y="1"/>
                  </a:lnTo>
                  <a:lnTo>
                    <a:pt x="637" y="1"/>
                  </a:lnTo>
                  <a:lnTo>
                    <a:pt x="690" y="372"/>
                  </a:lnTo>
                  <a:lnTo>
                    <a:pt x="584" y="372"/>
                  </a:lnTo>
                  <a:lnTo>
                    <a:pt x="425" y="319"/>
                  </a:lnTo>
                  <a:lnTo>
                    <a:pt x="266" y="160"/>
                  </a:lnTo>
                  <a:lnTo>
                    <a:pt x="5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7167150" y="3424750"/>
              <a:ext cx="96775" cy="23875"/>
            </a:xfrm>
            <a:custGeom>
              <a:rect b="b" l="l" r="r" t="t"/>
              <a:pathLst>
                <a:path extrusionOk="0" h="955" w="3871">
                  <a:moveTo>
                    <a:pt x="1" y="0"/>
                  </a:moveTo>
                  <a:lnTo>
                    <a:pt x="796" y="955"/>
                  </a:lnTo>
                  <a:lnTo>
                    <a:pt x="3871" y="955"/>
                  </a:lnTo>
                  <a:lnTo>
                    <a:pt x="387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6337475" y="3431375"/>
              <a:ext cx="46400" cy="17250"/>
            </a:xfrm>
            <a:custGeom>
              <a:rect b="b" l="l" r="r" t="t"/>
              <a:pathLst>
                <a:path extrusionOk="0" h="690" w="1856">
                  <a:moveTo>
                    <a:pt x="743" y="0"/>
                  </a:moveTo>
                  <a:lnTo>
                    <a:pt x="636" y="53"/>
                  </a:lnTo>
                  <a:lnTo>
                    <a:pt x="583" y="106"/>
                  </a:lnTo>
                  <a:lnTo>
                    <a:pt x="477" y="265"/>
                  </a:lnTo>
                  <a:lnTo>
                    <a:pt x="424" y="372"/>
                  </a:lnTo>
                  <a:lnTo>
                    <a:pt x="371" y="425"/>
                  </a:lnTo>
                  <a:lnTo>
                    <a:pt x="265" y="372"/>
                  </a:lnTo>
                  <a:lnTo>
                    <a:pt x="212" y="265"/>
                  </a:lnTo>
                  <a:lnTo>
                    <a:pt x="106" y="159"/>
                  </a:lnTo>
                  <a:lnTo>
                    <a:pt x="53" y="159"/>
                  </a:lnTo>
                  <a:lnTo>
                    <a:pt x="106" y="372"/>
                  </a:lnTo>
                  <a:lnTo>
                    <a:pt x="53" y="531"/>
                  </a:lnTo>
                  <a:lnTo>
                    <a:pt x="0" y="690"/>
                  </a:lnTo>
                  <a:lnTo>
                    <a:pt x="1061" y="690"/>
                  </a:lnTo>
                  <a:lnTo>
                    <a:pt x="1379" y="478"/>
                  </a:lnTo>
                  <a:lnTo>
                    <a:pt x="1697" y="319"/>
                  </a:lnTo>
                  <a:lnTo>
                    <a:pt x="1856" y="212"/>
                  </a:lnTo>
                  <a:lnTo>
                    <a:pt x="1697" y="265"/>
                  </a:lnTo>
                  <a:lnTo>
                    <a:pt x="1697" y="212"/>
                  </a:lnTo>
                  <a:lnTo>
                    <a:pt x="1750" y="106"/>
                  </a:lnTo>
                  <a:lnTo>
                    <a:pt x="1750" y="53"/>
                  </a:lnTo>
                  <a:lnTo>
                    <a:pt x="1591" y="106"/>
                  </a:lnTo>
                  <a:lnTo>
                    <a:pt x="1432" y="212"/>
                  </a:lnTo>
                  <a:lnTo>
                    <a:pt x="1273" y="372"/>
                  </a:lnTo>
                  <a:lnTo>
                    <a:pt x="1273" y="265"/>
                  </a:lnTo>
                  <a:lnTo>
                    <a:pt x="1326" y="159"/>
                  </a:lnTo>
                  <a:lnTo>
                    <a:pt x="1379" y="53"/>
                  </a:lnTo>
                  <a:lnTo>
                    <a:pt x="1220" y="53"/>
                  </a:lnTo>
                  <a:lnTo>
                    <a:pt x="1008" y="212"/>
                  </a:lnTo>
                  <a:lnTo>
                    <a:pt x="849" y="372"/>
                  </a:lnTo>
                  <a:lnTo>
                    <a:pt x="743" y="425"/>
                  </a:lnTo>
                  <a:lnTo>
                    <a:pt x="690" y="372"/>
                  </a:lnTo>
                  <a:lnTo>
                    <a:pt x="690" y="265"/>
                  </a:lnTo>
                  <a:lnTo>
                    <a:pt x="690" y="106"/>
                  </a:lnTo>
                  <a:lnTo>
                    <a:pt x="74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6325550" y="3444625"/>
              <a:ext cx="2675" cy="4000"/>
            </a:xfrm>
            <a:custGeom>
              <a:rect b="b" l="l" r="r" t="t"/>
              <a:pathLst>
                <a:path extrusionOk="0" h="160" w="107">
                  <a:moveTo>
                    <a:pt x="0" y="1"/>
                  </a:moveTo>
                  <a:lnTo>
                    <a:pt x="0" y="160"/>
                  </a:lnTo>
                  <a:lnTo>
                    <a:pt x="106" y="160"/>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6409050" y="3424750"/>
              <a:ext cx="14600" cy="7975"/>
            </a:xfrm>
            <a:custGeom>
              <a:rect b="b" l="l" r="r" t="t"/>
              <a:pathLst>
                <a:path extrusionOk="0" h="319" w="584">
                  <a:moveTo>
                    <a:pt x="0" y="0"/>
                  </a:moveTo>
                  <a:lnTo>
                    <a:pt x="583" y="318"/>
                  </a:lnTo>
                  <a:lnTo>
                    <a:pt x="583" y="318"/>
                  </a:lnTo>
                  <a:lnTo>
                    <a:pt x="31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6443500" y="3424750"/>
              <a:ext cx="153775" cy="23875"/>
            </a:xfrm>
            <a:custGeom>
              <a:rect b="b" l="l" r="r" t="t"/>
              <a:pathLst>
                <a:path extrusionOk="0" h="955" w="6151">
                  <a:moveTo>
                    <a:pt x="478" y="0"/>
                  </a:moveTo>
                  <a:lnTo>
                    <a:pt x="531" y="53"/>
                  </a:lnTo>
                  <a:lnTo>
                    <a:pt x="531" y="106"/>
                  </a:lnTo>
                  <a:lnTo>
                    <a:pt x="213" y="159"/>
                  </a:lnTo>
                  <a:lnTo>
                    <a:pt x="0" y="265"/>
                  </a:lnTo>
                  <a:lnTo>
                    <a:pt x="0" y="265"/>
                  </a:lnTo>
                  <a:lnTo>
                    <a:pt x="531" y="159"/>
                  </a:lnTo>
                  <a:lnTo>
                    <a:pt x="1061" y="106"/>
                  </a:lnTo>
                  <a:lnTo>
                    <a:pt x="1591" y="159"/>
                  </a:lnTo>
                  <a:lnTo>
                    <a:pt x="2121" y="212"/>
                  </a:lnTo>
                  <a:lnTo>
                    <a:pt x="2598" y="318"/>
                  </a:lnTo>
                  <a:lnTo>
                    <a:pt x="2969" y="477"/>
                  </a:lnTo>
                  <a:lnTo>
                    <a:pt x="3287" y="637"/>
                  </a:lnTo>
                  <a:lnTo>
                    <a:pt x="3499" y="796"/>
                  </a:lnTo>
                  <a:lnTo>
                    <a:pt x="3712" y="955"/>
                  </a:lnTo>
                  <a:lnTo>
                    <a:pt x="5090" y="955"/>
                  </a:lnTo>
                  <a:lnTo>
                    <a:pt x="5620" y="477"/>
                  </a:lnTo>
                  <a:lnTo>
                    <a:pt x="6150" y="0"/>
                  </a:lnTo>
                  <a:lnTo>
                    <a:pt x="3181" y="0"/>
                  </a:lnTo>
                  <a:lnTo>
                    <a:pt x="3128" y="53"/>
                  </a:lnTo>
                  <a:lnTo>
                    <a:pt x="3075" y="0"/>
                  </a:lnTo>
                  <a:lnTo>
                    <a:pt x="2969" y="0"/>
                  </a:lnTo>
                  <a:lnTo>
                    <a:pt x="3022" y="106"/>
                  </a:lnTo>
                  <a:lnTo>
                    <a:pt x="3022" y="159"/>
                  </a:lnTo>
                  <a:lnTo>
                    <a:pt x="2969" y="106"/>
                  </a:lnTo>
                  <a:lnTo>
                    <a:pt x="2863" y="0"/>
                  </a:lnTo>
                  <a:lnTo>
                    <a:pt x="2598" y="0"/>
                  </a:lnTo>
                  <a:lnTo>
                    <a:pt x="2598" y="106"/>
                  </a:lnTo>
                  <a:lnTo>
                    <a:pt x="2598" y="159"/>
                  </a:lnTo>
                  <a:lnTo>
                    <a:pt x="2333" y="0"/>
                  </a:lnTo>
                  <a:lnTo>
                    <a:pt x="2068" y="0"/>
                  </a:lnTo>
                  <a:lnTo>
                    <a:pt x="2068" y="53"/>
                  </a:lnTo>
                  <a:lnTo>
                    <a:pt x="2015" y="53"/>
                  </a:lnTo>
                  <a:lnTo>
                    <a:pt x="1962" y="0"/>
                  </a:lnTo>
                  <a:lnTo>
                    <a:pt x="1644" y="0"/>
                  </a:lnTo>
                  <a:lnTo>
                    <a:pt x="1591" y="53"/>
                  </a:lnTo>
                  <a:lnTo>
                    <a:pt x="148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6394450" y="3447275"/>
              <a:ext cx="1350" cy="1350"/>
            </a:xfrm>
            <a:custGeom>
              <a:rect b="b" l="l" r="r" t="t"/>
              <a:pathLst>
                <a:path extrusionOk="0" h="54" w="54">
                  <a:moveTo>
                    <a:pt x="1" y="1"/>
                  </a:moveTo>
                  <a:lnTo>
                    <a:pt x="1" y="54"/>
                  </a:lnTo>
                  <a:lnTo>
                    <a:pt x="54" y="54"/>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6443500" y="3440650"/>
              <a:ext cx="39775" cy="7975"/>
            </a:xfrm>
            <a:custGeom>
              <a:rect b="b" l="l" r="r" t="t"/>
              <a:pathLst>
                <a:path extrusionOk="0" h="319" w="1591">
                  <a:moveTo>
                    <a:pt x="0" y="1"/>
                  </a:moveTo>
                  <a:lnTo>
                    <a:pt x="531" y="160"/>
                  </a:lnTo>
                  <a:lnTo>
                    <a:pt x="1008" y="319"/>
                  </a:lnTo>
                  <a:lnTo>
                    <a:pt x="1591" y="319"/>
                  </a:lnTo>
                  <a:lnTo>
                    <a:pt x="1326" y="213"/>
                  </a:lnTo>
                  <a:lnTo>
                    <a:pt x="955" y="107"/>
                  </a:lnTo>
                  <a:lnTo>
                    <a:pt x="584" y="54"/>
                  </a:lnTo>
                  <a:lnTo>
                    <a:pt x="31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6413025" y="3447275"/>
              <a:ext cx="6650" cy="1350"/>
            </a:xfrm>
            <a:custGeom>
              <a:rect b="b" l="l" r="r" t="t"/>
              <a:pathLst>
                <a:path extrusionOk="0" h="54" w="266">
                  <a:moveTo>
                    <a:pt x="265" y="1"/>
                  </a:moveTo>
                  <a:lnTo>
                    <a:pt x="0" y="54"/>
                  </a:lnTo>
                  <a:lnTo>
                    <a:pt x="212" y="54"/>
                  </a:lnTo>
                  <a:lnTo>
                    <a:pt x="265"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6405075" y="3445950"/>
              <a:ext cx="1350" cy="2675"/>
            </a:xfrm>
            <a:custGeom>
              <a:rect b="b" l="l" r="r" t="t"/>
              <a:pathLst>
                <a:path extrusionOk="0" h="107" w="54">
                  <a:moveTo>
                    <a:pt x="53" y="1"/>
                  </a:moveTo>
                  <a:lnTo>
                    <a:pt x="0" y="107"/>
                  </a:lnTo>
                  <a:lnTo>
                    <a:pt x="53" y="107"/>
                  </a:lnTo>
                  <a:lnTo>
                    <a:pt x="5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6329525" y="3440650"/>
              <a:ext cx="7975" cy="7975"/>
            </a:xfrm>
            <a:custGeom>
              <a:rect b="b" l="l" r="r" t="t"/>
              <a:pathLst>
                <a:path extrusionOk="0" h="319" w="319">
                  <a:moveTo>
                    <a:pt x="0" y="1"/>
                  </a:moveTo>
                  <a:lnTo>
                    <a:pt x="53" y="160"/>
                  </a:lnTo>
                  <a:lnTo>
                    <a:pt x="53" y="319"/>
                  </a:lnTo>
                  <a:lnTo>
                    <a:pt x="318" y="319"/>
                  </a:lnTo>
                  <a:lnTo>
                    <a:pt x="212" y="160"/>
                  </a:lnTo>
                  <a:lnTo>
                    <a:pt x="159" y="54"/>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7026675" y="3424750"/>
              <a:ext cx="29175" cy="23875"/>
            </a:xfrm>
            <a:custGeom>
              <a:rect b="b" l="l" r="r" t="t"/>
              <a:pathLst>
                <a:path extrusionOk="0" h="955" w="1167">
                  <a:moveTo>
                    <a:pt x="0" y="0"/>
                  </a:moveTo>
                  <a:lnTo>
                    <a:pt x="53" y="477"/>
                  </a:lnTo>
                  <a:lnTo>
                    <a:pt x="212" y="955"/>
                  </a:lnTo>
                  <a:lnTo>
                    <a:pt x="1060" y="955"/>
                  </a:lnTo>
                  <a:lnTo>
                    <a:pt x="1060" y="530"/>
                  </a:lnTo>
                  <a:lnTo>
                    <a:pt x="1166" y="0"/>
                  </a:lnTo>
                  <a:lnTo>
                    <a:pt x="689" y="0"/>
                  </a:lnTo>
                  <a:lnTo>
                    <a:pt x="636" y="318"/>
                  </a:lnTo>
                  <a:lnTo>
                    <a:pt x="583" y="584"/>
                  </a:lnTo>
                  <a:lnTo>
                    <a:pt x="477" y="584"/>
                  </a:lnTo>
                  <a:lnTo>
                    <a:pt x="371" y="265"/>
                  </a:lnTo>
                  <a:lnTo>
                    <a:pt x="26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6264575" y="3424750"/>
              <a:ext cx="59675" cy="23875"/>
            </a:xfrm>
            <a:custGeom>
              <a:rect b="b" l="l" r="r" t="t"/>
              <a:pathLst>
                <a:path extrusionOk="0" h="955" w="2387">
                  <a:moveTo>
                    <a:pt x="0" y="0"/>
                  </a:moveTo>
                  <a:lnTo>
                    <a:pt x="0" y="955"/>
                  </a:lnTo>
                  <a:lnTo>
                    <a:pt x="1697" y="955"/>
                  </a:lnTo>
                  <a:lnTo>
                    <a:pt x="1803" y="690"/>
                  </a:lnTo>
                  <a:lnTo>
                    <a:pt x="1962" y="477"/>
                  </a:lnTo>
                  <a:lnTo>
                    <a:pt x="2174" y="212"/>
                  </a:lnTo>
                  <a:lnTo>
                    <a:pt x="238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6707250" y="3424750"/>
              <a:ext cx="290275" cy="23875"/>
            </a:xfrm>
            <a:custGeom>
              <a:rect b="b" l="l" r="r" t="t"/>
              <a:pathLst>
                <a:path extrusionOk="0" h="955" w="11611">
                  <a:moveTo>
                    <a:pt x="1697" y="0"/>
                  </a:moveTo>
                  <a:lnTo>
                    <a:pt x="849" y="477"/>
                  </a:lnTo>
                  <a:lnTo>
                    <a:pt x="0" y="902"/>
                  </a:lnTo>
                  <a:lnTo>
                    <a:pt x="690" y="690"/>
                  </a:lnTo>
                  <a:lnTo>
                    <a:pt x="1538" y="477"/>
                  </a:lnTo>
                  <a:lnTo>
                    <a:pt x="2439" y="371"/>
                  </a:lnTo>
                  <a:lnTo>
                    <a:pt x="3499" y="318"/>
                  </a:lnTo>
                  <a:lnTo>
                    <a:pt x="4613" y="371"/>
                  </a:lnTo>
                  <a:lnTo>
                    <a:pt x="5779" y="477"/>
                  </a:lnTo>
                  <a:lnTo>
                    <a:pt x="7104" y="690"/>
                  </a:lnTo>
                  <a:lnTo>
                    <a:pt x="8271" y="955"/>
                  </a:lnTo>
                  <a:lnTo>
                    <a:pt x="11399" y="955"/>
                  </a:lnTo>
                  <a:lnTo>
                    <a:pt x="11452" y="477"/>
                  </a:lnTo>
                  <a:lnTo>
                    <a:pt x="11611" y="0"/>
                  </a:lnTo>
                  <a:lnTo>
                    <a:pt x="10285" y="0"/>
                  </a:lnTo>
                  <a:lnTo>
                    <a:pt x="10179" y="265"/>
                  </a:lnTo>
                  <a:lnTo>
                    <a:pt x="10179" y="584"/>
                  </a:lnTo>
                  <a:lnTo>
                    <a:pt x="9914" y="318"/>
                  </a:lnTo>
                  <a:lnTo>
                    <a:pt x="980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7073050" y="3424750"/>
              <a:ext cx="86175" cy="23875"/>
            </a:xfrm>
            <a:custGeom>
              <a:rect b="b" l="l" r="r" t="t"/>
              <a:pathLst>
                <a:path extrusionOk="0" h="955" w="3447">
                  <a:moveTo>
                    <a:pt x="107" y="0"/>
                  </a:moveTo>
                  <a:lnTo>
                    <a:pt x="107" y="106"/>
                  </a:lnTo>
                  <a:lnTo>
                    <a:pt x="160" y="212"/>
                  </a:lnTo>
                  <a:lnTo>
                    <a:pt x="266" y="424"/>
                  </a:lnTo>
                  <a:lnTo>
                    <a:pt x="372" y="584"/>
                  </a:lnTo>
                  <a:lnTo>
                    <a:pt x="425" y="743"/>
                  </a:lnTo>
                  <a:lnTo>
                    <a:pt x="107" y="743"/>
                  </a:lnTo>
                  <a:lnTo>
                    <a:pt x="1" y="690"/>
                  </a:lnTo>
                  <a:lnTo>
                    <a:pt x="1" y="796"/>
                  </a:lnTo>
                  <a:lnTo>
                    <a:pt x="54" y="849"/>
                  </a:lnTo>
                  <a:lnTo>
                    <a:pt x="213" y="955"/>
                  </a:lnTo>
                  <a:lnTo>
                    <a:pt x="3447" y="955"/>
                  </a:lnTo>
                  <a:lnTo>
                    <a:pt x="2810" y="106"/>
                  </a:lnTo>
                  <a:lnTo>
                    <a:pt x="2757" y="0"/>
                  </a:lnTo>
                  <a:lnTo>
                    <a:pt x="266" y="0"/>
                  </a:lnTo>
                  <a:lnTo>
                    <a:pt x="425" y="212"/>
                  </a:lnTo>
                  <a:lnTo>
                    <a:pt x="425" y="212"/>
                  </a:lnTo>
                  <a:lnTo>
                    <a:pt x="319" y="159"/>
                  </a:lnTo>
                  <a:lnTo>
                    <a:pt x="213" y="106"/>
                  </a:lnTo>
                  <a:lnTo>
                    <a:pt x="107"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6495200" y="3448600"/>
              <a:ext cx="1350" cy="25"/>
            </a:xfrm>
            <a:custGeom>
              <a:rect b="b" l="l" r="r" t="t"/>
              <a:pathLst>
                <a:path extrusionOk="0" h="1" w="54">
                  <a:moveTo>
                    <a:pt x="0" y="1"/>
                  </a:moveTo>
                  <a:lnTo>
                    <a:pt x="0" y="1"/>
                  </a:lnTo>
                  <a:lnTo>
                    <a:pt x="0" y="1"/>
                  </a:lnTo>
                  <a:lnTo>
                    <a:pt x="53" y="1"/>
                  </a:lnTo>
                  <a:lnTo>
                    <a:pt x="53" y="1"/>
                  </a:lnTo>
                  <a:lnTo>
                    <a:pt x="0" y="1"/>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7014725" y="3443300"/>
              <a:ext cx="6650" cy="5325"/>
            </a:xfrm>
            <a:custGeom>
              <a:rect b="b" l="l" r="r" t="t"/>
              <a:pathLst>
                <a:path extrusionOk="0" h="213" w="266">
                  <a:moveTo>
                    <a:pt x="1" y="1"/>
                  </a:moveTo>
                  <a:lnTo>
                    <a:pt x="160" y="213"/>
                  </a:lnTo>
                  <a:lnTo>
                    <a:pt x="266" y="213"/>
                  </a:lnTo>
                  <a:lnTo>
                    <a:pt x="160" y="54"/>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6487225" y="3444625"/>
              <a:ext cx="4025" cy="4000"/>
            </a:xfrm>
            <a:custGeom>
              <a:rect b="b" l="l" r="r" t="t"/>
              <a:pathLst>
                <a:path extrusionOk="0" h="160" w="161">
                  <a:moveTo>
                    <a:pt x="1" y="1"/>
                  </a:moveTo>
                  <a:lnTo>
                    <a:pt x="1" y="160"/>
                  </a:lnTo>
                  <a:lnTo>
                    <a:pt x="160" y="160"/>
                  </a:lnTo>
                  <a:lnTo>
                    <a:pt x="107" y="107"/>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6434225" y="3424750"/>
              <a:ext cx="5325" cy="6650"/>
            </a:xfrm>
            <a:custGeom>
              <a:rect b="b" l="l" r="r" t="t"/>
              <a:pathLst>
                <a:path extrusionOk="0" h="266" w="213">
                  <a:moveTo>
                    <a:pt x="0" y="0"/>
                  </a:moveTo>
                  <a:lnTo>
                    <a:pt x="53" y="265"/>
                  </a:lnTo>
                  <a:lnTo>
                    <a:pt x="21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7181725" y="3374375"/>
              <a:ext cx="82200" cy="29200"/>
            </a:xfrm>
            <a:custGeom>
              <a:rect b="b" l="l" r="r" t="t"/>
              <a:pathLst>
                <a:path extrusionOk="0" h="1168" w="3288">
                  <a:moveTo>
                    <a:pt x="1" y="1"/>
                  </a:moveTo>
                  <a:lnTo>
                    <a:pt x="213" y="266"/>
                  </a:lnTo>
                  <a:lnTo>
                    <a:pt x="372" y="531"/>
                  </a:lnTo>
                  <a:lnTo>
                    <a:pt x="478" y="849"/>
                  </a:lnTo>
                  <a:lnTo>
                    <a:pt x="531" y="1167"/>
                  </a:lnTo>
                  <a:lnTo>
                    <a:pt x="3288" y="1167"/>
                  </a:lnTo>
                  <a:lnTo>
                    <a:pt x="3288" y="1"/>
                  </a:lnTo>
                  <a:lnTo>
                    <a:pt x="2652" y="1"/>
                  </a:lnTo>
                  <a:lnTo>
                    <a:pt x="2705" y="266"/>
                  </a:lnTo>
                  <a:lnTo>
                    <a:pt x="2705" y="478"/>
                  </a:lnTo>
                  <a:lnTo>
                    <a:pt x="2652" y="743"/>
                  </a:lnTo>
                  <a:lnTo>
                    <a:pt x="2545" y="955"/>
                  </a:lnTo>
                  <a:lnTo>
                    <a:pt x="2439" y="743"/>
                  </a:lnTo>
                  <a:lnTo>
                    <a:pt x="2333" y="584"/>
                  </a:lnTo>
                  <a:lnTo>
                    <a:pt x="2121" y="319"/>
                  </a:lnTo>
                  <a:lnTo>
                    <a:pt x="1909" y="213"/>
                  </a:lnTo>
                  <a:lnTo>
                    <a:pt x="1803" y="160"/>
                  </a:lnTo>
                  <a:lnTo>
                    <a:pt x="1803" y="1"/>
                  </a:lnTo>
                  <a:lnTo>
                    <a:pt x="1538" y="1"/>
                  </a:lnTo>
                  <a:lnTo>
                    <a:pt x="1485" y="54"/>
                  </a:lnTo>
                  <a:lnTo>
                    <a:pt x="1485"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7116800" y="3374375"/>
              <a:ext cx="57000" cy="29200"/>
            </a:xfrm>
            <a:custGeom>
              <a:rect b="b" l="l" r="r" t="t"/>
              <a:pathLst>
                <a:path extrusionOk="0" h="1168" w="2280">
                  <a:moveTo>
                    <a:pt x="0" y="1"/>
                  </a:moveTo>
                  <a:lnTo>
                    <a:pt x="1219" y="1167"/>
                  </a:lnTo>
                  <a:lnTo>
                    <a:pt x="2280" y="1167"/>
                  </a:lnTo>
                  <a:lnTo>
                    <a:pt x="2174" y="690"/>
                  </a:lnTo>
                  <a:lnTo>
                    <a:pt x="2121" y="478"/>
                  </a:lnTo>
                  <a:lnTo>
                    <a:pt x="2121" y="319"/>
                  </a:lnTo>
                  <a:lnTo>
                    <a:pt x="2068" y="425"/>
                  </a:lnTo>
                  <a:lnTo>
                    <a:pt x="2015" y="584"/>
                  </a:lnTo>
                  <a:lnTo>
                    <a:pt x="2015" y="743"/>
                  </a:lnTo>
                  <a:lnTo>
                    <a:pt x="1962" y="902"/>
                  </a:lnTo>
                  <a:lnTo>
                    <a:pt x="1909" y="955"/>
                  </a:lnTo>
                  <a:lnTo>
                    <a:pt x="1909" y="902"/>
                  </a:lnTo>
                  <a:lnTo>
                    <a:pt x="1750" y="425"/>
                  </a:lnTo>
                  <a:lnTo>
                    <a:pt x="1644" y="160"/>
                  </a:lnTo>
                  <a:lnTo>
                    <a:pt x="1537" y="1"/>
                  </a:lnTo>
                  <a:lnTo>
                    <a:pt x="1484" y="1"/>
                  </a:lnTo>
                  <a:lnTo>
                    <a:pt x="1484" y="107"/>
                  </a:lnTo>
                  <a:lnTo>
                    <a:pt x="1484" y="266"/>
                  </a:lnTo>
                  <a:lnTo>
                    <a:pt x="1537" y="584"/>
                  </a:lnTo>
                  <a:lnTo>
                    <a:pt x="1484" y="584"/>
                  </a:lnTo>
                  <a:lnTo>
                    <a:pt x="1219" y="372"/>
                  </a:lnTo>
                  <a:lnTo>
                    <a:pt x="1007" y="1"/>
                  </a:lnTo>
                  <a:lnTo>
                    <a:pt x="901" y="1"/>
                  </a:lnTo>
                  <a:lnTo>
                    <a:pt x="901" y="160"/>
                  </a:lnTo>
                  <a:lnTo>
                    <a:pt x="848" y="160"/>
                  </a:lnTo>
                  <a:lnTo>
                    <a:pt x="63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7180400" y="3395600"/>
              <a:ext cx="4000" cy="7975"/>
            </a:xfrm>
            <a:custGeom>
              <a:rect b="b" l="l" r="r" t="t"/>
              <a:pathLst>
                <a:path extrusionOk="0" h="319" w="160">
                  <a:moveTo>
                    <a:pt x="54" y="0"/>
                  </a:moveTo>
                  <a:lnTo>
                    <a:pt x="54" y="159"/>
                  </a:lnTo>
                  <a:lnTo>
                    <a:pt x="1" y="318"/>
                  </a:lnTo>
                  <a:lnTo>
                    <a:pt x="160" y="318"/>
                  </a:lnTo>
                  <a:lnTo>
                    <a:pt x="5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6413025" y="3374375"/>
              <a:ext cx="279675" cy="29200"/>
            </a:xfrm>
            <a:custGeom>
              <a:rect b="b" l="l" r="r" t="t"/>
              <a:pathLst>
                <a:path extrusionOk="0" h="1168" w="11187">
                  <a:moveTo>
                    <a:pt x="0" y="1"/>
                  </a:moveTo>
                  <a:lnTo>
                    <a:pt x="159" y="213"/>
                  </a:lnTo>
                  <a:lnTo>
                    <a:pt x="371" y="478"/>
                  </a:lnTo>
                  <a:lnTo>
                    <a:pt x="530" y="796"/>
                  </a:lnTo>
                  <a:lnTo>
                    <a:pt x="689" y="1167"/>
                  </a:lnTo>
                  <a:lnTo>
                    <a:pt x="2227" y="1167"/>
                  </a:lnTo>
                  <a:lnTo>
                    <a:pt x="2439" y="1114"/>
                  </a:lnTo>
                  <a:lnTo>
                    <a:pt x="2863" y="1061"/>
                  </a:lnTo>
                  <a:lnTo>
                    <a:pt x="3340" y="1167"/>
                  </a:lnTo>
                  <a:lnTo>
                    <a:pt x="8907" y="1167"/>
                  </a:lnTo>
                  <a:lnTo>
                    <a:pt x="10179" y="531"/>
                  </a:lnTo>
                  <a:lnTo>
                    <a:pt x="11186" y="1"/>
                  </a:lnTo>
                  <a:lnTo>
                    <a:pt x="8483" y="1"/>
                  </a:lnTo>
                  <a:lnTo>
                    <a:pt x="8323" y="107"/>
                  </a:lnTo>
                  <a:lnTo>
                    <a:pt x="8164" y="213"/>
                  </a:lnTo>
                  <a:lnTo>
                    <a:pt x="8005" y="213"/>
                  </a:lnTo>
                  <a:lnTo>
                    <a:pt x="7846" y="160"/>
                  </a:lnTo>
                  <a:lnTo>
                    <a:pt x="7687" y="107"/>
                  </a:lnTo>
                  <a:lnTo>
                    <a:pt x="752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6264575" y="3374375"/>
              <a:ext cx="144500" cy="29200"/>
            </a:xfrm>
            <a:custGeom>
              <a:rect b="b" l="l" r="r" t="t"/>
              <a:pathLst>
                <a:path extrusionOk="0" h="1168" w="5780">
                  <a:moveTo>
                    <a:pt x="0" y="1"/>
                  </a:moveTo>
                  <a:lnTo>
                    <a:pt x="0" y="1167"/>
                  </a:lnTo>
                  <a:lnTo>
                    <a:pt x="5673" y="1167"/>
                  </a:lnTo>
                  <a:lnTo>
                    <a:pt x="5779" y="1008"/>
                  </a:lnTo>
                  <a:lnTo>
                    <a:pt x="5620" y="1061"/>
                  </a:lnTo>
                  <a:lnTo>
                    <a:pt x="5143" y="1061"/>
                  </a:lnTo>
                  <a:lnTo>
                    <a:pt x="4772" y="955"/>
                  </a:lnTo>
                  <a:lnTo>
                    <a:pt x="4560" y="849"/>
                  </a:lnTo>
                  <a:lnTo>
                    <a:pt x="4507" y="796"/>
                  </a:lnTo>
                  <a:lnTo>
                    <a:pt x="4560" y="743"/>
                  </a:lnTo>
                  <a:lnTo>
                    <a:pt x="4984" y="690"/>
                  </a:lnTo>
                  <a:lnTo>
                    <a:pt x="5143" y="637"/>
                  </a:lnTo>
                  <a:lnTo>
                    <a:pt x="5249" y="531"/>
                  </a:lnTo>
                  <a:lnTo>
                    <a:pt x="4984" y="425"/>
                  </a:lnTo>
                  <a:lnTo>
                    <a:pt x="4613" y="425"/>
                  </a:lnTo>
                  <a:lnTo>
                    <a:pt x="3977" y="531"/>
                  </a:lnTo>
                  <a:lnTo>
                    <a:pt x="3924" y="478"/>
                  </a:lnTo>
                  <a:lnTo>
                    <a:pt x="3924" y="425"/>
                  </a:lnTo>
                  <a:lnTo>
                    <a:pt x="4083" y="319"/>
                  </a:lnTo>
                  <a:lnTo>
                    <a:pt x="4242" y="213"/>
                  </a:lnTo>
                  <a:lnTo>
                    <a:pt x="4401" y="107"/>
                  </a:lnTo>
                  <a:lnTo>
                    <a:pt x="4507" y="1"/>
                  </a:lnTo>
                  <a:lnTo>
                    <a:pt x="4454" y="1"/>
                  </a:lnTo>
                  <a:lnTo>
                    <a:pt x="4136" y="107"/>
                  </a:lnTo>
                  <a:lnTo>
                    <a:pt x="3712" y="160"/>
                  </a:lnTo>
                  <a:lnTo>
                    <a:pt x="3181" y="213"/>
                  </a:lnTo>
                  <a:lnTo>
                    <a:pt x="3181" y="107"/>
                  </a:lnTo>
                  <a:lnTo>
                    <a:pt x="323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6968350" y="3403550"/>
              <a:ext cx="25" cy="25"/>
            </a:xfrm>
            <a:custGeom>
              <a:rect b="b" l="l" r="r" t="t"/>
              <a:pathLst>
                <a:path extrusionOk="0" h="1" w="1">
                  <a:moveTo>
                    <a:pt x="0" y="0"/>
                  </a:moveTo>
                  <a:lnTo>
                    <a:pt x="0" y="0"/>
                  </a:lnTo>
                  <a:lnTo>
                    <a:pt x="0" y="0"/>
                  </a:lnTo>
                  <a:lnTo>
                    <a:pt x="0" y="0"/>
                  </a:lnTo>
                  <a:lnTo>
                    <a:pt x="0" y="0"/>
                  </a:lnTo>
                  <a:lnTo>
                    <a:pt x="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7039925" y="3400900"/>
              <a:ext cx="4000" cy="2675"/>
            </a:xfrm>
            <a:custGeom>
              <a:rect b="b" l="l" r="r" t="t"/>
              <a:pathLst>
                <a:path extrusionOk="0" h="107" w="160">
                  <a:moveTo>
                    <a:pt x="0" y="0"/>
                  </a:moveTo>
                  <a:lnTo>
                    <a:pt x="53" y="106"/>
                  </a:lnTo>
                  <a:lnTo>
                    <a:pt x="159" y="106"/>
                  </a:lnTo>
                  <a:lnTo>
                    <a:pt x="10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6778825" y="3374375"/>
              <a:ext cx="182925" cy="29200"/>
            </a:xfrm>
            <a:custGeom>
              <a:rect b="b" l="l" r="r" t="t"/>
              <a:pathLst>
                <a:path extrusionOk="0" h="1168" w="7317">
                  <a:moveTo>
                    <a:pt x="902" y="1"/>
                  </a:moveTo>
                  <a:lnTo>
                    <a:pt x="689" y="319"/>
                  </a:lnTo>
                  <a:lnTo>
                    <a:pt x="477" y="637"/>
                  </a:lnTo>
                  <a:lnTo>
                    <a:pt x="0" y="1167"/>
                  </a:lnTo>
                  <a:lnTo>
                    <a:pt x="6892" y="1167"/>
                  </a:lnTo>
                  <a:lnTo>
                    <a:pt x="6945" y="849"/>
                  </a:lnTo>
                  <a:lnTo>
                    <a:pt x="7051" y="531"/>
                  </a:lnTo>
                  <a:lnTo>
                    <a:pt x="731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6972325" y="3374375"/>
              <a:ext cx="67625" cy="29200"/>
            </a:xfrm>
            <a:custGeom>
              <a:rect b="b" l="l" r="r" t="t"/>
              <a:pathLst>
                <a:path extrusionOk="0" h="1168" w="2705">
                  <a:moveTo>
                    <a:pt x="0" y="902"/>
                  </a:moveTo>
                  <a:lnTo>
                    <a:pt x="106" y="1008"/>
                  </a:lnTo>
                  <a:lnTo>
                    <a:pt x="159" y="1167"/>
                  </a:lnTo>
                  <a:lnTo>
                    <a:pt x="478" y="1167"/>
                  </a:lnTo>
                  <a:lnTo>
                    <a:pt x="319" y="1008"/>
                  </a:lnTo>
                  <a:lnTo>
                    <a:pt x="159" y="955"/>
                  </a:lnTo>
                  <a:lnTo>
                    <a:pt x="0" y="902"/>
                  </a:lnTo>
                  <a:close/>
                  <a:moveTo>
                    <a:pt x="1008" y="1"/>
                  </a:moveTo>
                  <a:lnTo>
                    <a:pt x="955" y="107"/>
                  </a:lnTo>
                  <a:lnTo>
                    <a:pt x="902" y="213"/>
                  </a:lnTo>
                  <a:lnTo>
                    <a:pt x="849" y="425"/>
                  </a:lnTo>
                  <a:lnTo>
                    <a:pt x="849" y="584"/>
                  </a:lnTo>
                  <a:lnTo>
                    <a:pt x="796" y="637"/>
                  </a:lnTo>
                  <a:lnTo>
                    <a:pt x="637" y="637"/>
                  </a:lnTo>
                  <a:lnTo>
                    <a:pt x="531" y="531"/>
                  </a:lnTo>
                  <a:lnTo>
                    <a:pt x="372" y="478"/>
                  </a:lnTo>
                  <a:lnTo>
                    <a:pt x="372" y="425"/>
                  </a:lnTo>
                  <a:lnTo>
                    <a:pt x="319" y="478"/>
                  </a:lnTo>
                  <a:lnTo>
                    <a:pt x="425" y="743"/>
                  </a:lnTo>
                  <a:lnTo>
                    <a:pt x="478" y="955"/>
                  </a:lnTo>
                  <a:lnTo>
                    <a:pt x="478" y="1167"/>
                  </a:lnTo>
                  <a:lnTo>
                    <a:pt x="1432" y="1167"/>
                  </a:lnTo>
                  <a:lnTo>
                    <a:pt x="1644" y="849"/>
                  </a:lnTo>
                  <a:lnTo>
                    <a:pt x="1909" y="584"/>
                  </a:lnTo>
                  <a:lnTo>
                    <a:pt x="2280" y="266"/>
                  </a:lnTo>
                  <a:lnTo>
                    <a:pt x="2704" y="1"/>
                  </a:lnTo>
                  <a:lnTo>
                    <a:pt x="1856" y="1"/>
                  </a:lnTo>
                  <a:lnTo>
                    <a:pt x="1750" y="160"/>
                  </a:lnTo>
                  <a:lnTo>
                    <a:pt x="1697" y="1"/>
                  </a:lnTo>
                  <a:lnTo>
                    <a:pt x="1485" y="1"/>
                  </a:lnTo>
                  <a:lnTo>
                    <a:pt x="1326" y="319"/>
                  </a:lnTo>
                  <a:lnTo>
                    <a:pt x="1220" y="478"/>
                  </a:lnTo>
                  <a:lnTo>
                    <a:pt x="1114" y="425"/>
                  </a:lnTo>
                  <a:lnTo>
                    <a:pt x="1061" y="319"/>
                  </a:lnTo>
                  <a:lnTo>
                    <a:pt x="1008" y="160"/>
                  </a:lnTo>
                  <a:lnTo>
                    <a:pt x="100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7055825" y="3374375"/>
              <a:ext cx="26525" cy="29200"/>
            </a:xfrm>
            <a:custGeom>
              <a:rect b="b" l="l" r="r" t="t"/>
              <a:pathLst>
                <a:path extrusionOk="0" h="1168" w="1061">
                  <a:moveTo>
                    <a:pt x="902" y="1"/>
                  </a:moveTo>
                  <a:lnTo>
                    <a:pt x="584" y="319"/>
                  </a:lnTo>
                  <a:lnTo>
                    <a:pt x="371" y="690"/>
                  </a:lnTo>
                  <a:lnTo>
                    <a:pt x="318" y="743"/>
                  </a:lnTo>
                  <a:lnTo>
                    <a:pt x="265" y="690"/>
                  </a:lnTo>
                  <a:lnTo>
                    <a:pt x="159" y="531"/>
                  </a:lnTo>
                  <a:lnTo>
                    <a:pt x="0" y="425"/>
                  </a:lnTo>
                  <a:lnTo>
                    <a:pt x="53" y="584"/>
                  </a:lnTo>
                  <a:lnTo>
                    <a:pt x="53" y="743"/>
                  </a:lnTo>
                  <a:lnTo>
                    <a:pt x="0" y="1167"/>
                  </a:lnTo>
                  <a:lnTo>
                    <a:pt x="318" y="1167"/>
                  </a:lnTo>
                  <a:lnTo>
                    <a:pt x="637" y="584"/>
                  </a:lnTo>
                  <a:lnTo>
                    <a:pt x="106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7084975" y="3374375"/>
              <a:ext cx="39800" cy="29200"/>
            </a:xfrm>
            <a:custGeom>
              <a:rect b="b" l="l" r="r" t="t"/>
              <a:pathLst>
                <a:path extrusionOk="0" h="1168" w="1592">
                  <a:moveTo>
                    <a:pt x="425" y="1"/>
                  </a:moveTo>
                  <a:lnTo>
                    <a:pt x="372" y="107"/>
                  </a:lnTo>
                  <a:lnTo>
                    <a:pt x="266" y="319"/>
                  </a:lnTo>
                  <a:lnTo>
                    <a:pt x="107" y="690"/>
                  </a:lnTo>
                  <a:lnTo>
                    <a:pt x="1" y="1167"/>
                  </a:lnTo>
                  <a:lnTo>
                    <a:pt x="1591" y="1167"/>
                  </a:lnTo>
                  <a:lnTo>
                    <a:pt x="53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6264575" y="3324025"/>
              <a:ext cx="316800" cy="33150"/>
            </a:xfrm>
            <a:custGeom>
              <a:rect b="b" l="l" r="r" t="t"/>
              <a:pathLst>
                <a:path extrusionOk="0" h="1326" w="12672">
                  <a:moveTo>
                    <a:pt x="0" y="0"/>
                  </a:moveTo>
                  <a:lnTo>
                    <a:pt x="0" y="1326"/>
                  </a:lnTo>
                  <a:lnTo>
                    <a:pt x="2810" y="1326"/>
                  </a:lnTo>
                  <a:lnTo>
                    <a:pt x="3075" y="1220"/>
                  </a:lnTo>
                  <a:lnTo>
                    <a:pt x="3340" y="1167"/>
                  </a:lnTo>
                  <a:lnTo>
                    <a:pt x="3552" y="1114"/>
                  </a:lnTo>
                  <a:lnTo>
                    <a:pt x="3818" y="1114"/>
                  </a:lnTo>
                  <a:lnTo>
                    <a:pt x="4348" y="1167"/>
                  </a:lnTo>
                  <a:lnTo>
                    <a:pt x="4825" y="1326"/>
                  </a:lnTo>
                  <a:lnTo>
                    <a:pt x="12671" y="1326"/>
                  </a:lnTo>
                  <a:lnTo>
                    <a:pt x="12300" y="901"/>
                  </a:lnTo>
                  <a:lnTo>
                    <a:pt x="12141" y="689"/>
                  </a:lnTo>
                  <a:lnTo>
                    <a:pt x="12035" y="424"/>
                  </a:lnTo>
                  <a:lnTo>
                    <a:pt x="11982" y="212"/>
                  </a:lnTo>
                  <a:lnTo>
                    <a:pt x="11982"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6629050" y="3324025"/>
              <a:ext cx="111350" cy="33150"/>
            </a:xfrm>
            <a:custGeom>
              <a:rect b="b" l="l" r="r" t="t"/>
              <a:pathLst>
                <a:path extrusionOk="0" h="1326" w="4454">
                  <a:moveTo>
                    <a:pt x="1856" y="0"/>
                  </a:moveTo>
                  <a:lnTo>
                    <a:pt x="1220" y="159"/>
                  </a:lnTo>
                  <a:lnTo>
                    <a:pt x="637" y="265"/>
                  </a:lnTo>
                  <a:lnTo>
                    <a:pt x="266" y="212"/>
                  </a:lnTo>
                  <a:lnTo>
                    <a:pt x="107" y="424"/>
                  </a:lnTo>
                  <a:lnTo>
                    <a:pt x="54" y="742"/>
                  </a:lnTo>
                  <a:lnTo>
                    <a:pt x="1" y="1326"/>
                  </a:lnTo>
                  <a:lnTo>
                    <a:pt x="3606" y="1326"/>
                  </a:lnTo>
                  <a:lnTo>
                    <a:pt x="3977" y="954"/>
                  </a:lnTo>
                  <a:lnTo>
                    <a:pt x="4242" y="583"/>
                  </a:lnTo>
                  <a:lnTo>
                    <a:pt x="4401" y="265"/>
                  </a:lnTo>
                  <a:lnTo>
                    <a:pt x="445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7070400" y="3324025"/>
              <a:ext cx="25200" cy="23875"/>
            </a:xfrm>
            <a:custGeom>
              <a:rect b="b" l="l" r="r" t="t"/>
              <a:pathLst>
                <a:path extrusionOk="0" h="955" w="1008">
                  <a:moveTo>
                    <a:pt x="1" y="0"/>
                  </a:moveTo>
                  <a:lnTo>
                    <a:pt x="425" y="424"/>
                  </a:lnTo>
                  <a:lnTo>
                    <a:pt x="637" y="689"/>
                  </a:lnTo>
                  <a:lnTo>
                    <a:pt x="849" y="954"/>
                  </a:lnTo>
                  <a:lnTo>
                    <a:pt x="902" y="477"/>
                  </a:lnTo>
                  <a:lnTo>
                    <a:pt x="100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7106175" y="3324025"/>
              <a:ext cx="157750" cy="33150"/>
            </a:xfrm>
            <a:custGeom>
              <a:rect b="b" l="l" r="r" t="t"/>
              <a:pathLst>
                <a:path extrusionOk="0" h="1326" w="6310">
                  <a:moveTo>
                    <a:pt x="955" y="0"/>
                  </a:moveTo>
                  <a:lnTo>
                    <a:pt x="584" y="159"/>
                  </a:lnTo>
                  <a:lnTo>
                    <a:pt x="213" y="159"/>
                  </a:lnTo>
                  <a:lnTo>
                    <a:pt x="372" y="318"/>
                  </a:lnTo>
                  <a:lnTo>
                    <a:pt x="531" y="371"/>
                  </a:lnTo>
                  <a:lnTo>
                    <a:pt x="584" y="424"/>
                  </a:lnTo>
                  <a:lnTo>
                    <a:pt x="531" y="477"/>
                  </a:lnTo>
                  <a:lnTo>
                    <a:pt x="213" y="742"/>
                  </a:lnTo>
                  <a:lnTo>
                    <a:pt x="1" y="1061"/>
                  </a:lnTo>
                  <a:lnTo>
                    <a:pt x="584" y="742"/>
                  </a:lnTo>
                  <a:lnTo>
                    <a:pt x="1167" y="477"/>
                  </a:lnTo>
                  <a:lnTo>
                    <a:pt x="1750" y="318"/>
                  </a:lnTo>
                  <a:lnTo>
                    <a:pt x="2334" y="159"/>
                  </a:lnTo>
                  <a:lnTo>
                    <a:pt x="2864" y="106"/>
                  </a:lnTo>
                  <a:lnTo>
                    <a:pt x="3341" y="106"/>
                  </a:lnTo>
                  <a:lnTo>
                    <a:pt x="3765" y="159"/>
                  </a:lnTo>
                  <a:lnTo>
                    <a:pt x="4083" y="212"/>
                  </a:lnTo>
                  <a:lnTo>
                    <a:pt x="4401" y="424"/>
                  </a:lnTo>
                  <a:lnTo>
                    <a:pt x="4772" y="636"/>
                  </a:lnTo>
                  <a:lnTo>
                    <a:pt x="5090" y="954"/>
                  </a:lnTo>
                  <a:lnTo>
                    <a:pt x="5408" y="1326"/>
                  </a:lnTo>
                  <a:lnTo>
                    <a:pt x="6310" y="1326"/>
                  </a:lnTo>
                  <a:lnTo>
                    <a:pt x="6310"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7205600" y="3354500"/>
              <a:ext cx="4000" cy="2675"/>
            </a:xfrm>
            <a:custGeom>
              <a:rect b="b" l="l" r="r" t="t"/>
              <a:pathLst>
                <a:path extrusionOk="0" h="107" w="160">
                  <a:moveTo>
                    <a:pt x="106" y="1"/>
                  </a:moveTo>
                  <a:lnTo>
                    <a:pt x="0" y="107"/>
                  </a:lnTo>
                  <a:lnTo>
                    <a:pt x="106" y="107"/>
                  </a:lnTo>
                  <a:lnTo>
                    <a:pt x="15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7153900" y="3357150"/>
              <a:ext cx="4000" cy="25"/>
            </a:xfrm>
            <a:custGeom>
              <a:rect b="b" l="l" r="r" t="t"/>
              <a:pathLst>
                <a:path extrusionOk="0" h="1" w="160">
                  <a:moveTo>
                    <a:pt x="106" y="1"/>
                  </a:moveTo>
                  <a:lnTo>
                    <a:pt x="160" y="1"/>
                  </a:lnTo>
                  <a:lnTo>
                    <a:pt x="160" y="1"/>
                  </a:lnTo>
                  <a:lnTo>
                    <a:pt x="0" y="1"/>
                  </a:lnTo>
                  <a:lnTo>
                    <a:pt x="0" y="1"/>
                  </a:lnTo>
                  <a:lnTo>
                    <a:pt x="106" y="1"/>
                  </a:lnTo>
                  <a:lnTo>
                    <a:pt x="10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6807975" y="3324025"/>
              <a:ext cx="274375" cy="33150"/>
            </a:xfrm>
            <a:custGeom>
              <a:rect b="b" l="l" r="r" t="t"/>
              <a:pathLst>
                <a:path extrusionOk="0" h="1326" w="10975">
                  <a:moveTo>
                    <a:pt x="266" y="0"/>
                  </a:moveTo>
                  <a:lnTo>
                    <a:pt x="213" y="689"/>
                  </a:lnTo>
                  <a:lnTo>
                    <a:pt x="1" y="1326"/>
                  </a:lnTo>
                  <a:lnTo>
                    <a:pt x="6840" y="1326"/>
                  </a:lnTo>
                  <a:lnTo>
                    <a:pt x="7211" y="1167"/>
                  </a:lnTo>
                  <a:lnTo>
                    <a:pt x="7635" y="1008"/>
                  </a:lnTo>
                  <a:lnTo>
                    <a:pt x="8112" y="901"/>
                  </a:lnTo>
                  <a:lnTo>
                    <a:pt x="8642" y="795"/>
                  </a:lnTo>
                  <a:lnTo>
                    <a:pt x="9172" y="742"/>
                  </a:lnTo>
                  <a:lnTo>
                    <a:pt x="9755" y="742"/>
                  </a:lnTo>
                  <a:lnTo>
                    <a:pt x="10338" y="848"/>
                  </a:lnTo>
                  <a:lnTo>
                    <a:pt x="10975" y="954"/>
                  </a:lnTo>
                  <a:lnTo>
                    <a:pt x="10657" y="848"/>
                  </a:lnTo>
                  <a:lnTo>
                    <a:pt x="10285" y="742"/>
                  </a:lnTo>
                  <a:lnTo>
                    <a:pt x="10285" y="689"/>
                  </a:lnTo>
                  <a:lnTo>
                    <a:pt x="10338" y="583"/>
                  </a:lnTo>
                  <a:lnTo>
                    <a:pt x="10391" y="477"/>
                  </a:lnTo>
                  <a:lnTo>
                    <a:pt x="10232" y="583"/>
                  </a:lnTo>
                  <a:lnTo>
                    <a:pt x="10073" y="636"/>
                  </a:lnTo>
                  <a:lnTo>
                    <a:pt x="9702" y="636"/>
                  </a:lnTo>
                  <a:lnTo>
                    <a:pt x="9702" y="583"/>
                  </a:lnTo>
                  <a:lnTo>
                    <a:pt x="9808" y="424"/>
                  </a:lnTo>
                  <a:lnTo>
                    <a:pt x="9861" y="265"/>
                  </a:lnTo>
                  <a:lnTo>
                    <a:pt x="9861" y="265"/>
                  </a:lnTo>
                  <a:lnTo>
                    <a:pt x="9702" y="424"/>
                  </a:lnTo>
                  <a:lnTo>
                    <a:pt x="9437" y="530"/>
                  </a:lnTo>
                  <a:lnTo>
                    <a:pt x="9172" y="583"/>
                  </a:lnTo>
                  <a:lnTo>
                    <a:pt x="8960" y="636"/>
                  </a:lnTo>
                  <a:lnTo>
                    <a:pt x="8907" y="636"/>
                  </a:lnTo>
                  <a:lnTo>
                    <a:pt x="8960" y="583"/>
                  </a:lnTo>
                  <a:lnTo>
                    <a:pt x="9172" y="371"/>
                  </a:lnTo>
                  <a:lnTo>
                    <a:pt x="9278" y="265"/>
                  </a:lnTo>
                  <a:lnTo>
                    <a:pt x="9278" y="159"/>
                  </a:lnTo>
                  <a:lnTo>
                    <a:pt x="9066" y="212"/>
                  </a:lnTo>
                  <a:lnTo>
                    <a:pt x="8854" y="318"/>
                  </a:lnTo>
                  <a:lnTo>
                    <a:pt x="8430" y="689"/>
                  </a:lnTo>
                  <a:lnTo>
                    <a:pt x="8377" y="689"/>
                  </a:lnTo>
                  <a:lnTo>
                    <a:pt x="8377" y="636"/>
                  </a:lnTo>
                  <a:lnTo>
                    <a:pt x="8430" y="477"/>
                  </a:lnTo>
                  <a:lnTo>
                    <a:pt x="8536" y="318"/>
                  </a:lnTo>
                  <a:lnTo>
                    <a:pt x="8589" y="159"/>
                  </a:lnTo>
                  <a:lnTo>
                    <a:pt x="8589" y="53"/>
                  </a:lnTo>
                  <a:lnTo>
                    <a:pt x="8430" y="212"/>
                  </a:lnTo>
                  <a:lnTo>
                    <a:pt x="8218" y="477"/>
                  </a:lnTo>
                  <a:lnTo>
                    <a:pt x="7741" y="795"/>
                  </a:lnTo>
                  <a:lnTo>
                    <a:pt x="7741" y="742"/>
                  </a:lnTo>
                  <a:lnTo>
                    <a:pt x="7741" y="583"/>
                  </a:lnTo>
                  <a:lnTo>
                    <a:pt x="7794" y="424"/>
                  </a:lnTo>
                  <a:lnTo>
                    <a:pt x="7900" y="265"/>
                  </a:lnTo>
                  <a:lnTo>
                    <a:pt x="7900" y="265"/>
                  </a:lnTo>
                  <a:lnTo>
                    <a:pt x="7635" y="424"/>
                  </a:lnTo>
                  <a:lnTo>
                    <a:pt x="7317" y="742"/>
                  </a:lnTo>
                  <a:lnTo>
                    <a:pt x="7264" y="742"/>
                  </a:lnTo>
                  <a:lnTo>
                    <a:pt x="7264" y="689"/>
                  </a:lnTo>
                  <a:lnTo>
                    <a:pt x="7370" y="371"/>
                  </a:lnTo>
                  <a:lnTo>
                    <a:pt x="7211" y="477"/>
                  </a:lnTo>
                  <a:lnTo>
                    <a:pt x="7105" y="636"/>
                  </a:lnTo>
                  <a:lnTo>
                    <a:pt x="7052" y="636"/>
                  </a:lnTo>
                  <a:lnTo>
                    <a:pt x="7052" y="583"/>
                  </a:lnTo>
                  <a:lnTo>
                    <a:pt x="7211" y="265"/>
                  </a:lnTo>
                  <a:lnTo>
                    <a:pt x="742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7188350" y="3350525"/>
              <a:ext cx="7975" cy="6650"/>
            </a:xfrm>
            <a:custGeom>
              <a:rect b="b" l="l" r="r" t="t"/>
              <a:pathLst>
                <a:path extrusionOk="0" h="266" w="319">
                  <a:moveTo>
                    <a:pt x="1" y="1"/>
                  </a:moveTo>
                  <a:lnTo>
                    <a:pt x="54" y="107"/>
                  </a:lnTo>
                  <a:lnTo>
                    <a:pt x="107" y="266"/>
                  </a:lnTo>
                  <a:lnTo>
                    <a:pt x="319" y="266"/>
                  </a:lnTo>
                  <a:lnTo>
                    <a:pt x="213" y="107"/>
                  </a:lnTo>
                  <a:lnTo>
                    <a:pt x="107" y="54"/>
                  </a:lnTo>
                  <a:lnTo>
                    <a:pt x="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7156550" y="3350525"/>
              <a:ext cx="13275" cy="6650"/>
            </a:xfrm>
            <a:custGeom>
              <a:rect b="b" l="l" r="r" t="t"/>
              <a:pathLst>
                <a:path extrusionOk="0" h="266" w="531">
                  <a:moveTo>
                    <a:pt x="0" y="1"/>
                  </a:moveTo>
                  <a:lnTo>
                    <a:pt x="107" y="160"/>
                  </a:lnTo>
                  <a:lnTo>
                    <a:pt x="107" y="266"/>
                  </a:lnTo>
                  <a:lnTo>
                    <a:pt x="531" y="266"/>
                  </a:lnTo>
                  <a:lnTo>
                    <a:pt x="319" y="107"/>
                  </a:lnTo>
                  <a:lnTo>
                    <a:pt x="16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7168475" y="3350525"/>
              <a:ext cx="13275" cy="6650"/>
            </a:xfrm>
            <a:custGeom>
              <a:rect b="b" l="l" r="r" t="t"/>
              <a:pathLst>
                <a:path extrusionOk="0" h="266" w="531">
                  <a:moveTo>
                    <a:pt x="1" y="1"/>
                  </a:moveTo>
                  <a:lnTo>
                    <a:pt x="107" y="160"/>
                  </a:lnTo>
                  <a:lnTo>
                    <a:pt x="160" y="266"/>
                  </a:lnTo>
                  <a:lnTo>
                    <a:pt x="531" y="266"/>
                  </a:lnTo>
                  <a:lnTo>
                    <a:pt x="266" y="54"/>
                  </a:lnTo>
                  <a:lnTo>
                    <a:pt x="16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6264575" y="3273650"/>
              <a:ext cx="323425" cy="37150"/>
            </a:xfrm>
            <a:custGeom>
              <a:rect b="b" l="l" r="r" t="t"/>
              <a:pathLst>
                <a:path extrusionOk="0" h="1486" w="12937">
                  <a:moveTo>
                    <a:pt x="0" y="1"/>
                  </a:moveTo>
                  <a:lnTo>
                    <a:pt x="0" y="1485"/>
                  </a:lnTo>
                  <a:lnTo>
                    <a:pt x="12035" y="1485"/>
                  </a:lnTo>
                  <a:lnTo>
                    <a:pt x="12141" y="1114"/>
                  </a:lnTo>
                  <a:lnTo>
                    <a:pt x="12353" y="743"/>
                  </a:lnTo>
                  <a:lnTo>
                    <a:pt x="12618" y="372"/>
                  </a:lnTo>
                  <a:lnTo>
                    <a:pt x="1293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7124750" y="3310775"/>
              <a:ext cx="2675" cy="25"/>
            </a:xfrm>
            <a:custGeom>
              <a:rect b="b" l="l" r="r" t="t"/>
              <a:pathLst>
                <a:path extrusionOk="0" h="1" w="107">
                  <a:moveTo>
                    <a:pt x="106" y="0"/>
                  </a:moveTo>
                  <a:lnTo>
                    <a:pt x="106" y="0"/>
                  </a:lnTo>
                  <a:lnTo>
                    <a:pt x="0" y="0"/>
                  </a:lnTo>
                  <a:lnTo>
                    <a:pt x="0" y="0"/>
                  </a:lnTo>
                  <a:lnTo>
                    <a:pt x="0" y="0"/>
                  </a:lnTo>
                  <a:lnTo>
                    <a:pt x="10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7141975" y="3273650"/>
              <a:ext cx="121950" cy="37150"/>
            </a:xfrm>
            <a:custGeom>
              <a:rect b="b" l="l" r="r" t="t"/>
              <a:pathLst>
                <a:path extrusionOk="0" h="1486" w="4878">
                  <a:moveTo>
                    <a:pt x="2174" y="1"/>
                  </a:moveTo>
                  <a:lnTo>
                    <a:pt x="2333" y="160"/>
                  </a:lnTo>
                  <a:lnTo>
                    <a:pt x="2439" y="319"/>
                  </a:lnTo>
                  <a:lnTo>
                    <a:pt x="2545" y="425"/>
                  </a:lnTo>
                  <a:lnTo>
                    <a:pt x="2492" y="478"/>
                  </a:lnTo>
                  <a:lnTo>
                    <a:pt x="2227" y="478"/>
                  </a:lnTo>
                  <a:lnTo>
                    <a:pt x="1697" y="425"/>
                  </a:lnTo>
                  <a:lnTo>
                    <a:pt x="1167" y="319"/>
                  </a:lnTo>
                  <a:lnTo>
                    <a:pt x="955" y="266"/>
                  </a:lnTo>
                  <a:lnTo>
                    <a:pt x="796" y="160"/>
                  </a:lnTo>
                  <a:lnTo>
                    <a:pt x="796" y="160"/>
                  </a:lnTo>
                  <a:lnTo>
                    <a:pt x="955" y="319"/>
                  </a:lnTo>
                  <a:lnTo>
                    <a:pt x="1167" y="478"/>
                  </a:lnTo>
                  <a:lnTo>
                    <a:pt x="1379" y="637"/>
                  </a:lnTo>
                  <a:lnTo>
                    <a:pt x="1591" y="796"/>
                  </a:lnTo>
                  <a:lnTo>
                    <a:pt x="1591" y="849"/>
                  </a:lnTo>
                  <a:lnTo>
                    <a:pt x="1538" y="902"/>
                  </a:lnTo>
                  <a:lnTo>
                    <a:pt x="690" y="796"/>
                  </a:lnTo>
                  <a:lnTo>
                    <a:pt x="265" y="796"/>
                  </a:lnTo>
                  <a:lnTo>
                    <a:pt x="0" y="849"/>
                  </a:lnTo>
                  <a:lnTo>
                    <a:pt x="0" y="902"/>
                  </a:lnTo>
                  <a:lnTo>
                    <a:pt x="106" y="955"/>
                  </a:lnTo>
                  <a:lnTo>
                    <a:pt x="318" y="1061"/>
                  </a:lnTo>
                  <a:lnTo>
                    <a:pt x="583" y="1114"/>
                  </a:lnTo>
                  <a:lnTo>
                    <a:pt x="796" y="1167"/>
                  </a:lnTo>
                  <a:lnTo>
                    <a:pt x="849" y="1220"/>
                  </a:lnTo>
                  <a:lnTo>
                    <a:pt x="796" y="1273"/>
                  </a:lnTo>
                  <a:lnTo>
                    <a:pt x="477" y="1379"/>
                  </a:lnTo>
                  <a:lnTo>
                    <a:pt x="53" y="1485"/>
                  </a:lnTo>
                  <a:lnTo>
                    <a:pt x="4878" y="1485"/>
                  </a:lnTo>
                  <a:lnTo>
                    <a:pt x="4878" y="1"/>
                  </a:lnTo>
                  <a:lnTo>
                    <a:pt x="3128" y="1"/>
                  </a:lnTo>
                  <a:lnTo>
                    <a:pt x="3075" y="54"/>
                  </a:lnTo>
                  <a:lnTo>
                    <a:pt x="302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6700625" y="3294850"/>
              <a:ext cx="41100" cy="15950"/>
            </a:xfrm>
            <a:custGeom>
              <a:rect b="b" l="l" r="r" t="t"/>
              <a:pathLst>
                <a:path extrusionOk="0" h="638" w="1644">
                  <a:moveTo>
                    <a:pt x="690" y="1"/>
                  </a:moveTo>
                  <a:lnTo>
                    <a:pt x="371" y="372"/>
                  </a:lnTo>
                  <a:lnTo>
                    <a:pt x="0" y="637"/>
                  </a:lnTo>
                  <a:lnTo>
                    <a:pt x="1644" y="637"/>
                  </a:lnTo>
                  <a:lnTo>
                    <a:pt x="1591" y="478"/>
                  </a:lnTo>
                  <a:lnTo>
                    <a:pt x="1485" y="319"/>
                  </a:lnTo>
                  <a:lnTo>
                    <a:pt x="1379" y="213"/>
                  </a:lnTo>
                  <a:lnTo>
                    <a:pt x="1167" y="107"/>
                  </a:lnTo>
                  <a:lnTo>
                    <a:pt x="955" y="54"/>
                  </a:lnTo>
                  <a:lnTo>
                    <a:pt x="69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6806650" y="3273650"/>
              <a:ext cx="319450" cy="37150"/>
            </a:xfrm>
            <a:custGeom>
              <a:rect b="b" l="l" r="r" t="t"/>
              <a:pathLst>
                <a:path extrusionOk="0" h="1486" w="12778">
                  <a:moveTo>
                    <a:pt x="1" y="1"/>
                  </a:moveTo>
                  <a:lnTo>
                    <a:pt x="107" y="319"/>
                  </a:lnTo>
                  <a:lnTo>
                    <a:pt x="266" y="902"/>
                  </a:lnTo>
                  <a:lnTo>
                    <a:pt x="319" y="1485"/>
                  </a:lnTo>
                  <a:lnTo>
                    <a:pt x="11717" y="1485"/>
                  </a:lnTo>
                  <a:lnTo>
                    <a:pt x="11929" y="1114"/>
                  </a:lnTo>
                  <a:lnTo>
                    <a:pt x="12141" y="743"/>
                  </a:lnTo>
                  <a:lnTo>
                    <a:pt x="12353" y="425"/>
                  </a:lnTo>
                  <a:lnTo>
                    <a:pt x="12618" y="160"/>
                  </a:lnTo>
                  <a:lnTo>
                    <a:pt x="1277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7209575" y="3264375"/>
              <a:ext cx="7975" cy="1350"/>
            </a:xfrm>
            <a:custGeom>
              <a:rect b="b" l="l" r="r" t="t"/>
              <a:pathLst>
                <a:path extrusionOk="0" h="54" w="319">
                  <a:moveTo>
                    <a:pt x="0" y="1"/>
                  </a:moveTo>
                  <a:lnTo>
                    <a:pt x="53" y="54"/>
                  </a:lnTo>
                  <a:lnTo>
                    <a:pt x="318" y="54"/>
                  </a:lnTo>
                  <a:lnTo>
                    <a:pt x="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6760275" y="3223300"/>
              <a:ext cx="503650" cy="42425"/>
            </a:xfrm>
            <a:custGeom>
              <a:rect b="b" l="l" r="r" t="t"/>
              <a:pathLst>
                <a:path extrusionOk="0" h="1697" w="20146">
                  <a:moveTo>
                    <a:pt x="0" y="0"/>
                  </a:moveTo>
                  <a:lnTo>
                    <a:pt x="530" y="371"/>
                  </a:lnTo>
                  <a:lnTo>
                    <a:pt x="954" y="742"/>
                  </a:lnTo>
                  <a:lnTo>
                    <a:pt x="1325" y="1219"/>
                  </a:lnTo>
                  <a:lnTo>
                    <a:pt x="1644" y="1697"/>
                  </a:lnTo>
                  <a:lnTo>
                    <a:pt x="15162" y="1697"/>
                  </a:lnTo>
                  <a:lnTo>
                    <a:pt x="15533" y="1485"/>
                  </a:lnTo>
                  <a:lnTo>
                    <a:pt x="15958" y="1325"/>
                  </a:lnTo>
                  <a:lnTo>
                    <a:pt x="16382" y="1219"/>
                  </a:lnTo>
                  <a:lnTo>
                    <a:pt x="16859" y="1166"/>
                  </a:lnTo>
                  <a:lnTo>
                    <a:pt x="17283" y="1166"/>
                  </a:lnTo>
                  <a:lnTo>
                    <a:pt x="17707" y="1219"/>
                  </a:lnTo>
                  <a:lnTo>
                    <a:pt x="18131" y="1378"/>
                  </a:lnTo>
                  <a:lnTo>
                    <a:pt x="18555" y="1644"/>
                  </a:lnTo>
                  <a:lnTo>
                    <a:pt x="18555" y="1697"/>
                  </a:lnTo>
                  <a:lnTo>
                    <a:pt x="20146" y="1697"/>
                  </a:lnTo>
                  <a:lnTo>
                    <a:pt x="20146" y="106"/>
                  </a:lnTo>
                  <a:lnTo>
                    <a:pt x="2014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6264575" y="3223300"/>
              <a:ext cx="363175" cy="42425"/>
            </a:xfrm>
            <a:custGeom>
              <a:rect b="b" l="l" r="r" t="t"/>
              <a:pathLst>
                <a:path extrusionOk="0" h="1697" w="14527">
                  <a:moveTo>
                    <a:pt x="0" y="0"/>
                  </a:moveTo>
                  <a:lnTo>
                    <a:pt x="0" y="1697"/>
                  </a:lnTo>
                  <a:lnTo>
                    <a:pt x="13307" y="1697"/>
                  </a:lnTo>
                  <a:lnTo>
                    <a:pt x="13413" y="1591"/>
                  </a:lnTo>
                  <a:lnTo>
                    <a:pt x="13572" y="1166"/>
                  </a:lnTo>
                  <a:lnTo>
                    <a:pt x="13837" y="742"/>
                  </a:lnTo>
                  <a:lnTo>
                    <a:pt x="14155" y="371"/>
                  </a:lnTo>
                  <a:lnTo>
                    <a:pt x="14527"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6264575" y="3188825"/>
              <a:ext cx="999350" cy="30525"/>
            </a:xfrm>
            <a:custGeom>
              <a:rect b="b" l="l" r="r" t="t"/>
              <a:pathLst>
                <a:path extrusionOk="0" h="1221" w="39974">
                  <a:moveTo>
                    <a:pt x="16382" y="1"/>
                  </a:moveTo>
                  <a:lnTo>
                    <a:pt x="13095" y="54"/>
                  </a:lnTo>
                  <a:lnTo>
                    <a:pt x="10126" y="160"/>
                  </a:lnTo>
                  <a:lnTo>
                    <a:pt x="7423" y="266"/>
                  </a:lnTo>
                  <a:lnTo>
                    <a:pt x="5090" y="425"/>
                  </a:lnTo>
                  <a:lnTo>
                    <a:pt x="3075" y="584"/>
                  </a:lnTo>
                  <a:lnTo>
                    <a:pt x="1379" y="743"/>
                  </a:lnTo>
                  <a:lnTo>
                    <a:pt x="0" y="902"/>
                  </a:lnTo>
                  <a:lnTo>
                    <a:pt x="0" y="1220"/>
                  </a:lnTo>
                  <a:lnTo>
                    <a:pt x="14739" y="1220"/>
                  </a:lnTo>
                  <a:lnTo>
                    <a:pt x="15110" y="1061"/>
                  </a:lnTo>
                  <a:lnTo>
                    <a:pt x="15481" y="902"/>
                  </a:lnTo>
                  <a:lnTo>
                    <a:pt x="15852" y="796"/>
                  </a:lnTo>
                  <a:lnTo>
                    <a:pt x="16223" y="690"/>
                  </a:lnTo>
                  <a:lnTo>
                    <a:pt x="16594" y="637"/>
                  </a:lnTo>
                  <a:lnTo>
                    <a:pt x="17018" y="637"/>
                  </a:lnTo>
                  <a:lnTo>
                    <a:pt x="17760" y="690"/>
                  </a:lnTo>
                  <a:lnTo>
                    <a:pt x="18503" y="849"/>
                  </a:lnTo>
                  <a:lnTo>
                    <a:pt x="18980" y="1008"/>
                  </a:lnTo>
                  <a:lnTo>
                    <a:pt x="19457" y="1167"/>
                  </a:lnTo>
                  <a:lnTo>
                    <a:pt x="19510" y="1220"/>
                  </a:lnTo>
                  <a:lnTo>
                    <a:pt x="39974" y="1220"/>
                  </a:lnTo>
                  <a:lnTo>
                    <a:pt x="39974" y="902"/>
                  </a:lnTo>
                  <a:lnTo>
                    <a:pt x="38595" y="743"/>
                  </a:lnTo>
                  <a:lnTo>
                    <a:pt x="36846" y="584"/>
                  </a:lnTo>
                  <a:lnTo>
                    <a:pt x="34831" y="425"/>
                  </a:lnTo>
                  <a:lnTo>
                    <a:pt x="32499" y="266"/>
                  </a:lnTo>
                  <a:lnTo>
                    <a:pt x="29848" y="160"/>
                  </a:lnTo>
                  <a:lnTo>
                    <a:pt x="26826" y="54"/>
                  </a:lnTo>
                  <a:lnTo>
                    <a:pt x="2353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6239400" y="3476425"/>
              <a:ext cx="121950" cy="201500"/>
            </a:xfrm>
            <a:custGeom>
              <a:rect b="b" l="l" r="r" t="t"/>
              <a:pathLst>
                <a:path extrusionOk="0" h="8060" w="4878">
                  <a:moveTo>
                    <a:pt x="1326" y="1"/>
                  </a:moveTo>
                  <a:lnTo>
                    <a:pt x="1007" y="107"/>
                  </a:lnTo>
                  <a:lnTo>
                    <a:pt x="742" y="213"/>
                  </a:lnTo>
                  <a:lnTo>
                    <a:pt x="530" y="319"/>
                  </a:lnTo>
                  <a:lnTo>
                    <a:pt x="371" y="478"/>
                  </a:lnTo>
                  <a:lnTo>
                    <a:pt x="212" y="690"/>
                  </a:lnTo>
                  <a:lnTo>
                    <a:pt x="106" y="902"/>
                  </a:lnTo>
                  <a:lnTo>
                    <a:pt x="0" y="1167"/>
                  </a:lnTo>
                  <a:lnTo>
                    <a:pt x="0" y="1379"/>
                  </a:lnTo>
                  <a:lnTo>
                    <a:pt x="0" y="1644"/>
                  </a:lnTo>
                  <a:lnTo>
                    <a:pt x="106" y="2069"/>
                  </a:lnTo>
                  <a:lnTo>
                    <a:pt x="265" y="2387"/>
                  </a:lnTo>
                  <a:lnTo>
                    <a:pt x="159" y="2599"/>
                  </a:lnTo>
                  <a:lnTo>
                    <a:pt x="53" y="2811"/>
                  </a:lnTo>
                  <a:lnTo>
                    <a:pt x="53" y="3076"/>
                  </a:lnTo>
                  <a:lnTo>
                    <a:pt x="53" y="3341"/>
                  </a:lnTo>
                  <a:lnTo>
                    <a:pt x="106" y="3659"/>
                  </a:lnTo>
                  <a:lnTo>
                    <a:pt x="265" y="3977"/>
                  </a:lnTo>
                  <a:lnTo>
                    <a:pt x="477" y="4242"/>
                  </a:lnTo>
                  <a:lnTo>
                    <a:pt x="742" y="4454"/>
                  </a:lnTo>
                  <a:lnTo>
                    <a:pt x="583" y="4825"/>
                  </a:lnTo>
                  <a:lnTo>
                    <a:pt x="477" y="5196"/>
                  </a:lnTo>
                  <a:lnTo>
                    <a:pt x="424" y="5621"/>
                  </a:lnTo>
                  <a:lnTo>
                    <a:pt x="424" y="6045"/>
                  </a:lnTo>
                  <a:lnTo>
                    <a:pt x="530" y="6416"/>
                  </a:lnTo>
                  <a:lnTo>
                    <a:pt x="636" y="6787"/>
                  </a:lnTo>
                  <a:lnTo>
                    <a:pt x="795" y="7105"/>
                  </a:lnTo>
                  <a:lnTo>
                    <a:pt x="1007" y="7423"/>
                  </a:lnTo>
                  <a:lnTo>
                    <a:pt x="1273" y="7741"/>
                  </a:lnTo>
                  <a:lnTo>
                    <a:pt x="1591" y="8006"/>
                  </a:lnTo>
                  <a:lnTo>
                    <a:pt x="1750" y="8059"/>
                  </a:lnTo>
                  <a:lnTo>
                    <a:pt x="1750" y="8006"/>
                  </a:lnTo>
                  <a:lnTo>
                    <a:pt x="1856" y="7529"/>
                  </a:lnTo>
                  <a:lnTo>
                    <a:pt x="1962" y="6893"/>
                  </a:lnTo>
                  <a:lnTo>
                    <a:pt x="2121" y="6257"/>
                  </a:lnTo>
                  <a:lnTo>
                    <a:pt x="2174" y="5992"/>
                  </a:lnTo>
                  <a:lnTo>
                    <a:pt x="2386" y="5355"/>
                  </a:lnTo>
                  <a:lnTo>
                    <a:pt x="2810" y="4401"/>
                  </a:lnTo>
                  <a:lnTo>
                    <a:pt x="3022" y="3977"/>
                  </a:lnTo>
                  <a:lnTo>
                    <a:pt x="3022" y="3924"/>
                  </a:lnTo>
                  <a:lnTo>
                    <a:pt x="3075" y="3871"/>
                  </a:lnTo>
                  <a:lnTo>
                    <a:pt x="3499" y="3129"/>
                  </a:lnTo>
                  <a:lnTo>
                    <a:pt x="3764" y="2652"/>
                  </a:lnTo>
                  <a:lnTo>
                    <a:pt x="3817" y="2599"/>
                  </a:lnTo>
                  <a:lnTo>
                    <a:pt x="4135" y="2122"/>
                  </a:lnTo>
                  <a:lnTo>
                    <a:pt x="4241" y="1962"/>
                  </a:lnTo>
                  <a:lnTo>
                    <a:pt x="4719" y="1379"/>
                  </a:lnTo>
                  <a:lnTo>
                    <a:pt x="4878" y="1167"/>
                  </a:lnTo>
                  <a:lnTo>
                    <a:pt x="4666" y="1379"/>
                  </a:lnTo>
                  <a:lnTo>
                    <a:pt x="4453" y="1273"/>
                  </a:lnTo>
                  <a:lnTo>
                    <a:pt x="4188" y="1167"/>
                  </a:lnTo>
                  <a:lnTo>
                    <a:pt x="3923" y="1114"/>
                  </a:lnTo>
                  <a:lnTo>
                    <a:pt x="3658" y="1114"/>
                  </a:lnTo>
                  <a:lnTo>
                    <a:pt x="3287" y="1220"/>
                  </a:lnTo>
                  <a:lnTo>
                    <a:pt x="2969" y="1432"/>
                  </a:lnTo>
                  <a:lnTo>
                    <a:pt x="2969" y="1326"/>
                  </a:lnTo>
                  <a:lnTo>
                    <a:pt x="2863" y="1008"/>
                  </a:lnTo>
                  <a:lnTo>
                    <a:pt x="2757" y="743"/>
                  </a:lnTo>
                  <a:lnTo>
                    <a:pt x="2545" y="531"/>
                  </a:lnTo>
                  <a:lnTo>
                    <a:pt x="2333" y="319"/>
                  </a:lnTo>
                  <a:lnTo>
                    <a:pt x="2121" y="160"/>
                  </a:lnTo>
                  <a:lnTo>
                    <a:pt x="1856" y="54"/>
                  </a:lnTo>
                  <a:lnTo>
                    <a:pt x="1591"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7218850" y="3476425"/>
              <a:ext cx="70250" cy="171000"/>
            </a:xfrm>
            <a:custGeom>
              <a:rect b="b" l="l" r="r" t="t"/>
              <a:pathLst>
                <a:path extrusionOk="0" h="6840" w="2810">
                  <a:moveTo>
                    <a:pt x="1220" y="1"/>
                  </a:moveTo>
                  <a:lnTo>
                    <a:pt x="1007" y="54"/>
                  </a:lnTo>
                  <a:lnTo>
                    <a:pt x="636" y="160"/>
                  </a:lnTo>
                  <a:lnTo>
                    <a:pt x="265" y="425"/>
                  </a:lnTo>
                  <a:lnTo>
                    <a:pt x="53" y="743"/>
                  </a:lnTo>
                  <a:lnTo>
                    <a:pt x="0" y="796"/>
                  </a:lnTo>
                  <a:lnTo>
                    <a:pt x="583" y="1856"/>
                  </a:lnTo>
                  <a:lnTo>
                    <a:pt x="689" y="1962"/>
                  </a:lnTo>
                  <a:lnTo>
                    <a:pt x="689" y="2015"/>
                  </a:lnTo>
                  <a:lnTo>
                    <a:pt x="954" y="2599"/>
                  </a:lnTo>
                  <a:lnTo>
                    <a:pt x="1114" y="2970"/>
                  </a:lnTo>
                  <a:lnTo>
                    <a:pt x="1432" y="3765"/>
                  </a:lnTo>
                  <a:lnTo>
                    <a:pt x="1485" y="3977"/>
                  </a:lnTo>
                  <a:lnTo>
                    <a:pt x="1644" y="4401"/>
                  </a:lnTo>
                  <a:lnTo>
                    <a:pt x="1697" y="4613"/>
                  </a:lnTo>
                  <a:lnTo>
                    <a:pt x="1803" y="4878"/>
                  </a:lnTo>
                  <a:lnTo>
                    <a:pt x="2015" y="5833"/>
                  </a:lnTo>
                  <a:lnTo>
                    <a:pt x="2121" y="6840"/>
                  </a:lnTo>
                  <a:lnTo>
                    <a:pt x="2280" y="6469"/>
                  </a:lnTo>
                  <a:lnTo>
                    <a:pt x="2333" y="6045"/>
                  </a:lnTo>
                  <a:lnTo>
                    <a:pt x="2333" y="5621"/>
                  </a:lnTo>
                  <a:lnTo>
                    <a:pt x="2280" y="5196"/>
                  </a:lnTo>
                  <a:lnTo>
                    <a:pt x="2174" y="4825"/>
                  </a:lnTo>
                  <a:lnTo>
                    <a:pt x="2015" y="4454"/>
                  </a:lnTo>
                  <a:lnTo>
                    <a:pt x="2280" y="4242"/>
                  </a:lnTo>
                  <a:lnTo>
                    <a:pt x="2492" y="3977"/>
                  </a:lnTo>
                  <a:lnTo>
                    <a:pt x="2651" y="3659"/>
                  </a:lnTo>
                  <a:lnTo>
                    <a:pt x="2757" y="3341"/>
                  </a:lnTo>
                  <a:lnTo>
                    <a:pt x="2757" y="3076"/>
                  </a:lnTo>
                  <a:lnTo>
                    <a:pt x="2704" y="2811"/>
                  </a:lnTo>
                  <a:lnTo>
                    <a:pt x="2598" y="2599"/>
                  </a:lnTo>
                  <a:lnTo>
                    <a:pt x="2492" y="2387"/>
                  </a:lnTo>
                  <a:lnTo>
                    <a:pt x="2704" y="2069"/>
                  </a:lnTo>
                  <a:lnTo>
                    <a:pt x="2810" y="1644"/>
                  </a:lnTo>
                  <a:lnTo>
                    <a:pt x="2810" y="1379"/>
                  </a:lnTo>
                  <a:lnTo>
                    <a:pt x="2757" y="1167"/>
                  </a:lnTo>
                  <a:lnTo>
                    <a:pt x="2651" y="902"/>
                  </a:lnTo>
                  <a:lnTo>
                    <a:pt x="2545" y="690"/>
                  </a:lnTo>
                  <a:lnTo>
                    <a:pt x="2386" y="478"/>
                  </a:lnTo>
                  <a:lnTo>
                    <a:pt x="2227" y="319"/>
                  </a:lnTo>
                  <a:lnTo>
                    <a:pt x="2015" y="213"/>
                  </a:lnTo>
                  <a:lnTo>
                    <a:pt x="1803" y="107"/>
                  </a:lnTo>
                  <a:lnTo>
                    <a:pt x="1485"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6299025" y="3204725"/>
              <a:ext cx="963575" cy="567300"/>
            </a:xfrm>
            <a:custGeom>
              <a:rect b="b" l="l" r="r" t="t"/>
              <a:pathLst>
                <a:path extrusionOk="0" h="22692" w="38543">
                  <a:moveTo>
                    <a:pt x="15662" y="10061"/>
                  </a:moveTo>
                  <a:lnTo>
                    <a:pt x="15640" y="10074"/>
                  </a:lnTo>
                  <a:lnTo>
                    <a:pt x="15322" y="10339"/>
                  </a:lnTo>
                  <a:lnTo>
                    <a:pt x="15004" y="10551"/>
                  </a:lnTo>
                  <a:lnTo>
                    <a:pt x="14792" y="10816"/>
                  </a:lnTo>
                  <a:lnTo>
                    <a:pt x="14474" y="11187"/>
                  </a:lnTo>
                  <a:lnTo>
                    <a:pt x="14209" y="11611"/>
                  </a:lnTo>
                  <a:lnTo>
                    <a:pt x="13944" y="12194"/>
                  </a:lnTo>
                  <a:lnTo>
                    <a:pt x="13732" y="12830"/>
                  </a:lnTo>
                  <a:lnTo>
                    <a:pt x="13626" y="13414"/>
                  </a:lnTo>
                  <a:lnTo>
                    <a:pt x="13626" y="13467"/>
                  </a:lnTo>
                  <a:lnTo>
                    <a:pt x="13520" y="13679"/>
                  </a:lnTo>
                  <a:lnTo>
                    <a:pt x="13361" y="13838"/>
                  </a:lnTo>
                  <a:lnTo>
                    <a:pt x="13255" y="13944"/>
                  </a:lnTo>
                  <a:lnTo>
                    <a:pt x="12883" y="13944"/>
                  </a:lnTo>
                  <a:lnTo>
                    <a:pt x="12724" y="13891"/>
                  </a:lnTo>
                  <a:lnTo>
                    <a:pt x="12618" y="13732"/>
                  </a:lnTo>
                  <a:lnTo>
                    <a:pt x="12618" y="13467"/>
                  </a:lnTo>
                  <a:lnTo>
                    <a:pt x="12671" y="12830"/>
                  </a:lnTo>
                  <a:lnTo>
                    <a:pt x="12883" y="12247"/>
                  </a:lnTo>
                  <a:lnTo>
                    <a:pt x="13043" y="11929"/>
                  </a:lnTo>
                  <a:lnTo>
                    <a:pt x="13255" y="11611"/>
                  </a:lnTo>
                  <a:lnTo>
                    <a:pt x="13626" y="11187"/>
                  </a:lnTo>
                  <a:lnTo>
                    <a:pt x="14103" y="10816"/>
                  </a:lnTo>
                  <a:lnTo>
                    <a:pt x="14315" y="10710"/>
                  </a:lnTo>
                  <a:lnTo>
                    <a:pt x="15662" y="10061"/>
                  </a:lnTo>
                  <a:close/>
                  <a:moveTo>
                    <a:pt x="15640" y="584"/>
                  </a:moveTo>
                  <a:lnTo>
                    <a:pt x="16276" y="637"/>
                  </a:lnTo>
                  <a:lnTo>
                    <a:pt x="16860" y="743"/>
                  </a:lnTo>
                  <a:lnTo>
                    <a:pt x="17337" y="902"/>
                  </a:lnTo>
                  <a:lnTo>
                    <a:pt x="17814" y="1114"/>
                  </a:lnTo>
                  <a:lnTo>
                    <a:pt x="18291" y="1379"/>
                  </a:lnTo>
                  <a:lnTo>
                    <a:pt x="18715" y="1697"/>
                  </a:lnTo>
                  <a:lnTo>
                    <a:pt x="19086" y="2015"/>
                  </a:lnTo>
                  <a:lnTo>
                    <a:pt x="19404" y="2440"/>
                  </a:lnTo>
                  <a:lnTo>
                    <a:pt x="19616" y="2758"/>
                  </a:lnTo>
                  <a:lnTo>
                    <a:pt x="19775" y="3129"/>
                  </a:lnTo>
                  <a:lnTo>
                    <a:pt x="19881" y="3500"/>
                  </a:lnTo>
                  <a:lnTo>
                    <a:pt x="19987" y="3871"/>
                  </a:lnTo>
                  <a:lnTo>
                    <a:pt x="20040" y="4242"/>
                  </a:lnTo>
                  <a:lnTo>
                    <a:pt x="20040" y="4772"/>
                  </a:lnTo>
                  <a:lnTo>
                    <a:pt x="19934" y="5461"/>
                  </a:lnTo>
                  <a:lnTo>
                    <a:pt x="19722" y="6098"/>
                  </a:lnTo>
                  <a:lnTo>
                    <a:pt x="19616" y="6363"/>
                  </a:lnTo>
                  <a:lnTo>
                    <a:pt x="19404" y="6787"/>
                  </a:lnTo>
                  <a:lnTo>
                    <a:pt x="19139" y="7105"/>
                  </a:lnTo>
                  <a:lnTo>
                    <a:pt x="18874" y="7423"/>
                  </a:lnTo>
                  <a:lnTo>
                    <a:pt x="18238" y="7953"/>
                  </a:lnTo>
                  <a:lnTo>
                    <a:pt x="17549" y="8377"/>
                  </a:lnTo>
                  <a:lnTo>
                    <a:pt x="16807" y="8801"/>
                  </a:lnTo>
                  <a:lnTo>
                    <a:pt x="15799" y="9278"/>
                  </a:lnTo>
                  <a:lnTo>
                    <a:pt x="14792" y="9756"/>
                  </a:lnTo>
                  <a:lnTo>
                    <a:pt x="14050" y="10180"/>
                  </a:lnTo>
                  <a:lnTo>
                    <a:pt x="13573" y="10445"/>
                  </a:lnTo>
                  <a:lnTo>
                    <a:pt x="13149" y="10816"/>
                  </a:lnTo>
                  <a:lnTo>
                    <a:pt x="12830" y="11187"/>
                  </a:lnTo>
                  <a:lnTo>
                    <a:pt x="12565" y="11611"/>
                  </a:lnTo>
                  <a:lnTo>
                    <a:pt x="12247" y="12247"/>
                  </a:lnTo>
                  <a:lnTo>
                    <a:pt x="12088" y="12830"/>
                  </a:lnTo>
                  <a:lnTo>
                    <a:pt x="11982" y="13467"/>
                  </a:lnTo>
                  <a:lnTo>
                    <a:pt x="11982" y="13785"/>
                  </a:lnTo>
                  <a:lnTo>
                    <a:pt x="12035" y="13891"/>
                  </a:lnTo>
                  <a:lnTo>
                    <a:pt x="12088" y="14050"/>
                  </a:lnTo>
                  <a:lnTo>
                    <a:pt x="12300" y="14262"/>
                  </a:lnTo>
                  <a:lnTo>
                    <a:pt x="12565" y="14474"/>
                  </a:lnTo>
                  <a:lnTo>
                    <a:pt x="12883" y="14527"/>
                  </a:lnTo>
                  <a:lnTo>
                    <a:pt x="13255" y="14527"/>
                  </a:lnTo>
                  <a:lnTo>
                    <a:pt x="13467" y="14474"/>
                  </a:lnTo>
                  <a:lnTo>
                    <a:pt x="13626" y="14368"/>
                  </a:lnTo>
                  <a:lnTo>
                    <a:pt x="13785" y="14262"/>
                  </a:lnTo>
                  <a:lnTo>
                    <a:pt x="13944" y="14103"/>
                  </a:lnTo>
                  <a:lnTo>
                    <a:pt x="14103" y="13838"/>
                  </a:lnTo>
                  <a:lnTo>
                    <a:pt x="14209" y="13573"/>
                  </a:lnTo>
                  <a:lnTo>
                    <a:pt x="14262" y="13467"/>
                  </a:lnTo>
                  <a:lnTo>
                    <a:pt x="14368" y="12830"/>
                  </a:lnTo>
                  <a:lnTo>
                    <a:pt x="14580" y="12194"/>
                  </a:lnTo>
                  <a:lnTo>
                    <a:pt x="14898" y="11611"/>
                  </a:lnTo>
                  <a:lnTo>
                    <a:pt x="15216" y="11187"/>
                  </a:lnTo>
                  <a:lnTo>
                    <a:pt x="15640" y="10816"/>
                  </a:lnTo>
                  <a:lnTo>
                    <a:pt x="16223" y="10445"/>
                  </a:lnTo>
                  <a:lnTo>
                    <a:pt x="16913" y="10127"/>
                  </a:lnTo>
                  <a:lnTo>
                    <a:pt x="17761" y="9915"/>
                  </a:lnTo>
                  <a:lnTo>
                    <a:pt x="18821" y="9756"/>
                  </a:lnTo>
                  <a:lnTo>
                    <a:pt x="20995" y="9756"/>
                  </a:lnTo>
                  <a:lnTo>
                    <a:pt x="22055" y="9862"/>
                  </a:lnTo>
                  <a:lnTo>
                    <a:pt x="23115" y="10021"/>
                  </a:lnTo>
                  <a:lnTo>
                    <a:pt x="24070" y="10233"/>
                  </a:lnTo>
                  <a:lnTo>
                    <a:pt x="24865" y="10498"/>
                  </a:lnTo>
                  <a:lnTo>
                    <a:pt x="25660" y="10816"/>
                  </a:lnTo>
                  <a:lnTo>
                    <a:pt x="26349" y="11187"/>
                  </a:lnTo>
                  <a:lnTo>
                    <a:pt x="26985" y="11611"/>
                  </a:lnTo>
                  <a:lnTo>
                    <a:pt x="27357" y="11929"/>
                  </a:lnTo>
                  <a:lnTo>
                    <a:pt x="27728" y="12247"/>
                  </a:lnTo>
                  <a:lnTo>
                    <a:pt x="28258" y="12830"/>
                  </a:lnTo>
                  <a:lnTo>
                    <a:pt x="28576" y="13308"/>
                  </a:lnTo>
                  <a:lnTo>
                    <a:pt x="28629" y="13467"/>
                  </a:lnTo>
                  <a:lnTo>
                    <a:pt x="28682" y="13467"/>
                  </a:lnTo>
                  <a:lnTo>
                    <a:pt x="29053" y="13732"/>
                  </a:lnTo>
                  <a:lnTo>
                    <a:pt x="29742" y="14050"/>
                  </a:lnTo>
                  <a:lnTo>
                    <a:pt x="30484" y="14315"/>
                  </a:lnTo>
                  <a:lnTo>
                    <a:pt x="31174" y="14580"/>
                  </a:lnTo>
                  <a:lnTo>
                    <a:pt x="31757" y="14739"/>
                  </a:lnTo>
                  <a:lnTo>
                    <a:pt x="31810" y="14792"/>
                  </a:lnTo>
                  <a:lnTo>
                    <a:pt x="32022" y="14845"/>
                  </a:lnTo>
                  <a:lnTo>
                    <a:pt x="32711" y="15004"/>
                  </a:lnTo>
                  <a:lnTo>
                    <a:pt x="32923" y="15057"/>
                  </a:lnTo>
                  <a:lnTo>
                    <a:pt x="33135" y="15163"/>
                  </a:lnTo>
                  <a:lnTo>
                    <a:pt x="33135" y="15216"/>
                  </a:lnTo>
                  <a:lnTo>
                    <a:pt x="33135" y="15269"/>
                  </a:lnTo>
                  <a:lnTo>
                    <a:pt x="33082" y="15375"/>
                  </a:lnTo>
                  <a:lnTo>
                    <a:pt x="32870" y="15534"/>
                  </a:lnTo>
                  <a:lnTo>
                    <a:pt x="32764" y="15587"/>
                  </a:lnTo>
                  <a:lnTo>
                    <a:pt x="32340" y="15799"/>
                  </a:lnTo>
                  <a:lnTo>
                    <a:pt x="31810" y="15958"/>
                  </a:lnTo>
                  <a:lnTo>
                    <a:pt x="31704" y="15958"/>
                  </a:lnTo>
                  <a:lnTo>
                    <a:pt x="31598" y="16011"/>
                  </a:lnTo>
                  <a:lnTo>
                    <a:pt x="30856" y="16011"/>
                  </a:lnTo>
                  <a:lnTo>
                    <a:pt x="30431" y="15905"/>
                  </a:lnTo>
                  <a:lnTo>
                    <a:pt x="30909" y="16117"/>
                  </a:lnTo>
                  <a:lnTo>
                    <a:pt x="31439" y="16329"/>
                  </a:lnTo>
                  <a:lnTo>
                    <a:pt x="31492" y="16329"/>
                  </a:lnTo>
                  <a:lnTo>
                    <a:pt x="31651" y="16435"/>
                  </a:lnTo>
                  <a:lnTo>
                    <a:pt x="31704" y="16489"/>
                  </a:lnTo>
                  <a:lnTo>
                    <a:pt x="31704" y="16542"/>
                  </a:lnTo>
                  <a:lnTo>
                    <a:pt x="31598" y="16648"/>
                  </a:lnTo>
                  <a:lnTo>
                    <a:pt x="31386" y="16807"/>
                  </a:lnTo>
                  <a:lnTo>
                    <a:pt x="31280" y="16860"/>
                  </a:lnTo>
                  <a:lnTo>
                    <a:pt x="31227" y="16860"/>
                  </a:lnTo>
                  <a:lnTo>
                    <a:pt x="30856" y="16966"/>
                  </a:lnTo>
                  <a:lnTo>
                    <a:pt x="30484" y="17019"/>
                  </a:lnTo>
                  <a:lnTo>
                    <a:pt x="30431" y="16966"/>
                  </a:lnTo>
                  <a:lnTo>
                    <a:pt x="30378" y="16860"/>
                  </a:lnTo>
                  <a:lnTo>
                    <a:pt x="30166" y="16648"/>
                  </a:lnTo>
                  <a:lnTo>
                    <a:pt x="29848" y="16435"/>
                  </a:lnTo>
                  <a:lnTo>
                    <a:pt x="29212" y="16117"/>
                  </a:lnTo>
                  <a:lnTo>
                    <a:pt x="28682" y="15852"/>
                  </a:lnTo>
                  <a:lnTo>
                    <a:pt x="29053" y="16170"/>
                  </a:lnTo>
                  <a:lnTo>
                    <a:pt x="29265" y="16382"/>
                  </a:lnTo>
                  <a:lnTo>
                    <a:pt x="29848" y="16860"/>
                  </a:lnTo>
                  <a:lnTo>
                    <a:pt x="30007" y="17019"/>
                  </a:lnTo>
                  <a:lnTo>
                    <a:pt x="30060" y="17125"/>
                  </a:lnTo>
                  <a:lnTo>
                    <a:pt x="30113" y="17178"/>
                  </a:lnTo>
                  <a:lnTo>
                    <a:pt x="30113" y="17231"/>
                  </a:lnTo>
                  <a:lnTo>
                    <a:pt x="30166" y="17284"/>
                  </a:lnTo>
                  <a:lnTo>
                    <a:pt x="30166" y="17337"/>
                  </a:lnTo>
                  <a:lnTo>
                    <a:pt x="30113" y="17337"/>
                  </a:lnTo>
                  <a:lnTo>
                    <a:pt x="30060" y="17390"/>
                  </a:lnTo>
                  <a:lnTo>
                    <a:pt x="29689" y="17496"/>
                  </a:lnTo>
                  <a:lnTo>
                    <a:pt x="29212" y="17496"/>
                  </a:lnTo>
                  <a:lnTo>
                    <a:pt x="28629" y="17443"/>
                  </a:lnTo>
                  <a:lnTo>
                    <a:pt x="27993" y="17284"/>
                  </a:lnTo>
                  <a:lnTo>
                    <a:pt x="27834" y="17178"/>
                  </a:lnTo>
                  <a:lnTo>
                    <a:pt x="27622" y="17125"/>
                  </a:lnTo>
                  <a:lnTo>
                    <a:pt x="27144" y="16860"/>
                  </a:lnTo>
                  <a:lnTo>
                    <a:pt x="27038" y="16807"/>
                  </a:lnTo>
                  <a:lnTo>
                    <a:pt x="26773" y="16595"/>
                  </a:lnTo>
                  <a:lnTo>
                    <a:pt x="26932" y="16860"/>
                  </a:lnTo>
                  <a:lnTo>
                    <a:pt x="26879" y="17072"/>
                  </a:lnTo>
                  <a:lnTo>
                    <a:pt x="26773" y="17125"/>
                  </a:lnTo>
                  <a:lnTo>
                    <a:pt x="26720" y="17178"/>
                  </a:lnTo>
                  <a:lnTo>
                    <a:pt x="26402" y="17178"/>
                  </a:lnTo>
                  <a:lnTo>
                    <a:pt x="26031" y="17125"/>
                  </a:lnTo>
                  <a:lnTo>
                    <a:pt x="25554" y="16966"/>
                  </a:lnTo>
                  <a:lnTo>
                    <a:pt x="25395" y="16860"/>
                  </a:lnTo>
                  <a:lnTo>
                    <a:pt x="25183" y="16701"/>
                  </a:lnTo>
                  <a:lnTo>
                    <a:pt x="25077" y="16648"/>
                  </a:lnTo>
                  <a:lnTo>
                    <a:pt x="24547" y="16223"/>
                  </a:lnTo>
                  <a:lnTo>
                    <a:pt x="24070" y="15852"/>
                  </a:lnTo>
                  <a:lnTo>
                    <a:pt x="23964" y="15905"/>
                  </a:lnTo>
                  <a:lnTo>
                    <a:pt x="23964" y="15958"/>
                  </a:lnTo>
                  <a:lnTo>
                    <a:pt x="23964" y="16170"/>
                  </a:lnTo>
                  <a:lnTo>
                    <a:pt x="23911" y="16276"/>
                  </a:lnTo>
                  <a:lnTo>
                    <a:pt x="23805" y="16329"/>
                  </a:lnTo>
                  <a:lnTo>
                    <a:pt x="23646" y="16382"/>
                  </a:lnTo>
                  <a:lnTo>
                    <a:pt x="23433" y="16382"/>
                  </a:lnTo>
                  <a:lnTo>
                    <a:pt x="23221" y="16329"/>
                  </a:lnTo>
                  <a:lnTo>
                    <a:pt x="22956" y="16223"/>
                  </a:lnTo>
                  <a:lnTo>
                    <a:pt x="22479" y="15958"/>
                  </a:lnTo>
                  <a:lnTo>
                    <a:pt x="22055" y="15640"/>
                  </a:lnTo>
                  <a:lnTo>
                    <a:pt x="21631" y="15269"/>
                  </a:lnTo>
                  <a:lnTo>
                    <a:pt x="21260" y="14845"/>
                  </a:lnTo>
                  <a:lnTo>
                    <a:pt x="20889" y="14368"/>
                  </a:lnTo>
                  <a:lnTo>
                    <a:pt x="20995" y="14845"/>
                  </a:lnTo>
                  <a:lnTo>
                    <a:pt x="21154" y="15269"/>
                  </a:lnTo>
                  <a:lnTo>
                    <a:pt x="21260" y="15481"/>
                  </a:lnTo>
                  <a:lnTo>
                    <a:pt x="21260" y="15587"/>
                  </a:lnTo>
                  <a:lnTo>
                    <a:pt x="21260" y="15693"/>
                  </a:lnTo>
                  <a:lnTo>
                    <a:pt x="21207" y="15746"/>
                  </a:lnTo>
                  <a:lnTo>
                    <a:pt x="21048" y="15852"/>
                  </a:lnTo>
                  <a:lnTo>
                    <a:pt x="20624" y="15958"/>
                  </a:lnTo>
                  <a:lnTo>
                    <a:pt x="20253" y="15958"/>
                  </a:lnTo>
                  <a:lnTo>
                    <a:pt x="19881" y="15799"/>
                  </a:lnTo>
                  <a:lnTo>
                    <a:pt x="19510" y="15587"/>
                  </a:lnTo>
                  <a:lnTo>
                    <a:pt x="19139" y="15269"/>
                  </a:lnTo>
                  <a:lnTo>
                    <a:pt x="18715" y="14845"/>
                  </a:lnTo>
                  <a:lnTo>
                    <a:pt x="18609" y="14739"/>
                  </a:lnTo>
                  <a:lnTo>
                    <a:pt x="18132" y="14103"/>
                  </a:lnTo>
                  <a:lnTo>
                    <a:pt x="17708" y="13467"/>
                  </a:lnTo>
                  <a:lnTo>
                    <a:pt x="17443" y="12830"/>
                  </a:lnTo>
                  <a:lnTo>
                    <a:pt x="17231" y="12459"/>
                  </a:lnTo>
                  <a:lnTo>
                    <a:pt x="17284" y="12830"/>
                  </a:lnTo>
                  <a:lnTo>
                    <a:pt x="17443" y="13467"/>
                  </a:lnTo>
                  <a:lnTo>
                    <a:pt x="17708" y="14156"/>
                  </a:lnTo>
                  <a:lnTo>
                    <a:pt x="18079" y="14845"/>
                  </a:lnTo>
                  <a:lnTo>
                    <a:pt x="18185" y="15057"/>
                  </a:lnTo>
                  <a:lnTo>
                    <a:pt x="18344" y="15269"/>
                  </a:lnTo>
                  <a:lnTo>
                    <a:pt x="18821" y="15799"/>
                  </a:lnTo>
                  <a:lnTo>
                    <a:pt x="19086" y="16064"/>
                  </a:lnTo>
                  <a:lnTo>
                    <a:pt x="19351" y="16276"/>
                  </a:lnTo>
                  <a:lnTo>
                    <a:pt x="19669" y="16435"/>
                  </a:lnTo>
                  <a:lnTo>
                    <a:pt x="19934" y="16595"/>
                  </a:lnTo>
                  <a:lnTo>
                    <a:pt x="20253" y="16648"/>
                  </a:lnTo>
                  <a:lnTo>
                    <a:pt x="20624" y="16648"/>
                  </a:lnTo>
                  <a:lnTo>
                    <a:pt x="20995" y="16595"/>
                  </a:lnTo>
                  <a:lnTo>
                    <a:pt x="21207" y="16542"/>
                  </a:lnTo>
                  <a:lnTo>
                    <a:pt x="21419" y="16435"/>
                  </a:lnTo>
                  <a:lnTo>
                    <a:pt x="21525" y="16329"/>
                  </a:lnTo>
                  <a:lnTo>
                    <a:pt x="21631" y="16223"/>
                  </a:lnTo>
                  <a:lnTo>
                    <a:pt x="21737" y="16064"/>
                  </a:lnTo>
                  <a:lnTo>
                    <a:pt x="22002" y="16276"/>
                  </a:lnTo>
                  <a:lnTo>
                    <a:pt x="22320" y="16489"/>
                  </a:lnTo>
                  <a:lnTo>
                    <a:pt x="22638" y="16648"/>
                  </a:lnTo>
                  <a:lnTo>
                    <a:pt x="23009" y="16807"/>
                  </a:lnTo>
                  <a:lnTo>
                    <a:pt x="23327" y="16860"/>
                  </a:lnTo>
                  <a:lnTo>
                    <a:pt x="23646" y="16807"/>
                  </a:lnTo>
                  <a:lnTo>
                    <a:pt x="23911" y="16701"/>
                  </a:lnTo>
                  <a:lnTo>
                    <a:pt x="24123" y="16542"/>
                  </a:lnTo>
                  <a:lnTo>
                    <a:pt x="24335" y="16860"/>
                  </a:lnTo>
                  <a:lnTo>
                    <a:pt x="24547" y="17125"/>
                  </a:lnTo>
                  <a:lnTo>
                    <a:pt x="24865" y="17390"/>
                  </a:lnTo>
                  <a:lnTo>
                    <a:pt x="25236" y="17602"/>
                  </a:lnTo>
                  <a:lnTo>
                    <a:pt x="25660" y="17761"/>
                  </a:lnTo>
                  <a:lnTo>
                    <a:pt x="25978" y="17814"/>
                  </a:lnTo>
                  <a:lnTo>
                    <a:pt x="26296" y="17814"/>
                  </a:lnTo>
                  <a:lnTo>
                    <a:pt x="26508" y="17761"/>
                  </a:lnTo>
                  <a:lnTo>
                    <a:pt x="26773" y="17655"/>
                  </a:lnTo>
                  <a:lnTo>
                    <a:pt x="26879" y="17549"/>
                  </a:lnTo>
                  <a:lnTo>
                    <a:pt x="27038" y="17443"/>
                  </a:lnTo>
                  <a:lnTo>
                    <a:pt x="27091" y="17337"/>
                  </a:lnTo>
                  <a:lnTo>
                    <a:pt x="27144" y="17178"/>
                  </a:lnTo>
                  <a:lnTo>
                    <a:pt x="27410" y="17443"/>
                  </a:lnTo>
                  <a:lnTo>
                    <a:pt x="27728" y="17655"/>
                  </a:lnTo>
                  <a:lnTo>
                    <a:pt x="28099" y="17814"/>
                  </a:lnTo>
                  <a:lnTo>
                    <a:pt x="28682" y="17973"/>
                  </a:lnTo>
                  <a:lnTo>
                    <a:pt x="29212" y="18026"/>
                  </a:lnTo>
                  <a:lnTo>
                    <a:pt x="29689" y="18026"/>
                  </a:lnTo>
                  <a:lnTo>
                    <a:pt x="30113" y="17920"/>
                  </a:lnTo>
                  <a:lnTo>
                    <a:pt x="30007" y="18132"/>
                  </a:lnTo>
                  <a:lnTo>
                    <a:pt x="29901" y="18344"/>
                  </a:lnTo>
                  <a:lnTo>
                    <a:pt x="29742" y="18503"/>
                  </a:lnTo>
                  <a:lnTo>
                    <a:pt x="29530" y="18715"/>
                  </a:lnTo>
                  <a:lnTo>
                    <a:pt x="29212" y="18874"/>
                  </a:lnTo>
                  <a:lnTo>
                    <a:pt x="29000" y="18980"/>
                  </a:lnTo>
                  <a:lnTo>
                    <a:pt x="28523" y="19086"/>
                  </a:lnTo>
                  <a:lnTo>
                    <a:pt x="27993" y="19192"/>
                  </a:lnTo>
                  <a:lnTo>
                    <a:pt x="27728" y="19245"/>
                  </a:lnTo>
                  <a:lnTo>
                    <a:pt x="26667" y="19404"/>
                  </a:lnTo>
                  <a:lnTo>
                    <a:pt x="25501" y="19457"/>
                  </a:lnTo>
                  <a:lnTo>
                    <a:pt x="24441" y="19510"/>
                  </a:lnTo>
                  <a:lnTo>
                    <a:pt x="23115" y="19457"/>
                  </a:lnTo>
                  <a:lnTo>
                    <a:pt x="21896" y="19457"/>
                  </a:lnTo>
                  <a:lnTo>
                    <a:pt x="20253" y="19351"/>
                  </a:lnTo>
                  <a:lnTo>
                    <a:pt x="20040" y="19298"/>
                  </a:lnTo>
                  <a:lnTo>
                    <a:pt x="19722" y="18980"/>
                  </a:lnTo>
                  <a:lnTo>
                    <a:pt x="19616" y="18874"/>
                  </a:lnTo>
                  <a:lnTo>
                    <a:pt x="19086" y="18450"/>
                  </a:lnTo>
                  <a:lnTo>
                    <a:pt x="18768" y="18291"/>
                  </a:lnTo>
                  <a:lnTo>
                    <a:pt x="18450" y="18132"/>
                  </a:lnTo>
                  <a:lnTo>
                    <a:pt x="18026" y="18026"/>
                  </a:lnTo>
                  <a:lnTo>
                    <a:pt x="17602" y="17973"/>
                  </a:lnTo>
                  <a:lnTo>
                    <a:pt x="17178" y="18026"/>
                  </a:lnTo>
                  <a:lnTo>
                    <a:pt x="16701" y="18132"/>
                  </a:lnTo>
                  <a:lnTo>
                    <a:pt x="16276" y="18291"/>
                  </a:lnTo>
                  <a:lnTo>
                    <a:pt x="15852" y="18397"/>
                  </a:lnTo>
                  <a:lnTo>
                    <a:pt x="15163" y="18503"/>
                  </a:lnTo>
                  <a:lnTo>
                    <a:pt x="14474" y="18503"/>
                  </a:lnTo>
                  <a:lnTo>
                    <a:pt x="13785" y="18450"/>
                  </a:lnTo>
                  <a:lnTo>
                    <a:pt x="13043" y="18291"/>
                  </a:lnTo>
                  <a:lnTo>
                    <a:pt x="12300" y="18079"/>
                  </a:lnTo>
                  <a:lnTo>
                    <a:pt x="11558" y="17761"/>
                  </a:lnTo>
                  <a:lnTo>
                    <a:pt x="11558" y="17708"/>
                  </a:lnTo>
                  <a:lnTo>
                    <a:pt x="11081" y="17443"/>
                  </a:lnTo>
                  <a:lnTo>
                    <a:pt x="10604" y="17125"/>
                  </a:lnTo>
                  <a:lnTo>
                    <a:pt x="10551" y="17072"/>
                  </a:lnTo>
                  <a:lnTo>
                    <a:pt x="10498" y="17019"/>
                  </a:lnTo>
                  <a:lnTo>
                    <a:pt x="10339" y="16860"/>
                  </a:lnTo>
                  <a:lnTo>
                    <a:pt x="10127" y="16542"/>
                  </a:lnTo>
                  <a:lnTo>
                    <a:pt x="9915" y="16223"/>
                  </a:lnTo>
                  <a:lnTo>
                    <a:pt x="9809" y="15852"/>
                  </a:lnTo>
                  <a:lnTo>
                    <a:pt x="9650" y="15428"/>
                  </a:lnTo>
                  <a:lnTo>
                    <a:pt x="9650" y="15269"/>
                  </a:lnTo>
                  <a:lnTo>
                    <a:pt x="9650" y="15163"/>
                  </a:lnTo>
                  <a:lnTo>
                    <a:pt x="9597" y="14845"/>
                  </a:lnTo>
                  <a:lnTo>
                    <a:pt x="9544" y="14262"/>
                  </a:lnTo>
                  <a:lnTo>
                    <a:pt x="9597" y="13626"/>
                  </a:lnTo>
                  <a:lnTo>
                    <a:pt x="9650" y="13467"/>
                  </a:lnTo>
                  <a:lnTo>
                    <a:pt x="9809" y="12830"/>
                  </a:lnTo>
                  <a:lnTo>
                    <a:pt x="10021" y="12194"/>
                  </a:lnTo>
                  <a:lnTo>
                    <a:pt x="10286" y="11611"/>
                  </a:lnTo>
                  <a:lnTo>
                    <a:pt x="10498" y="11187"/>
                  </a:lnTo>
                  <a:lnTo>
                    <a:pt x="10763" y="10816"/>
                  </a:lnTo>
                  <a:lnTo>
                    <a:pt x="11187" y="10286"/>
                  </a:lnTo>
                  <a:lnTo>
                    <a:pt x="11717" y="9756"/>
                  </a:lnTo>
                  <a:lnTo>
                    <a:pt x="12353" y="9278"/>
                  </a:lnTo>
                  <a:lnTo>
                    <a:pt x="13043" y="8801"/>
                  </a:lnTo>
                  <a:lnTo>
                    <a:pt x="13679" y="8483"/>
                  </a:lnTo>
                  <a:lnTo>
                    <a:pt x="14898" y="7953"/>
                  </a:lnTo>
                  <a:lnTo>
                    <a:pt x="16011" y="7317"/>
                  </a:lnTo>
                  <a:lnTo>
                    <a:pt x="16860" y="6787"/>
                  </a:lnTo>
                  <a:lnTo>
                    <a:pt x="17337" y="6416"/>
                  </a:lnTo>
                  <a:lnTo>
                    <a:pt x="17655" y="6098"/>
                  </a:lnTo>
                  <a:lnTo>
                    <a:pt x="17973" y="5726"/>
                  </a:lnTo>
                  <a:lnTo>
                    <a:pt x="18132" y="5408"/>
                  </a:lnTo>
                  <a:lnTo>
                    <a:pt x="18185" y="5090"/>
                  </a:lnTo>
                  <a:lnTo>
                    <a:pt x="18238" y="4772"/>
                  </a:lnTo>
                  <a:lnTo>
                    <a:pt x="18291" y="4507"/>
                  </a:lnTo>
                  <a:lnTo>
                    <a:pt x="18291" y="4242"/>
                  </a:lnTo>
                  <a:lnTo>
                    <a:pt x="18238" y="3977"/>
                  </a:lnTo>
                  <a:lnTo>
                    <a:pt x="18132" y="3712"/>
                  </a:lnTo>
                  <a:lnTo>
                    <a:pt x="17973" y="3500"/>
                  </a:lnTo>
                  <a:lnTo>
                    <a:pt x="17761" y="3288"/>
                  </a:lnTo>
                  <a:lnTo>
                    <a:pt x="17496" y="3182"/>
                  </a:lnTo>
                  <a:lnTo>
                    <a:pt x="17178" y="3076"/>
                  </a:lnTo>
                  <a:lnTo>
                    <a:pt x="16807" y="2970"/>
                  </a:lnTo>
                  <a:lnTo>
                    <a:pt x="16382" y="2970"/>
                  </a:lnTo>
                  <a:lnTo>
                    <a:pt x="16276" y="3182"/>
                  </a:lnTo>
                  <a:lnTo>
                    <a:pt x="16117" y="3394"/>
                  </a:lnTo>
                  <a:lnTo>
                    <a:pt x="15958" y="3606"/>
                  </a:lnTo>
                  <a:lnTo>
                    <a:pt x="15746" y="3765"/>
                  </a:lnTo>
                  <a:lnTo>
                    <a:pt x="15216" y="4083"/>
                  </a:lnTo>
                  <a:lnTo>
                    <a:pt x="14686" y="4242"/>
                  </a:lnTo>
                  <a:lnTo>
                    <a:pt x="14262" y="4348"/>
                  </a:lnTo>
                  <a:lnTo>
                    <a:pt x="13891" y="4401"/>
                  </a:lnTo>
                  <a:lnTo>
                    <a:pt x="13520" y="4401"/>
                  </a:lnTo>
                  <a:lnTo>
                    <a:pt x="13308" y="4295"/>
                  </a:lnTo>
                  <a:lnTo>
                    <a:pt x="13043" y="4507"/>
                  </a:lnTo>
                  <a:lnTo>
                    <a:pt x="12883" y="4772"/>
                  </a:lnTo>
                  <a:lnTo>
                    <a:pt x="12724" y="5143"/>
                  </a:lnTo>
                  <a:lnTo>
                    <a:pt x="12618" y="5461"/>
                  </a:lnTo>
                  <a:lnTo>
                    <a:pt x="12565" y="6098"/>
                  </a:lnTo>
                  <a:lnTo>
                    <a:pt x="12565" y="6416"/>
                  </a:lnTo>
                  <a:lnTo>
                    <a:pt x="12194" y="6098"/>
                  </a:lnTo>
                  <a:lnTo>
                    <a:pt x="11929" y="5886"/>
                  </a:lnTo>
                  <a:lnTo>
                    <a:pt x="11611" y="5620"/>
                  </a:lnTo>
                  <a:lnTo>
                    <a:pt x="11399" y="5302"/>
                  </a:lnTo>
                  <a:lnTo>
                    <a:pt x="11240" y="4984"/>
                  </a:lnTo>
                  <a:lnTo>
                    <a:pt x="11187" y="4772"/>
                  </a:lnTo>
                  <a:lnTo>
                    <a:pt x="11187" y="4507"/>
                  </a:lnTo>
                  <a:lnTo>
                    <a:pt x="11240" y="4242"/>
                  </a:lnTo>
                  <a:lnTo>
                    <a:pt x="11452" y="3871"/>
                  </a:lnTo>
                  <a:lnTo>
                    <a:pt x="11717" y="3447"/>
                  </a:lnTo>
                  <a:lnTo>
                    <a:pt x="12088" y="3076"/>
                  </a:lnTo>
                  <a:lnTo>
                    <a:pt x="12459" y="2758"/>
                  </a:lnTo>
                  <a:lnTo>
                    <a:pt x="12565" y="2705"/>
                  </a:lnTo>
                  <a:lnTo>
                    <a:pt x="12618" y="2440"/>
                  </a:lnTo>
                  <a:lnTo>
                    <a:pt x="12777" y="2121"/>
                  </a:lnTo>
                  <a:lnTo>
                    <a:pt x="12937" y="1856"/>
                  </a:lnTo>
                  <a:lnTo>
                    <a:pt x="13096" y="1591"/>
                  </a:lnTo>
                  <a:lnTo>
                    <a:pt x="13308" y="1379"/>
                  </a:lnTo>
                  <a:lnTo>
                    <a:pt x="13573" y="1167"/>
                  </a:lnTo>
                  <a:lnTo>
                    <a:pt x="13891" y="1008"/>
                  </a:lnTo>
                  <a:lnTo>
                    <a:pt x="14156" y="849"/>
                  </a:lnTo>
                  <a:lnTo>
                    <a:pt x="14474" y="743"/>
                  </a:lnTo>
                  <a:lnTo>
                    <a:pt x="15057" y="637"/>
                  </a:lnTo>
                  <a:lnTo>
                    <a:pt x="15640" y="584"/>
                  </a:lnTo>
                  <a:close/>
                  <a:moveTo>
                    <a:pt x="15216" y="1"/>
                  </a:moveTo>
                  <a:lnTo>
                    <a:pt x="14845" y="54"/>
                  </a:lnTo>
                  <a:lnTo>
                    <a:pt x="14474" y="160"/>
                  </a:lnTo>
                  <a:lnTo>
                    <a:pt x="14103" y="266"/>
                  </a:lnTo>
                  <a:lnTo>
                    <a:pt x="13732" y="425"/>
                  </a:lnTo>
                  <a:lnTo>
                    <a:pt x="13361" y="584"/>
                  </a:lnTo>
                  <a:lnTo>
                    <a:pt x="13149" y="743"/>
                  </a:lnTo>
                  <a:lnTo>
                    <a:pt x="12777" y="1114"/>
                  </a:lnTo>
                  <a:lnTo>
                    <a:pt x="12459" y="1485"/>
                  </a:lnTo>
                  <a:lnTo>
                    <a:pt x="12194" y="1909"/>
                  </a:lnTo>
                  <a:lnTo>
                    <a:pt x="12035" y="2334"/>
                  </a:lnTo>
                  <a:lnTo>
                    <a:pt x="11929" y="2440"/>
                  </a:lnTo>
                  <a:lnTo>
                    <a:pt x="11558" y="2758"/>
                  </a:lnTo>
                  <a:lnTo>
                    <a:pt x="11240" y="3129"/>
                  </a:lnTo>
                  <a:lnTo>
                    <a:pt x="10975" y="3500"/>
                  </a:lnTo>
                  <a:lnTo>
                    <a:pt x="10763" y="3871"/>
                  </a:lnTo>
                  <a:lnTo>
                    <a:pt x="10657" y="4242"/>
                  </a:lnTo>
                  <a:lnTo>
                    <a:pt x="10604" y="4507"/>
                  </a:lnTo>
                  <a:lnTo>
                    <a:pt x="10604" y="4772"/>
                  </a:lnTo>
                  <a:lnTo>
                    <a:pt x="10604" y="4984"/>
                  </a:lnTo>
                  <a:lnTo>
                    <a:pt x="10657" y="5196"/>
                  </a:lnTo>
                  <a:lnTo>
                    <a:pt x="10763" y="5461"/>
                  </a:lnTo>
                  <a:lnTo>
                    <a:pt x="10922" y="5673"/>
                  </a:lnTo>
                  <a:lnTo>
                    <a:pt x="11293" y="6098"/>
                  </a:lnTo>
                  <a:lnTo>
                    <a:pt x="11717" y="6522"/>
                  </a:lnTo>
                  <a:lnTo>
                    <a:pt x="12088" y="6787"/>
                  </a:lnTo>
                  <a:lnTo>
                    <a:pt x="12247" y="6893"/>
                  </a:lnTo>
                  <a:lnTo>
                    <a:pt x="12406" y="6946"/>
                  </a:lnTo>
                  <a:lnTo>
                    <a:pt x="12565" y="6999"/>
                  </a:lnTo>
                  <a:lnTo>
                    <a:pt x="12724" y="6999"/>
                  </a:lnTo>
                  <a:lnTo>
                    <a:pt x="12883" y="6893"/>
                  </a:lnTo>
                  <a:lnTo>
                    <a:pt x="13043" y="6787"/>
                  </a:lnTo>
                  <a:lnTo>
                    <a:pt x="13149" y="6575"/>
                  </a:lnTo>
                  <a:lnTo>
                    <a:pt x="13202" y="6363"/>
                  </a:lnTo>
                  <a:lnTo>
                    <a:pt x="13202" y="6098"/>
                  </a:lnTo>
                  <a:lnTo>
                    <a:pt x="13255" y="5514"/>
                  </a:lnTo>
                  <a:lnTo>
                    <a:pt x="13308" y="5196"/>
                  </a:lnTo>
                  <a:lnTo>
                    <a:pt x="13467" y="4984"/>
                  </a:lnTo>
                  <a:lnTo>
                    <a:pt x="13838" y="5037"/>
                  </a:lnTo>
                  <a:lnTo>
                    <a:pt x="14421" y="4931"/>
                  </a:lnTo>
                  <a:lnTo>
                    <a:pt x="15057" y="4772"/>
                  </a:lnTo>
                  <a:lnTo>
                    <a:pt x="15587" y="4560"/>
                  </a:lnTo>
                  <a:lnTo>
                    <a:pt x="16064" y="4242"/>
                  </a:lnTo>
                  <a:lnTo>
                    <a:pt x="16435" y="3977"/>
                  </a:lnTo>
                  <a:lnTo>
                    <a:pt x="16754" y="3606"/>
                  </a:lnTo>
                  <a:lnTo>
                    <a:pt x="17019" y="3659"/>
                  </a:lnTo>
                  <a:lnTo>
                    <a:pt x="17231" y="3712"/>
                  </a:lnTo>
                  <a:lnTo>
                    <a:pt x="17443" y="3818"/>
                  </a:lnTo>
                  <a:lnTo>
                    <a:pt x="17549" y="3924"/>
                  </a:lnTo>
                  <a:lnTo>
                    <a:pt x="17655" y="4083"/>
                  </a:lnTo>
                  <a:lnTo>
                    <a:pt x="17708" y="4242"/>
                  </a:lnTo>
                  <a:lnTo>
                    <a:pt x="17708" y="4454"/>
                  </a:lnTo>
                  <a:lnTo>
                    <a:pt x="17655" y="4613"/>
                  </a:lnTo>
                  <a:lnTo>
                    <a:pt x="17655" y="4772"/>
                  </a:lnTo>
                  <a:lnTo>
                    <a:pt x="17602" y="5037"/>
                  </a:lnTo>
                  <a:lnTo>
                    <a:pt x="17443" y="5355"/>
                  </a:lnTo>
                  <a:lnTo>
                    <a:pt x="17178" y="5726"/>
                  </a:lnTo>
                  <a:lnTo>
                    <a:pt x="16807" y="6098"/>
                  </a:lnTo>
                  <a:lnTo>
                    <a:pt x="16329" y="6416"/>
                  </a:lnTo>
                  <a:lnTo>
                    <a:pt x="15746" y="6787"/>
                  </a:lnTo>
                  <a:lnTo>
                    <a:pt x="14739" y="7317"/>
                  </a:lnTo>
                  <a:lnTo>
                    <a:pt x="13467" y="7953"/>
                  </a:lnTo>
                  <a:lnTo>
                    <a:pt x="12671" y="8324"/>
                  </a:lnTo>
                  <a:lnTo>
                    <a:pt x="11929" y="8801"/>
                  </a:lnTo>
                  <a:lnTo>
                    <a:pt x="11399" y="9278"/>
                  </a:lnTo>
                  <a:lnTo>
                    <a:pt x="10869" y="9756"/>
                  </a:lnTo>
                  <a:lnTo>
                    <a:pt x="10445" y="10286"/>
                  </a:lnTo>
                  <a:lnTo>
                    <a:pt x="10074" y="10816"/>
                  </a:lnTo>
                  <a:lnTo>
                    <a:pt x="9968" y="10922"/>
                  </a:lnTo>
                  <a:lnTo>
                    <a:pt x="10021" y="11293"/>
                  </a:lnTo>
                  <a:lnTo>
                    <a:pt x="9968" y="11611"/>
                  </a:lnTo>
                  <a:lnTo>
                    <a:pt x="9809" y="11876"/>
                  </a:lnTo>
                  <a:lnTo>
                    <a:pt x="9650" y="12088"/>
                  </a:lnTo>
                  <a:lnTo>
                    <a:pt x="9597" y="11876"/>
                  </a:lnTo>
                  <a:lnTo>
                    <a:pt x="9544" y="11717"/>
                  </a:lnTo>
                  <a:lnTo>
                    <a:pt x="9331" y="12247"/>
                  </a:lnTo>
                  <a:lnTo>
                    <a:pt x="9172" y="12830"/>
                  </a:lnTo>
                  <a:lnTo>
                    <a:pt x="9066" y="13361"/>
                  </a:lnTo>
                  <a:lnTo>
                    <a:pt x="8801" y="13308"/>
                  </a:lnTo>
                  <a:lnTo>
                    <a:pt x="8536" y="13361"/>
                  </a:lnTo>
                  <a:lnTo>
                    <a:pt x="8536" y="13467"/>
                  </a:lnTo>
                  <a:lnTo>
                    <a:pt x="8377" y="13732"/>
                  </a:lnTo>
                  <a:lnTo>
                    <a:pt x="8218" y="13997"/>
                  </a:lnTo>
                  <a:lnTo>
                    <a:pt x="7953" y="14262"/>
                  </a:lnTo>
                  <a:lnTo>
                    <a:pt x="7900" y="14262"/>
                  </a:lnTo>
                  <a:lnTo>
                    <a:pt x="7900" y="14209"/>
                  </a:lnTo>
                  <a:lnTo>
                    <a:pt x="8006" y="14050"/>
                  </a:lnTo>
                  <a:lnTo>
                    <a:pt x="8059" y="13785"/>
                  </a:lnTo>
                  <a:lnTo>
                    <a:pt x="7741" y="14103"/>
                  </a:lnTo>
                  <a:lnTo>
                    <a:pt x="7688" y="14103"/>
                  </a:lnTo>
                  <a:lnTo>
                    <a:pt x="7688" y="14050"/>
                  </a:lnTo>
                  <a:lnTo>
                    <a:pt x="7900" y="13573"/>
                  </a:lnTo>
                  <a:lnTo>
                    <a:pt x="7900" y="13467"/>
                  </a:lnTo>
                  <a:lnTo>
                    <a:pt x="7953" y="13361"/>
                  </a:lnTo>
                  <a:lnTo>
                    <a:pt x="7847" y="13308"/>
                  </a:lnTo>
                  <a:lnTo>
                    <a:pt x="7688" y="13467"/>
                  </a:lnTo>
                  <a:lnTo>
                    <a:pt x="7476" y="13520"/>
                  </a:lnTo>
                  <a:lnTo>
                    <a:pt x="7423" y="13520"/>
                  </a:lnTo>
                  <a:lnTo>
                    <a:pt x="7423" y="13467"/>
                  </a:lnTo>
                  <a:lnTo>
                    <a:pt x="7529" y="12990"/>
                  </a:lnTo>
                  <a:lnTo>
                    <a:pt x="7317" y="12883"/>
                  </a:lnTo>
                  <a:lnTo>
                    <a:pt x="7105" y="12830"/>
                  </a:lnTo>
                  <a:lnTo>
                    <a:pt x="6840" y="12777"/>
                  </a:lnTo>
                  <a:lnTo>
                    <a:pt x="6575" y="12777"/>
                  </a:lnTo>
                  <a:lnTo>
                    <a:pt x="6522" y="12830"/>
                  </a:lnTo>
                  <a:lnTo>
                    <a:pt x="6363" y="13149"/>
                  </a:lnTo>
                  <a:lnTo>
                    <a:pt x="6098" y="13467"/>
                  </a:lnTo>
                  <a:lnTo>
                    <a:pt x="5939" y="13626"/>
                  </a:lnTo>
                  <a:lnTo>
                    <a:pt x="5726" y="13732"/>
                  </a:lnTo>
                  <a:lnTo>
                    <a:pt x="5514" y="13838"/>
                  </a:lnTo>
                  <a:lnTo>
                    <a:pt x="5302" y="13891"/>
                  </a:lnTo>
                  <a:lnTo>
                    <a:pt x="5090" y="13891"/>
                  </a:lnTo>
                  <a:lnTo>
                    <a:pt x="4878" y="13838"/>
                  </a:lnTo>
                  <a:lnTo>
                    <a:pt x="5143" y="13679"/>
                  </a:lnTo>
                  <a:lnTo>
                    <a:pt x="5302" y="13467"/>
                  </a:lnTo>
                  <a:lnTo>
                    <a:pt x="5355" y="13255"/>
                  </a:lnTo>
                  <a:lnTo>
                    <a:pt x="5620" y="13202"/>
                  </a:lnTo>
                  <a:lnTo>
                    <a:pt x="5408" y="13043"/>
                  </a:lnTo>
                  <a:lnTo>
                    <a:pt x="5567" y="12990"/>
                  </a:lnTo>
                  <a:lnTo>
                    <a:pt x="5514" y="12830"/>
                  </a:lnTo>
                  <a:lnTo>
                    <a:pt x="5461" y="12830"/>
                  </a:lnTo>
                  <a:lnTo>
                    <a:pt x="5514" y="12777"/>
                  </a:lnTo>
                  <a:lnTo>
                    <a:pt x="5355" y="12565"/>
                  </a:lnTo>
                  <a:lnTo>
                    <a:pt x="5196" y="12353"/>
                  </a:lnTo>
                  <a:lnTo>
                    <a:pt x="4984" y="12141"/>
                  </a:lnTo>
                  <a:lnTo>
                    <a:pt x="4719" y="11982"/>
                  </a:lnTo>
                  <a:lnTo>
                    <a:pt x="4507" y="11823"/>
                  </a:lnTo>
                  <a:lnTo>
                    <a:pt x="4242" y="11770"/>
                  </a:lnTo>
                  <a:lnTo>
                    <a:pt x="3924" y="11664"/>
                  </a:lnTo>
                  <a:lnTo>
                    <a:pt x="3659" y="11664"/>
                  </a:lnTo>
                  <a:lnTo>
                    <a:pt x="2811" y="12830"/>
                  </a:lnTo>
                  <a:lnTo>
                    <a:pt x="2811" y="12883"/>
                  </a:lnTo>
                  <a:lnTo>
                    <a:pt x="2440" y="13467"/>
                  </a:lnTo>
                  <a:lnTo>
                    <a:pt x="2174" y="13997"/>
                  </a:lnTo>
                  <a:lnTo>
                    <a:pt x="2015" y="14262"/>
                  </a:lnTo>
                  <a:lnTo>
                    <a:pt x="1856" y="14633"/>
                  </a:lnTo>
                  <a:lnTo>
                    <a:pt x="1750" y="14845"/>
                  </a:lnTo>
                  <a:lnTo>
                    <a:pt x="1697" y="14951"/>
                  </a:lnTo>
                  <a:lnTo>
                    <a:pt x="1591" y="15216"/>
                  </a:lnTo>
                  <a:lnTo>
                    <a:pt x="1591" y="15269"/>
                  </a:lnTo>
                  <a:lnTo>
                    <a:pt x="1538" y="15269"/>
                  </a:lnTo>
                  <a:lnTo>
                    <a:pt x="1326" y="15905"/>
                  </a:lnTo>
                  <a:lnTo>
                    <a:pt x="1114" y="16542"/>
                  </a:lnTo>
                  <a:lnTo>
                    <a:pt x="1061" y="16860"/>
                  </a:lnTo>
                  <a:lnTo>
                    <a:pt x="1008" y="17125"/>
                  </a:lnTo>
                  <a:lnTo>
                    <a:pt x="849" y="17973"/>
                  </a:lnTo>
                  <a:lnTo>
                    <a:pt x="796" y="18874"/>
                  </a:lnTo>
                  <a:lnTo>
                    <a:pt x="796" y="18980"/>
                  </a:lnTo>
                  <a:lnTo>
                    <a:pt x="796" y="19245"/>
                  </a:lnTo>
                  <a:lnTo>
                    <a:pt x="1" y="19192"/>
                  </a:lnTo>
                  <a:lnTo>
                    <a:pt x="478" y="19298"/>
                  </a:lnTo>
                  <a:lnTo>
                    <a:pt x="1008" y="19298"/>
                  </a:lnTo>
                  <a:lnTo>
                    <a:pt x="1591" y="19192"/>
                  </a:lnTo>
                  <a:lnTo>
                    <a:pt x="2068" y="18980"/>
                  </a:lnTo>
                  <a:lnTo>
                    <a:pt x="2228" y="18874"/>
                  </a:lnTo>
                  <a:lnTo>
                    <a:pt x="2440" y="18715"/>
                  </a:lnTo>
                  <a:lnTo>
                    <a:pt x="2599" y="18874"/>
                  </a:lnTo>
                  <a:lnTo>
                    <a:pt x="2705" y="18980"/>
                  </a:lnTo>
                  <a:lnTo>
                    <a:pt x="3023" y="19192"/>
                  </a:lnTo>
                  <a:lnTo>
                    <a:pt x="3394" y="19351"/>
                  </a:lnTo>
                  <a:lnTo>
                    <a:pt x="3818" y="19404"/>
                  </a:lnTo>
                  <a:lnTo>
                    <a:pt x="4242" y="19404"/>
                  </a:lnTo>
                  <a:lnTo>
                    <a:pt x="4507" y="19351"/>
                  </a:lnTo>
                  <a:lnTo>
                    <a:pt x="4825" y="19245"/>
                  </a:lnTo>
                  <a:lnTo>
                    <a:pt x="5090" y="19139"/>
                  </a:lnTo>
                  <a:lnTo>
                    <a:pt x="5302" y="18980"/>
                  </a:lnTo>
                  <a:lnTo>
                    <a:pt x="5408" y="18874"/>
                  </a:lnTo>
                  <a:lnTo>
                    <a:pt x="5567" y="18662"/>
                  </a:lnTo>
                  <a:lnTo>
                    <a:pt x="5726" y="18874"/>
                  </a:lnTo>
                  <a:lnTo>
                    <a:pt x="5833" y="18980"/>
                  </a:lnTo>
                  <a:lnTo>
                    <a:pt x="6045" y="19192"/>
                  </a:lnTo>
                  <a:lnTo>
                    <a:pt x="6310" y="19351"/>
                  </a:lnTo>
                  <a:lnTo>
                    <a:pt x="6575" y="19510"/>
                  </a:lnTo>
                  <a:lnTo>
                    <a:pt x="6840" y="19669"/>
                  </a:lnTo>
                  <a:lnTo>
                    <a:pt x="7105" y="19722"/>
                  </a:lnTo>
                  <a:lnTo>
                    <a:pt x="7423" y="19828"/>
                  </a:lnTo>
                  <a:lnTo>
                    <a:pt x="8112" y="19828"/>
                  </a:lnTo>
                  <a:lnTo>
                    <a:pt x="8430" y="19775"/>
                  </a:lnTo>
                  <a:lnTo>
                    <a:pt x="8695" y="19669"/>
                  </a:lnTo>
                  <a:lnTo>
                    <a:pt x="9013" y="19563"/>
                  </a:lnTo>
                  <a:lnTo>
                    <a:pt x="9278" y="19404"/>
                  </a:lnTo>
                  <a:lnTo>
                    <a:pt x="9544" y="19775"/>
                  </a:lnTo>
                  <a:lnTo>
                    <a:pt x="9968" y="20094"/>
                  </a:lnTo>
                  <a:lnTo>
                    <a:pt x="10392" y="20306"/>
                  </a:lnTo>
                  <a:lnTo>
                    <a:pt x="10657" y="20412"/>
                  </a:lnTo>
                  <a:lnTo>
                    <a:pt x="10922" y="20412"/>
                  </a:lnTo>
                  <a:lnTo>
                    <a:pt x="11081" y="20836"/>
                  </a:lnTo>
                  <a:lnTo>
                    <a:pt x="11346" y="21207"/>
                  </a:lnTo>
                  <a:lnTo>
                    <a:pt x="11611" y="21578"/>
                  </a:lnTo>
                  <a:lnTo>
                    <a:pt x="11982" y="21843"/>
                  </a:lnTo>
                  <a:lnTo>
                    <a:pt x="12406" y="22055"/>
                  </a:lnTo>
                  <a:lnTo>
                    <a:pt x="12830" y="22214"/>
                  </a:lnTo>
                  <a:lnTo>
                    <a:pt x="13255" y="22267"/>
                  </a:lnTo>
                  <a:lnTo>
                    <a:pt x="13732" y="22267"/>
                  </a:lnTo>
                  <a:lnTo>
                    <a:pt x="14262" y="22161"/>
                  </a:lnTo>
                  <a:lnTo>
                    <a:pt x="14792" y="21949"/>
                  </a:lnTo>
                  <a:lnTo>
                    <a:pt x="15216" y="21631"/>
                  </a:lnTo>
                  <a:lnTo>
                    <a:pt x="15534" y="21260"/>
                  </a:lnTo>
                  <a:lnTo>
                    <a:pt x="15852" y="20836"/>
                  </a:lnTo>
                  <a:lnTo>
                    <a:pt x="16011" y="20359"/>
                  </a:lnTo>
                  <a:lnTo>
                    <a:pt x="16117" y="19881"/>
                  </a:lnTo>
                  <a:lnTo>
                    <a:pt x="16117" y="19298"/>
                  </a:lnTo>
                  <a:lnTo>
                    <a:pt x="16064" y="18980"/>
                  </a:lnTo>
                  <a:lnTo>
                    <a:pt x="16064" y="18927"/>
                  </a:lnTo>
                  <a:lnTo>
                    <a:pt x="16435" y="18874"/>
                  </a:lnTo>
                  <a:lnTo>
                    <a:pt x="16913" y="18715"/>
                  </a:lnTo>
                  <a:lnTo>
                    <a:pt x="17231" y="18609"/>
                  </a:lnTo>
                  <a:lnTo>
                    <a:pt x="17867" y="18609"/>
                  </a:lnTo>
                  <a:lnTo>
                    <a:pt x="18132" y="18662"/>
                  </a:lnTo>
                  <a:lnTo>
                    <a:pt x="18609" y="18874"/>
                  </a:lnTo>
                  <a:lnTo>
                    <a:pt x="18768" y="18980"/>
                  </a:lnTo>
                  <a:lnTo>
                    <a:pt x="19086" y="19192"/>
                  </a:lnTo>
                  <a:lnTo>
                    <a:pt x="19351" y="19457"/>
                  </a:lnTo>
                  <a:lnTo>
                    <a:pt x="19563" y="19669"/>
                  </a:lnTo>
                  <a:lnTo>
                    <a:pt x="19775" y="19828"/>
                  </a:lnTo>
                  <a:lnTo>
                    <a:pt x="19987" y="19934"/>
                  </a:lnTo>
                  <a:lnTo>
                    <a:pt x="20200" y="19934"/>
                  </a:lnTo>
                  <a:lnTo>
                    <a:pt x="20200" y="20306"/>
                  </a:lnTo>
                  <a:lnTo>
                    <a:pt x="20306" y="20836"/>
                  </a:lnTo>
                  <a:lnTo>
                    <a:pt x="20518" y="21313"/>
                  </a:lnTo>
                  <a:lnTo>
                    <a:pt x="20836" y="21737"/>
                  </a:lnTo>
                  <a:lnTo>
                    <a:pt x="21207" y="22108"/>
                  </a:lnTo>
                  <a:lnTo>
                    <a:pt x="21631" y="22426"/>
                  </a:lnTo>
                  <a:lnTo>
                    <a:pt x="22108" y="22585"/>
                  </a:lnTo>
                  <a:lnTo>
                    <a:pt x="22638" y="22691"/>
                  </a:lnTo>
                  <a:lnTo>
                    <a:pt x="23168" y="22691"/>
                  </a:lnTo>
                  <a:lnTo>
                    <a:pt x="23592" y="22585"/>
                  </a:lnTo>
                  <a:lnTo>
                    <a:pt x="24070" y="22426"/>
                  </a:lnTo>
                  <a:lnTo>
                    <a:pt x="24441" y="22214"/>
                  </a:lnTo>
                  <a:lnTo>
                    <a:pt x="24759" y="21896"/>
                  </a:lnTo>
                  <a:lnTo>
                    <a:pt x="25077" y="21578"/>
                  </a:lnTo>
                  <a:lnTo>
                    <a:pt x="25289" y="21207"/>
                  </a:lnTo>
                  <a:lnTo>
                    <a:pt x="25448" y="20783"/>
                  </a:lnTo>
                  <a:lnTo>
                    <a:pt x="25554" y="20306"/>
                  </a:lnTo>
                  <a:lnTo>
                    <a:pt x="25925" y="20412"/>
                  </a:lnTo>
                  <a:lnTo>
                    <a:pt x="26402" y="20412"/>
                  </a:lnTo>
                  <a:lnTo>
                    <a:pt x="26773" y="20306"/>
                  </a:lnTo>
                  <a:lnTo>
                    <a:pt x="27198" y="20147"/>
                  </a:lnTo>
                  <a:lnTo>
                    <a:pt x="27516" y="19881"/>
                  </a:lnTo>
                  <a:lnTo>
                    <a:pt x="28576" y="19722"/>
                  </a:lnTo>
                  <a:lnTo>
                    <a:pt x="29106" y="19828"/>
                  </a:lnTo>
                  <a:lnTo>
                    <a:pt x="29742" y="19828"/>
                  </a:lnTo>
                  <a:lnTo>
                    <a:pt x="30060" y="19722"/>
                  </a:lnTo>
                  <a:lnTo>
                    <a:pt x="30325" y="19669"/>
                  </a:lnTo>
                  <a:lnTo>
                    <a:pt x="30643" y="19510"/>
                  </a:lnTo>
                  <a:lnTo>
                    <a:pt x="30909" y="19351"/>
                  </a:lnTo>
                  <a:lnTo>
                    <a:pt x="31121" y="19192"/>
                  </a:lnTo>
                  <a:lnTo>
                    <a:pt x="31386" y="18980"/>
                  </a:lnTo>
                  <a:lnTo>
                    <a:pt x="31439" y="18874"/>
                  </a:lnTo>
                  <a:lnTo>
                    <a:pt x="31598" y="18662"/>
                  </a:lnTo>
                  <a:lnTo>
                    <a:pt x="31757" y="18874"/>
                  </a:lnTo>
                  <a:lnTo>
                    <a:pt x="31863" y="18980"/>
                  </a:lnTo>
                  <a:lnTo>
                    <a:pt x="32128" y="19139"/>
                  </a:lnTo>
                  <a:lnTo>
                    <a:pt x="32393" y="19245"/>
                  </a:lnTo>
                  <a:lnTo>
                    <a:pt x="32658" y="19351"/>
                  </a:lnTo>
                  <a:lnTo>
                    <a:pt x="32976" y="19404"/>
                  </a:lnTo>
                  <a:lnTo>
                    <a:pt x="33400" y="19404"/>
                  </a:lnTo>
                  <a:lnTo>
                    <a:pt x="33771" y="19351"/>
                  </a:lnTo>
                  <a:lnTo>
                    <a:pt x="34142" y="19192"/>
                  </a:lnTo>
                  <a:lnTo>
                    <a:pt x="34514" y="18980"/>
                  </a:lnTo>
                  <a:lnTo>
                    <a:pt x="34620" y="18874"/>
                  </a:lnTo>
                  <a:lnTo>
                    <a:pt x="34726" y="18715"/>
                  </a:lnTo>
                  <a:lnTo>
                    <a:pt x="34938" y="18874"/>
                  </a:lnTo>
                  <a:lnTo>
                    <a:pt x="35097" y="18980"/>
                  </a:lnTo>
                  <a:lnTo>
                    <a:pt x="35627" y="19192"/>
                  </a:lnTo>
                  <a:lnTo>
                    <a:pt x="36157" y="19298"/>
                  </a:lnTo>
                  <a:lnTo>
                    <a:pt x="36581" y="19298"/>
                  </a:lnTo>
                  <a:lnTo>
                    <a:pt x="37005" y="19245"/>
                  </a:lnTo>
                  <a:lnTo>
                    <a:pt x="37429" y="19139"/>
                  </a:lnTo>
                  <a:lnTo>
                    <a:pt x="37800" y="18980"/>
                  </a:lnTo>
                  <a:lnTo>
                    <a:pt x="37960" y="18874"/>
                  </a:lnTo>
                  <a:lnTo>
                    <a:pt x="38278" y="18609"/>
                  </a:lnTo>
                  <a:lnTo>
                    <a:pt x="38543" y="18291"/>
                  </a:lnTo>
                  <a:lnTo>
                    <a:pt x="37164" y="18291"/>
                  </a:lnTo>
                  <a:lnTo>
                    <a:pt x="37164" y="17125"/>
                  </a:lnTo>
                  <a:lnTo>
                    <a:pt x="37164" y="16860"/>
                  </a:lnTo>
                  <a:lnTo>
                    <a:pt x="37058" y="16064"/>
                  </a:lnTo>
                  <a:lnTo>
                    <a:pt x="36899" y="15269"/>
                  </a:lnTo>
                  <a:lnTo>
                    <a:pt x="36846" y="15004"/>
                  </a:lnTo>
                  <a:lnTo>
                    <a:pt x="36793" y="14845"/>
                  </a:lnTo>
                  <a:lnTo>
                    <a:pt x="36793" y="14792"/>
                  </a:lnTo>
                  <a:lnTo>
                    <a:pt x="36740" y="14580"/>
                  </a:lnTo>
                  <a:lnTo>
                    <a:pt x="36581" y="14103"/>
                  </a:lnTo>
                  <a:lnTo>
                    <a:pt x="36528" y="13944"/>
                  </a:lnTo>
                  <a:lnTo>
                    <a:pt x="36316" y="13467"/>
                  </a:lnTo>
                  <a:lnTo>
                    <a:pt x="36316" y="13414"/>
                  </a:lnTo>
                  <a:lnTo>
                    <a:pt x="36104" y="12830"/>
                  </a:lnTo>
                  <a:lnTo>
                    <a:pt x="35733" y="11982"/>
                  </a:lnTo>
                  <a:lnTo>
                    <a:pt x="35309" y="12035"/>
                  </a:lnTo>
                  <a:lnTo>
                    <a:pt x="34938" y="12247"/>
                  </a:lnTo>
                  <a:lnTo>
                    <a:pt x="34673" y="12035"/>
                  </a:lnTo>
                  <a:lnTo>
                    <a:pt x="34408" y="11876"/>
                  </a:lnTo>
                  <a:lnTo>
                    <a:pt x="34089" y="11770"/>
                  </a:lnTo>
                  <a:lnTo>
                    <a:pt x="33718" y="11664"/>
                  </a:lnTo>
                  <a:lnTo>
                    <a:pt x="33400" y="11664"/>
                  </a:lnTo>
                  <a:lnTo>
                    <a:pt x="33082" y="11717"/>
                  </a:lnTo>
                  <a:lnTo>
                    <a:pt x="32764" y="11823"/>
                  </a:lnTo>
                  <a:lnTo>
                    <a:pt x="32499" y="11929"/>
                  </a:lnTo>
                  <a:lnTo>
                    <a:pt x="32234" y="12088"/>
                  </a:lnTo>
                  <a:lnTo>
                    <a:pt x="32022" y="12300"/>
                  </a:lnTo>
                  <a:lnTo>
                    <a:pt x="31810" y="12565"/>
                  </a:lnTo>
                  <a:lnTo>
                    <a:pt x="31651" y="12830"/>
                  </a:lnTo>
                  <a:lnTo>
                    <a:pt x="31545" y="13255"/>
                  </a:lnTo>
                  <a:lnTo>
                    <a:pt x="31174" y="12990"/>
                  </a:lnTo>
                  <a:lnTo>
                    <a:pt x="31015" y="12883"/>
                  </a:lnTo>
                  <a:lnTo>
                    <a:pt x="30803" y="12830"/>
                  </a:lnTo>
                  <a:lnTo>
                    <a:pt x="30590" y="12777"/>
                  </a:lnTo>
                  <a:lnTo>
                    <a:pt x="30325" y="12777"/>
                  </a:lnTo>
                  <a:lnTo>
                    <a:pt x="30060" y="12830"/>
                  </a:lnTo>
                  <a:lnTo>
                    <a:pt x="29689" y="12990"/>
                  </a:lnTo>
                  <a:lnTo>
                    <a:pt x="29371" y="13202"/>
                  </a:lnTo>
                  <a:lnTo>
                    <a:pt x="29106" y="13043"/>
                  </a:lnTo>
                  <a:lnTo>
                    <a:pt x="28947" y="12830"/>
                  </a:lnTo>
                  <a:lnTo>
                    <a:pt x="28523" y="12247"/>
                  </a:lnTo>
                  <a:lnTo>
                    <a:pt x="27940" y="11611"/>
                  </a:lnTo>
                  <a:lnTo>
                    <a:pt x="27463" y="11187"/>
                  </a:lnTo>
                  <a:lnTo>
                    <a:pt x="26879" y="10816"/>
                  </a:lnTo>
                  <a:lnTo>
                    <a:pt x="26402" y="10498"/>
                  </a:lnTo>
                  <a:lnTo>
                    <a:pt x="25819" y="10233"/>
                  </a:lnTo>
                  <a:lnTo>
                    <a:pt x="25236" y="10021"/>
                  </a:lnTo>
                  <a:lnTo>
                    <a:pt x="24600" y="9756"/>
                  </a:lnTo>
                  <a:lnTo>
                    <a:pt x="23433" y="9491"/>
                  </a:lnTo>
                  <a:lnTo>
                    <a:pt x="22108" y="9278"/>
                  </a:lnTo>
                  <a:lnTo>
                    <a:pt x="20942" y="9172"/>
                  </a:lnTo>
                  <a:lnTo>
                    <a:pt x="19828" y="9119"/>
                  </a:lnTo>
                  <a:lnTo>
                    <a:pt x="18768" y="9172"/>
                  </a:lnTo>
                  <a:lnTo>
                    <a:pt x="17867" y="9278"/>
                  </a:lnTo>
                  <a:lnTo>
                    <a:pt x="17019" y="9491"/>
                  </a:lnTo>
                  <a:lnTo>
                    <a:pt x="16329" y="9703"/>
                  </a:lnTo>
                  <a:lnTo>
                    <a:pt x="17178" y="9278"/>
                  </a:lnTo>
                  <a:lnTo>
                    <a:pt x="18026" y="8801"/>
                  </a:lnTo>
                  <a:lnTo>
                    <a:pt x="18662" y="8377"/>
                  </a:lnTo>
                  <a:lnTo>
                    <a:pt x="19192" y="7953"/>
                  </a:lnTo>
                  <a:lnTo>
                    <a:pt x="19669" y="7423"/>
                  </a:lnTo>
                  <a:lnTo>
                    <a:pt x="19881" y="7105"/>
                  </a:lnTo>
                  <a:lnTo>
                    <a:pt x="20094" y="6787"/>
                  </a:lnTo>
                  <a:lnTo>
                    <a:pt x="20147" y="6628"/>
                  </a:lnTo>
                  <a:lnTo>
                    <a:pt x="20359" y="6098"/>
                  </a:lnTo>
                  <a:lnTo>
                    <a:pt x="20571" y="5461"/>
                  </a:lnTo>
                  <a:lnTo>
                    <a:pt x="20624" y="4772"/>
                  </a:lnTo>
                  <a:lnTo>
                    <a:pt x="20624" y="4242"/>
                  </a:lnTo>
                  <a:lnTo>
                    <a:pt x="20571" y="3659"/>
                  </a:lnTo>
                  <a:lnTo>
                    <a:pt x="20412" y="3076"/>
                  </a:lnTo>
                  <a:lnTo>
                    <a:pt x="20306" y="2758"/>
                  </a:lnTo>
                  <a:lnTo>
                    <a:pt x="20094" y="2440"/>
                  </a:lnTo>
                  <a:lnTo>
                    <a:pt x="19775" y="1962"/>
                  </a:lnTo>
                  <a:lnTo>
                    <a:pt x="19404" y="1485"/>
                  </a:lnTo>
                  <a:lnTo>
                    <a:pt x="18980" y="1114"/>
                  </a:lnTo>
                  <a:lnTo>
                    <a:pt x="18450" y="743"/>
                  </a:lnTo>
                  <a:lnTo>
                    <a:pt x="18132" y="584"/>
                  </a:lnTo>
                  <a:lnTo>
                    <a:pt x="18079" y="531"/>
                  </a:lnTo>
                  <a:lnTo>
                    <a:pt x="17602" y="372"/>
                  </a:lnTo>
                  <a:lnTo>
                    <a:pt x="17125" y="213"/>
                  </a:lnTo>
                  <a:lnTo>
                    <a:pt x="16382" y="54"/>
                  </a:lnTo>
                  <a:lnTo>
                    <a:pt x="15640"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6639650" y="3252450"/>
              <a:ext cx="17250" cy="17250"/>
            </a:xfrm>
            <a:custGeom>
              <a:rect b="b" l="l" r="r" t="t"/>
              <a:pathLst>
                <a:path extrusionOk="0" h="690" w="690">
                  <a:moveTo>
                    <a:pt x="213" y="0"/>
                  </a:moveTo>
                  <a:lnTo>
                    <a:pt x="54" y="106"/>
                  </a:lnTo>
                  <a:lnTo>
                    <a:pt x="1" y="212"/>
                  </a:lnTo>
                  <a:lnTo>
                    <a:pt x="1" y="319"/>
                  </a:lnTo>
                  <a:lnTo>
                    <a:pt x="54" y="531"/>
                  </a:lnTo>
                  <a:lnTo>
                    <a:pt x="160" y="637"/>
                  </a:lnTo>
                  <a:lnTo>
                    <a:pt x="319" y="690"/>
                  </a:lnTo>
                  <a:lnTo>
                    <a:pt x="478" y="637"/>
                  </a:lnTo>
                  <a:lnTo>
                    <a:pt x="637" y="531"/>
                  </a:lnTo>
                  <a:lnTo>
                    <a:pt x="690" y="319"/>
                  </a:lnTo>
                  <a:lnTo>
                    <a:pt x="637" y="212"/>
                  </a:lnTo>
                  <a:lnTo>
                    <a:pt x="584" y="106"/>
                  </a:lnTo>
                  <a:lnTo>
                    <a:pt x="478" y="0"/>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6264575" y="3662000"/>
              <a:ext cx="14600" cy="14600"/>
            </a:xfrm>
            <a:custGeom>
              <a:rect b="b" l="l" r="r" t="t"/>
              <a:pathLst>
                <a:path extrusionOk="0" h="584" w="584">
                  <a:moveTo>
                    <a:pt x="0" y="0"/>
                  </a:moveTo>
                  <a:lnTo>
                    <a:pt x="0" y="583"/>
                  </a:lnTo>
                  <a:lnTo>
                    <a:pt x="584" y="583"/>
                  </a:lnTo>
                  <a:lnTo>
                    <a:pt x="266" y="318"/>
                  </a:lnTo>
                  <a:lnTo>
                    <a:pt x="0"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6264575" y="3219325"/>
              <a:ext cx="368475" cy="4000"/>
            </a:xfrm>
            <a:custGeom>
              <a:rect b="b" l="l" r="r" t="t"/>
              <a:pathLst>
                <a:path extrusionOk="0" h="160" w="14739">
                  <a:moveTo>
                    <a:pt x="0" y="0"/>
                  </a:moveTo>
                  <a:lnTo>
                    <a:pt x="0" y="159"/>
                  </a:lnTo>
                  <a:lnTo>
                    <a:pt x="14527" y="159"/>
                  </a:lnTo>
                  <a:lnTo>
                    <a:pt x="14739"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6264575" y="3265700"/>
              <a:ext cx="332700" cy="7975"/>
            </a:xfrm>
            <a:custGeom>
              <a:rect b="b" l="l" r="r" t="t"/>
              <a:pathLst>
                <a:path extrusionOk="0" h="319" w="13308">
                  <a:moveTo>
                    <a:pt x="0" y="1"/>
                  </a:moveTo>
                  <a:lnTo>
                    <a:pt x="0" y="319"/>
                  </a:lnTo>
                  <a:lnTo>
                    <a:pt x="12936" y="319"/>
                  </a:lnTo>
                  <a:lnTo>
                    <a:pt x="13307"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6264575" y="3310775"/>
              <a:ext cx="300875" cy="13275"/>
            </a:xfrm>
            <a:custGeom>
              <a:rect b="b" l="l" r="r" t="t"/>
              <a:pathLst>
                <a:path extrusionOk="0" h="531" w="12035">
                  <a:moveTo>
                    <a:pt x="0" y="0"/>
                  </a:moveTo>
                  <a:lnTo>
                    <a:pt x="0" y="530"/>
                  </a:lnTo>
                  <a:lnTo>
                    <a:pt x="11982" y="530"/>
                  </a:lnTo>
                  <a:lnTo>
                    <a:pt x="11982" y="265"/>
                  </a:lnTo>
                  <a:lnTo>
                    <a:pt x="12035"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6752300" y="3219325"/>
              <a:ext cx="511625" cy="4000"/>
            </a:xfrm>
            <a:custGeom>
              <a:rect b="b" l="l" r="r" t="t"/>
              <a:pathLst>
                <a:path extrusionOk="0" h="160" w="20465">
                  <a:moveTo>
                    <a:pt x="1" y="0"/>
                  </a:moveTo>
                  <a:lnTo>
                    <a:pt x="319" y="159"/>
                  </a:lnTo>
                  <a:lnTo>
                    <a:pt x="20465" y="159"/>
                  </a:lnTo>
                  <a:lnTo>
                    <a:pt x="20465"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6615800" y="3495000"/>
              <a:ext cx="38450" cy="30500"/>
            </a:xfrm>
            <a:custGeom>
              <a:rect b="b" l="l" r="r" t="t"/>
              <a:pathLst>
                <a:path extrusionOk="0" h="1220" w="1538">
                  <a:moveTo>
                    <a:pt x="584" y="0"/>
                  </a:moveTo>
                  <a:lnTo>
                    <a:pt x="372" y="318"/>
                  </a:lnTo>
                  <a:lnTo>
                    <a:pt x="212" y="636"/>
                  </a:lnTo>
                  <a:lnTo>
                    <a:pt x="0" y="1219"/>
                  </a:lnTo>
                  <a:lnTo>
                    <a:pt x="1061" y="1219"/>
                  </a:lnTo>
                  <a:lnTo>
                    <a:pt x="1273" y="583"/>
                  </a:lnTo>
                  <a:lnTo>
                    <a:pt x="1538"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6709900" y="3669950"/>
              <a:ext cx="54375" cy="6650"/>
            </a:xfrm>
            <a:custGeom>
              <a:rect b="b" l="l" r="r" t="t"/>
              <a:pathLst>
                <a:path extrusionOk="0" h="266" w="2175">
                  <a:moveTo>
                    <a:pt x="796" y="0"/>
                  </a:moveTo>
                  <a:lnTo>
                    <a:pt x="478" y="106"/>
                  </a:lnTo>
                  <a:lnTo>
                    <a:pt x="0" y="265"/>
                  </a:lnTo>
                  <a:lnTo>
                    <a:pt x="2174" y="265"/>
                  </a:lnTo>
                  <a:lnTo>
                    <a:pt x="1697" y="53"/>
                  </a:lnTo>
                  <a:lnTo>
                    <a:pt x="1432"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6614475" y="3541375"/>
              <a:ext cx="25200" cy="11950"/>
            </a:xfrm>
            <a:custGeom>
              <a:rect b="b" l="l" r="r" t="t"/>
              <a:pathLst>
                <a:path extrusionOk="0" h="478" w="1008">
                  <a:moveTo>
                    <a:pt x="0" y="1"/>
                  </a:moveTo>
                  <a:lnTo>
                    <a:pt x="0" y="266"/>
                  </a:lnTo>
                  <a:lnTo>
                    <a:pt x="106" y="425"/>
                  </a:lnTo>
                  <a:lnTo>
                    <a:pt x="265" y="478"/>
                  </a:lnTo>
                  <a:lnTo>
                    <a:pt x="637" y="478"/>
                  </a:lnTo>
                  <a:lnTo>
                    <a:pt x="743" y="372"/>
                  </a:lnTo>
                  <a:lnTo>
                    <a:pt x="902" y="213"/>
                  </a:lnTo>
                  <a:lnTo>
                    <a:pt x="1008"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7084975" y="3671275"/>
              <a:ext cx="7975" cy="5325"/>
            </a:xfrm>
            <a:custGeom>
              <a:rect b="b" l="l" r="r" t="t"/>
              <a:pathLst>
                <a:path extrusionOk="0" h="213" w="319">
                  <a:moveTo>
                    <a:pt x="160" y="0"/>
                  </a:moveTo>
                  <a:lnTo>
                    <a:pt x="1" y="212"/>
                  </a:lnTo>
                  <a:lnTo>
                    <a:pt x="319" y="212"/>
                  </a:lnTo>
                  <a:lnTo>
                    <a:pt x="160"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6434225" y="3671275"/>
              <a:ext cx="7975" cy="5325"/>
            </a:xfrm>
            <a:custGeom>
              <a:rect b="b" l="l" r="r" t="t"/>
              <a:pathLst>
                <a:path extrusionOk="0" h="213" w="319">
                  <a:moveTo>
                    <a:pt x="159" y="0"/>
                  </a:moveTo>
                  <a:lnTo>
                    <a:pt x="0" y="212"/>
                  </a:lnTo>
                  <a:lnTo>
                    <a:pt x="318" y="212"/>
                  </a:lnTo>
                  <a:lnTo>
                    <a:pt x="159"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7164500" y="3672600"/>
              <a:ext cx="7975" cy="4000"/>
            </a:xfrm>
            <a:custGeom>
              <a:rect b="b" l="l" r="r" t="t"/>
              <a:pathLst>
                <a:path extrusionOk="0" h="160" w="319">
                  <a:moveTo>
                    <a:pt x="107" y="0"/>
                  </a:moveTo>
                  <a:lnTo>
                    <a:pt x="1" y="159"/>
                  </a:lnTo>
                  <a:lnTo>
                    <a:pt x="319" y="159"/>
                  </a:lnTo>
                  <a:lnTo>
                    <a:pt x="107"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6651575" y="3451250"/>
              <a:ext cx="47750" cy="23875"/>
            </a:xfrm>
            <a:custGeom>
              <a:rect b="b" l="l" r="r" t="t"/>
              <a:pathLst>
                <a:path extrusionOk="0" h="955" w="1910">
                  <a:moveTo>
                    <a:pt x="1909" y="1"/>
                  </a:moveTo>
                  <a:lnTo>
                    <a:pt x="1560" y="200"/>
                  </a:lnTo>
                  <a:lnTo>
                    <a:pt x="1560" y="200"/>
                  </a:lnTo>
                  <a:lnTo>
                    <a:pt x="1644" y="160"/>
                  </a:lnTo>
                  <a:lnTo>
                    <a:pt x="1909" y="1"/>
                  </a:lnTo>
                  <a:close/>
                  <a:moveTo>
                    <a:pt x="1560" y="200"/>
                  </a:moveTo>
                  <a:lnTo>
                    <a:pt x="213" y="849"/>
                  </a:lnTo>
                  <a:lnTo>
                    <a:pt x="1" y="955"/>
                  </a:lnTo>
                  <a:lnTo>
                    <a:pt x="690" y="955"/>
                  </a:lnTo>
                  <a:lnTo>
                    <a:pt x="902" y="690"/>
                  </a:lnTo>
                  <a:lnTo>
                    <a:pt x="1220" y="478"/>
                  </a:lnTo>
                  <a:lnTo>
                    <a:pt x="1538" y="213"/>
                  </a:lnTo>
                  <a:lnTo>
                    <a:pt x="1560" y="20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6675450" y="3310775"/>
              <a:ext cx="66275" cy="13275"/>
            </a:xfrm>
            <a:custGeom>
              <a:rect b="b" l="l" r="r" t="t"/>
              <a:pathLst>
                <a:path extrusionOk="0" h="531" w="2651">
                  <a:moveTo>
                    <a:pt x="1007" y="0"/>
                  </a:moveTo>
                  <a:lnTo>
                    <a:pt x="530" y="318"/>
                  </a:lnTo>
                  <a:lnTo>
                    <a:pt x="0" y="530"/>
                  </a:lnTo>
                  <a:lnTo>
                    <a:pt x="2598" y="530"/>
                  </a:lnTo>
                  <a:lnTo>
                    <a:pt x="2598" y="371"/>
                  </a:lnTo>
                  <a:lnTo>
                    <a:pt x="2651" y="212"/>
                  </a:lnTo>
                  <a:lnTo>
                    <a:pt x="2651"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6354700" y="3672600"/>
              <a:ext cx="9300" cy="4000"/>
            </a:xfrm>
            <a:custGeom>
              <a:rect b="b" l="l" r="r" t="t"/>
              <a:pathLst>
                <a:path extrusionOk="0" h="160" w="372">
                  <a:moveTo>
                    <a:pt x="213" y="0"/>
                  </a:moveTo>
                  <a:lnTo>
                    <a:pt x="1" y="159"/>
                  </a:lnTo>
                  <a:lnTo>
                    <a:pt x="372" y="159"/>
                  </a:lnTo>
                  <a:lnTo>
                    <a:pt x="213"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6264575" y="3351850"/>
              <a:ext cx="999350" cy="918500"/>
            </a:xfrm>
            <a:custGeom>
              <a:rect b="b" l="l" r="r" t="t"/>
              <a:pathLst>
                <a:path extrusionOk="0" h="36740" w="39974">
                  <a:moveTo>
                    <a:pt x="6998" y="2916"/>
                  </a:moveTo>
                  <a:lnTo>
                    <a:pt x="6839" y="3181"/>
                  </a:lnTo>
                  <a:lnTo>
                    <a:pt x="6786" y="2916"/>
                  </a:lnTo>
                  <a:close/>
                  <a:moveTo>
                    <a:pt x="6097" y="2916"/>
                  </a:moveTo>
                  <a:lnTo>
                    <a:pt x="6362" y="3234"/>
                  </a:lnTo>
                  <a:lnTo>
                    <a:pt x="6362" y="3234"/>
                  </a:lnTo>
                  <a:lnTo>
                    <a:pt x="5779" y="2916"/>
                  </a:lnTo>
                  <a:close/>
                  <a:moveTo>
                    <a:pt x="2439" y="3712"/>
                  </a:moveTo>
                  <a:lnTo>
                    <a:pt x="2545" y="3871"/>
                  </a:lnTo>
                  <a:lnTo>
                    <a:pt x="2439" y="3871"/>
                  </a:lnTo>
                  <a:lnTo>
                    <a:pt x="2439" y="3712"/>
                  </a:lnTo>
                  <a:close/>
                  <a:moveTo>
                    <a:pt x="2598" y="3553"/>
                  </a:moveTo>
                  <a:lnTo>
                    <a:pt x="2757" y="3606"/>
                  </a:lnTo>
                  <a:lnTo>
                    <a:pt x="2810" y="3712"/>
                  </a:lnTo>
                  <a:lnTo>
                    <a:pt x="2916" y="3871"/>
                  </a:lnTo>
                  <a:lnTo>
                    <a:pt x="2651" y="3871"/>
                  </a:lnTo>
                  <a:lnTo>
                    <a:pt x="2651" y="3712"/>
                  </a:lnTo>
                  <a:lnTo>
                    <a:pt x="2598" y="3553"/>
                  </a:lnTo>
                  <a:close/>
                  <a:moveTo>
                    <a:pt x="3659" y="3181"/>
                  </a:moveTo>
                  <a:lnTo>
                    <a:pt x="3606" y="3287"/>
                  </a:lnTo>
                  <a:lnTo>
                    <a:pt x="3606" y="3446"/>
                  </a:lnTo>
                  <a:lnTo>
                    <a:pt x="3606" y="3553"/>
                  </a:lnTo>
                  <a:lnTo>
                    <a:pt x="3659" y="3606"/>
                  </a:lnTo>
                  <a:lnTo>
                    <a:pt x="3765" y="3553"/>
                  </a:lnTo>
                  <a:lnTo>
                    <a:pt x="3924" y="3393"/>
                  </a:lnTo>
                  <a:lnTo>
                    <a:pt x="4136" y="3234"/>
                  </a:lnTo>
                  <a:lnTo>
                    <a:pt x="4295" y="3234"/>
                  </a:lnTo>
                  <a:lnTo>
                    <a:pt x="4242" y="3340"/>
                  </a:lnTo>
                  <a:lnTo>
                    <a:pt x="4189" y="3446"/>
                  </a:lnTo>
                  <a:lnTo>
                    <a:pt x="4189" y="3553"/>
                  </a:lnTo>
                  <a:lnTo>
                    <a:pt x="4348" y="3393"/>
                  </a:lnTo>
                  <a:lnTo>
                    <a:pt x="4507" y="3287"/>
                  </a:lnTo>
                  <a:lnTo>
                    <a:pt x="4666" y="3234"/>
                  </a:lnTo>
                  <a:lnTo>
                    <a:pt x="4666" y="3287"/>
                  </a:lnTo>
                  <a:lnTo>
                    <a:pt x="4613" y="3393"/>
                  </a:lnTo>
                  <a:lnTo>
                    <a:pt x="4613" y="3446"/>
                  </a:lnTo>
                  <a:lnTo>
                    <a:pt x="4772" y="3393"/>
                  </a:lnTo>
                  <a:lnTo>
                    <a:pt x="4613" y="3500"/>
                  </a:lnTo>
                  <a:lnTo>
                    <a:pt x="4295" y="3659"/>
                  </a:lnTo>
                  <a:lnTo>
                    <a:pt x="3977" y="3871"/>
                  </a:lnTo>
                  <a:lnTo>
                    <a:pt x="2916" y="3871"/>
                  </a:lnTo>
                  <a:lnTo>
                    <a:pt x="2969" y="3712"/>
                  </a:lnTo>
                  <a:lnTo>
                    <a:pt x="3022" y="3553"/>
                  </a:lnTo>
                  <a:lnTo>
                    <a:pt x="2969" y="3340"/>
                  </a:lnTo>
                  <a:lnTo>
                    <a:pt x="3022" y="3340"/>
                  </a:lnTo>
                  <a:lnTo>
                    <a:pt x="3128" y="3446"/>
                  </a:lnTo>
                  <a:lnTo>
                    <a:pt x="3181" y="3553"/>
                  </a:lnTo>
                  <a:lnTo>
                    <a:pt x="3287" y="3606"/>
                  </a:lnTo>
                  <a:lnTo>
                    <a:pt x="3340" y="3553"/>
                  </a:lnTo>
                  <a:lnTo>
                    <a:pt x="3393" y="3446"/>
                  </a:lnTo>
                  <a:lnTo>
                    <a:pt x="3499" y="3287"/>
                  </a:lnTo>
                  <a:lnTo>
                    <a:pt x="3552" y="3234"/>
                  </a:lnTo>
                  <a:lnTo>
                    <a:pt x="3659" y="3181"/>
                  </a:lnTo>
                  <a:close/>
                  <a:moveTo>
                    <a:pt x="5196" y="3818"/>
                  </a:moveTo>
                  <a:lnTo>
                    <a:pt x="5249" y="3871"/>
                  </a:lnTo>
                  <a:lnTo>
                    <a:pt x="5196" y="3871"/>
                  </a:lnTo>
                  <a:lnTo>
                    <a:pt x="5196" y="3818"/>
                  </a:lnTo>
                  <a:close/>
                  <a:moveTo>
                    <a:pt x="5673" y="3765"/>
                  </a:moveTo>
                  <a:lnTo>
                    <a:pt x="5673" y="3871"/>
                  </a:lnTo>
                  <a:lnTo>
                    <a:pt x="5620" y="3871"/>
                  </a:lnTo>
                  <a:lnTo>
                    <a:pt x="5673" y="3765"/>
                  </a:lnTo>
                  <a:close/>
                  <a:moveTo>
                    <a:pt x="6203" y="3818"/>
                  </a:moveTo>
                  <a:lnTo>
                    <a:pt x="6150" y="3871"/>
                  </a:lnTo>
                  <a:lnTo>
                    <a:pt x="5938" y="3871"/>
                  </a:lnTo>
                  <a:lnTo>
                    <a:pt x="6203" y="3818"/>
                  </a:lnTo>
                  <a:close/>
                  <a:moveTo>
                    <a:pt x="7476" y="3553"/>
                  </a:moveTo>
                  <a:lnTo>
                    <a:pt x="7741" y="3606"/>
                  </a:lnTo>
                  <a:lnTo>
                    <a:pt x="8112" y="3659"/>
                  </a:lnTo>
                  <a:lnTo>
                    <a:pt x="8483" y="3765"/>
                  </a:lnTo>
                  <a:lnTo>
                    <a:pt x="8748" y="3871"/>
                  </a:lnTo>
                  <a:lnTo>
                    <a:pt x="8165" y="3871"/>
                  </a:lnTo>
                  <a:lnTo>
                    <a:pt x="7688" y="3712"/>
                  </a:lnTo>
                  <a:lnTo>
                    <a:pt x="7157" y="3553"/>
                  </a:lnTo>
                  <a:close/>
                  <a:moveTo>
                    <a:pt x="8907" y="3712"/>
                  </a:moveTo>
                  <a:lnTo>
                    <a:pt x="9013" y="3818"/>
                  </a:lnTo>
                  <a:lnTo>
                    <a:pt x="9066" y="3871"/>
                  </a:lnTo>
                  <a:lnTo>
                    <a:pt x="8907" y="3871"/>
                  </a:lnTo>
                  <a:lnTo>
                    <a:pt x="8907" y="3712"/>
                  </a:lnTo>
                  <a:close/>
                  <a:moveTo>
                    <a:pt x="6998" y="4931"/>
                  </a:moveTo>
                  <a:lnTo>
                    <a:pt x="7051" y="5249"/>
                  </a:lnTo>
                  <a:lnTo>
                    <a:pt x="7051" y="5461"/>
                  </a:lnTo>
                  <a:lnTo>
                    <a:pt x="7104" y="5461"/>
                  </a:lnTo>
                  <a:lnTo>
                    <a:pt x="7264" y="5355"/>
                  </a:lnTo>
                  <a:lnTo>
                    <a:pt x="7211" y="5567"/>
                  </a:lnTo>
                  <a:lnTo>
                    <a:pt x="7104" y="5726"/>
                  </a:lnTo>
                  <a:lnTo>
                    <a:pt x="5090" y="5726"/>
                  </a:lnTo>
                  <a:lnTo>
                    <a:pt x="5726" y="4931"/>
                  </a:lnTo>
                  <a:close/>
                  <a:moveTo>
                    <a:pt x="7953" y="4931"/>
                  </a:moveTo>
                  <a:lnTo>
                    <a:pt x="8059" y="5249"/>
                  </a:lnTo>
                  <a:lnTo>
                    <a:pt x="8112" y="5302"/>
                  </a:lnTo>
                  <a:lnTo>
                    <a:pt x="8112" y="5249"/>
                  </a:lnTo>
                  <a:lnTo>
                    <a:pt x="8271" y="5090"/>
                  </a:lnTo>
                  <a:lnTo>
                    <a:pt x="8430" y="4931"/>
                  </a:lnTo>
                  <a:lnTo>
                    <a:pt x="8430" y="4931"/>
                  </a:lnTo>
                  <a:lnTo>
                    <a:pt x="8377" y="5090"/>
                  </a:lnTo>
                  <a:lnTo>
                    <a:pt x="8324" y="5302"/>
                  </a:lnTo>
                  <a:lnTo>
                    <a:pt x="8324" y="5726"/>
                  </a:lnTo>
                  <a:lnTo>
                    <a:pt x="7953" y="5726"/>
                  </a:lnTo>
                  <a:lnTo>
                    <a:pt x="7847" y="5355"/>
                  </a:lnTo>
                  <a:lnTo>
                    <a:pt x="7688" y="4931"/>
                  </a:lnTo>
                  <a:close/>
                  <a:moveTo>
                    <a:pt x="8854" y="5567"/>
                  </a:moveTo>
                  <a:lnTo>
                    <a:pt x="8907" y="5726"/>
                  </a:lnTo>
                  <a:lnTo>
                    <a:pt x="8695" y="5726"/>
                  </a:lnTo>
                  <a:lnTo>
                    <a:pt x="8748" y="5620"/>
                  </a:lnTo>
                  <a:lnTo>
                    <a:pt x="8854" y="5567"/>
                  </a:lnTo>
                  <a:close/>
                  <a:moveTo>
                    <a:pt x="10603" y="4931"/>
                  </a:moveTo>
                  <a:lnTo>
                    <a:pt x="10497" y="5143"/>
                  </a:lnTo>
                  <a:lnTo>
                    <a:pt x="10444" y="5249"/>
                  </a:lnTo>
                  <a:lnTo>
                    <a:pt x="10444" y="5249"/>
                  </a:lnTo>
                  <a:lnTo>
                    <a:pt x="10816" y="5037"/>
                  </a:lnTo>
                  <a:lnTo>
                    <a:pt x="10709" y="5355"/>
                  </a:lnTo>
                  <a:lnTo>
                    <a:pt x="10763" y="5461"/>
                  </a:lnTo>
                  <a:lnTo>
                    <a:pt x="10922" y="5726"/>
                  </a:lnTo>
                  <a:lnTo>
                    <a:pt x="9861" y="5726"/>
                  </a:lnTo>
                  <a:lnTo>
                    <a:pt x="9702" y="5355"/>
                  </a:lnTo>
                  <a:lnTo>
                    <a:pt x="9543" y="5037"/>
                  </a:lnTo>
                  <a:lnTo>
                    <a:pt x="9437" y="4931"/>
                  </a:lnTo>
                  <a:lnTo>
                    <a:pt x="10285" y="4931"/>
                  </a:lnTo>
                  <a:lnTo>
                    <a:pt x="10285" y="5037"/>
                  </a:lnTo>
                  <a:lnTo>
                    <a:pt x="10391" y="4931"/>
                  </a:lnTo>
                  <a:close/>
                  <a:moveTo>
                    <a:pt x="3552" y="1"/>
                  </a:moveTo>
                  <a:lnTo>
                    <a:pt x="3340" y="54"/>
                  </a:lnTo>
                  <a:lnTo>
                    <a:pt x="3075" y="107"/>
                  </a:lnTo>
                  <a:lnTo>
                    <a:pt x="2810" y="213"/>
                  </a:lnTo>
                  <a:lnTo>
                    <a:pt x="0" y="213"/>
                  </a:lnTo>
                  <a:lnTo>
                    <a:pt x="0" y="902"/>
                  </a:lnTo>
                  <a:lnTo>
                    <a:pt x="3234" y="902"/>
                  </a:lnTo>
                  <a:lnTo>
                    <a:pt x="3181" y="1008"/>
                  </a:lnTo>
                  <a:lnTo>
                    <a:pt x="3181" y="1114"/>
                  </a:lnTo>
                  <a:lnTo>
                    <a:pt x="3712" y="1061"/>
                  </a:lnTo>
                  <a:lnTo>
                    <a:pt x="4136" y="1008"/>
                  </a:lnTo>
                  <a:lnTo>
                    <a:pt x="4454" y="902"/>
                  </a:lnTo>
                  <a:lnTo>
                    <a:pt x="4507" y="902"/>
                  </a:lnTo>
                  <a:lnTo>
                    <a:pt x="4401" y="1008"/>
                  </a:lnTo>
                  <a:lnTo>
                    <a:pt x="4242" y="1114"/>
                  </a:lnTo>
                  <a:lnTo>
                    <a:pt x="4083" y="1220"/>
                  </a:lnTo>
                  <a:lnTo>
                    <a:pt x="3924" y="1326"/>
                  </a:lnTo>
                  <a:lnTo>
                    <a:pt x="3924" y="1379"/>
                  </a:lnTo>
                  <a:lnTo>
                    <a:pt x="3977" y="1432"/>
                  </a:lnTo>
                  <a:lnTo>
                    <a:pt x="4613" y="1326"/>
                  </a:lnTo>
                  <a:lnTo>
                    <a:pt x="4984" y="1326"/>
                  </a:lnTo>
                  <a:lnTo>
                    <a:pt x="5249" y="1432"/>
                  </a:lnTo>
                  <a:lnTo>
                    <a:pt x="5143" y="1538"/>
                  </a:lnTo>
                  <a:lnTo>
                    <a:pt x="4984" y="1591"/>
                  </a:lnTo>
                  <a:lnTo>
                    <a:pt x="4560" y="1644"/>
                  </a:lnTo>
                  <a:lnTo>
                    <a:pt x="4507" y="1697"/>
                  </a:lnTo>
                  <a:lnTo>
                    <a:pt x="4560" y="1750"/>
                  </a:lnTo>
                  <a:lnTo>
                    <a:pt x="4772" y="1856"/>
                  </a:lnTo>
                  <a:lnTo>
                    <a:pt x="5143" y="1962"/>
                  </a:lnTo>
                  <a:lnTo>
                    <a:pt x="5620" y="1962"/>
                  </a:lnTo>
                  <a:lnTo>
                    <a:pt x="5779" y="1909"/>
                  </a:lnTo>
                  <a:lnTo>
                    <a:pt x="5673" y="2068"/>
                  </a:lnTo>
                  <a:lnTo>
                    <a:pt x="0" y="2068"/>
                  </a:lnTo>
                  <a:lnTo>
                    <a:pt x="0" y="2916"/>
                  </a:lnTo>
                  <a:lnTo>
                    <a:pt x="2386" y="2916"/>
                  </a:lnTo>
                  <a:lnTo>
                    <a:pt x="2174" y="3128"/>
                  </a:lnTo>
                  <a:lnTo>
                    <a:pt x="1962" y="3393"/>
                  </a:lnTo>
                  <a:lnTo>
                    <a:pt x="1803" y="3606"/>
                  </a:lnTo>
                  <a:lnTo>
                    <a:pt x="1697" y="3871"/>
                  </a:lnTo>
                  <a:lnTo>
                    <a:pt x="0" y="3871"/>
                  </a:lnTo>
                  <a:lnTo>
                    <a:pt x="0" y="4931"/>
                  </a:lnTo>
                  <a:lnTo>
                    <a:pt x="3393" y="4931"/>
                  </a:lnTo>
                  <a:lnTo>
                    <a:pt x="3446" y="5302"/>
                  </a:lnTo>
                  <a:lnTo>
                    <a:pt x="3499" y="5302"/>
                  </a:lnTo>
                  <a:lnTo>
                    <a:pt x="3499" y="5143"/>
                  </a:lnTo>
                  <a:lnTo>
                    <a:pt x="3552" y="5037"/>
                  </a:lnTo>
                  <a:lnTo>
                    <a:pt x="3606" y="5302"/>
                  </a:lnTo>
                  <a:lnTo>
                    <a:pt x="3659" y="5302"/>
                  </a:lnTo>
                  <a:lnTo>
                    <a:pt x="3765" y="4931"/>
                  </a:lnTo>
                  <a:lnTo>
                    <a:pt x="3871" y="4931"/>
                  </a:lnTo>
                  <a:lnTo>
                    <a:pt x="3977" y="5090"/>
                  </a:lnTo>
                  <a:lnTo>
                    <a:pt x="4030" y="5090"/>
                  </a:lnTo>
                  <a:lnTo>
                    <a:pt x="4083" y="4931"/>
                  </a:lnTo>
                  <a:lnTo>
                    <a:pt x="4984" y="4931"/>
                  </a:lnTo>
                  <a:lnTo>
                    <a:pt x="4613" y="5355"/>
                  </a:lnTo>
                  <a:lnTo>
                    <a:pt x="4242" y="5726"/>
                  </a:lnTo>
                  <a:lnTo>
                    <a:pt x="1750" y="5726"/>
                  </a:lnTo>
                  <a:lnTo>
                    <a:pt x="1856" y="5991"/>
                  </a:lnTo>
                  <a:lnTo>
                    <a:pt x="1962" y="6309"/>
                  </a:lnTo>
                  <a:lnTo>
                    <a:pt x="1962" y="6415"/>
                  </a:lnTo>
                  <a:lnTo>
                    <a:pt x="2280" y="6203"/>
                  </a:lnTo>
                  <a:lnTo>
                    <a:pt x="2651" y="6097"/>
                  </a:lnTo>
                  <a:lnTo>
                    <a:pt x="2916" y="6097"/>
                  </a:lnTo>
                  <a:lnTo>
                    <a:pt x="3181" y="6150"/>
                  </a:lnTo>
                  <a:lnTo>
                    <a:pt x="3446" y="6256"/>
                  </a:lnTo>
                  <a:lnTo>
                    <a:pt x="3659" y="6362"/>
                  </a:lnTo>
                  <a:lnTo>
                    <a:pt x="3871" y="6150"/>
                  </a:lnTo>
                  <a:lnTo>
                    <a:pt x="3712" y="6362"/>
                  </a:lnTo>
                  <a:lnTo>
                    <a:pt x="3234" y="6945"/>
                  </a:lnTo>
                  <a:lnTo>
                    <a:pt x="3128" y="7105"/>
                  </a:lnTo>
                  <a:lnTo>
                    <a:pt x="2810" y="7582"/>
                  </a:lnTo>
                  <a:lnTo>
                    <a:pt x="2757" y="7635"/>
                  </a:lnTo>
                  <a:lnTo>
                    <a:pt x="2492" y="8112"/>
                  </a:lnTo>
                  <a:lnTo>
                    <a:pt x="2068" y="8854"/>
                  </a:lnTo>
                  <a:lnTo>
                    <a:pt x="2015" y="8907"/>
                  </a:lnTo>
                  <a:lnTo>
                    <a:pt x="2015" y="8960"/>
                  </a:lnTo>
                  <a:lnTo>
                    <a:pt x="1803" y="9384"/>
                  </a:lnTo>
                  <a:lnTo>
                    <a:pt x="1379" y="10338"/>
                  </a:lnTo>
                  <a:lnTo>
                    <a:pt x="1167" y="10975"/>
                  </a:lnTo>
                  <a:lnTo>
                    <a:pt x="1114" y="11240"/>
                  </a:lnTo>
                  <a:lnTo>
                    <a:pt x="955" y="11876"/>
                  </a:lnTo>
                  <a:lnTo>
                    <a:pt x="849" y="12512"/>
                  </a:lnTo>
                  <a:lnTo>
                    <a:pt x="743" y="12989"/>
                  </a:lnTo>
                  <a:lnTo>
                    <a:pt x="743" y="13042"/>
                  </a:lnTo>
                  <a:lnTo>
                    <a:pt x="743" y="13095"/>
                  </a:lnTo>
                  <a:lnTo>
                    <a:pt x="0" y="13095"/>
                  </a:lnTo>
                  <a:lnTo>
                    <a:pt x="0" y="16965"/>
                  </a:lnTo>
                  <a:lnTo>
                    <a:pt x="0" y="18026"/>
                  </a:lnTo>
                  <a:lnTo>
                    <a:pt x="107" y="19033"/>
                  </a:lnTo>
                  <a:lnTo>
                    <a:pt x="213" y="20093"/>
                  </a:lnTo>
                  <a:lnTo>
                    <a:pt x="425" y="21047"/>
                  </a:lnTo>
                  <a:lnTo>
                    <a:pt x="637" y="22055"/>
                  </a:lnTo>
                  <a:lnTo>
                    <a:pt x="902" y="23009"/>
                  </a:lnTo>
                  <a:lnTo>
                    <a:pt x="1273" y="23963"/>
                  </a:lnTo>
                  <a:lnTo>
                    <a:pt x="1644" y="24864"/>
                  </a:lnTo>
                  <a:lnTo>
                    <a:pt x="2227" y="26137"/>
                  </a:lnTo>
                  <a:lnTo>
                    <a:pt x="2969" y="27356"/>
                  </a:lnTo>
                  <a:lnTo>
                    <a:pt x="3712" y="28576"/>
                  </a:lnTo>
                  <a:lnTo>
                    <a:pt x="4613" y="29689"/>
                  </a:lnTo>
                  <a:lnTo>
                    <a:pt x="5567" y="30696"/>
                  </a:lnTo>
                  <a:lnTo>
                    <a:pt x="6574" y="31703"/>
                  </a:lnTo>
                  <a:lnTo>
                    <a:pt x="7635" y="32605"/>
                  </a:lnTo>
                  <a:lnTo>
                    <a:pt x="8801" y="33453"/>
                  </a:lnTo>
                  <a:lnTo>
                    <a:pt x="10020" y="34195"/>
                  </a:lnTo>
                  <a:lnTo>
                    <a:pt x="11240" y="34831"/>
                  </a:lnTo>
                  <a:lnTo>
                    <a:pt x="12565" y="35414"/>
                  </a:lnTo>
                  <a:lnTo>
                    <a:pt x="13943" y="35892"/>
                  </a:lnTo>
                  <a:lnTo>
                    <a:pt x="15322" y="36263"/>
                  </a:lnTo>
                  <a:lnTo>
                    <a:pt x="16753" y="36528"/>
                  </a:lnTo>
                  <a:lnTo>
                    <a:pt x="18238" y="36687"/>
                  </a:lnTo>
                  <a:lnTo>
                    <a:pt x="19722" y="36740"/>
                  </a:lnTo>
                  <a:lnTo>
                    <a:pt x="21206" y="36740"/>
                  </a:lnTo>
                  <a:lnTo>
                    <a:pt x="22214" y="36634"/>
                  </a:lnTo>
                  <a:lnTo>
                    <a:pt x="23221" y="36528"/>
                  </a:lnTo>
                  <a:lnTo>
                    <a:pt x="24175" y="36369"/>
                  </a:lnTo>
                  <a:lnTo>
                    <a:pt x="25130" y="36104"/>
                  </a:lnTo>
                  <a:lnTo>
                    <a:pt x="26084" y="35839"/>
                  </a:lnTo>
                  <a:lnTo>
                    <a:pt x="26985" y="35573"/>
                  </a:lnTo>
                  <a:lnTo>
                    <a:pt x="27886" y="35202"/>
                  </a:lnTo>
                  <a:lnTo>
                    <a:pt x="28735" y="34778"/>
                  </a:lnTo>
                  <a:lnTo>
                    <a:pt x="29583" y="34354"/>
                  </a:lnTo>
                  <a:lnTo>
                    <a:pt x="30431" y="33877"/>
                  </a:lnTo>
                  <a:lnTo>
                    <a:pt x="31226" y="33347"/>
                  </a:lnTo>
                  <a:lnTo>
                    <a:pt x="32021" y="32817"/>
                  </a:lnTo>
                  <a:lnTo>
                    <a:pt x="32764" y="32234"/>
                  </a:lnTo>
                  <a:lnTo>
                    <a:pt x="33453" y="31597"/>
                  </a:lnTo>
                  <a:lnTo>
                    <a:pt x="34142" y="30961"/>
                  </a:lnTo>
                  <a:lnTo>
                    <a:pt x="34831" y="30272"/>
                  </a:lnTo>
                  <a:lnTo>
                    <a:pt x="35414" y="29530"/>
                  </a:lnTo>
                  <a:lnTo>
                    <a:pt x="35998" y="28788"/>
                  </a:lnTo>
                  <a:lnTo>
                    <a:pt x="36581" y="28045"/>
                  </a:lnTo>
                  <a:lnTo>
                    <a:pt x="37111" y="27250"/>
                  </a:lnTo>
                  <a:lnTo>
                    <a:pt x="37588" y="26402"/>
                  </a:lnTo>
                  <a:lnTo>
                    <a:pt x="38012" y="25554"/>
                  </a:lnTo>
                  <a:lnTo>
                    <a:pt x="38383" y="24652"/>
                  </a:lnTo>
                  <a:lnTo>
                    <a:pt x="38754" y="23751"/>
                  </a:lnTo>
                  <a:lnTo>
                    <a:pt x="39072" y="22850"/>
                  </a:lnTo>
                  <a:lnTo>
                    <a:pt x="39338" y="21949"/>
                  </a:lnTo>
                  <a:lnTo>
                    <a:pt x="39550" y="20941"/>
                  </a:lnTo>
                  <a:lnTo>
                    <a:pt x="39709" y="19987"/>
                  </a:lnTo>
                  <a:lnTo>
                    <a:pt x="39868" y="19033"/>
                  </a:lnTo>
                  <a:lnTo>
                    <a:pt x="39921" y="18026"/>
                  </a:lnTo>
                  <a:lnTo>
                    <a:pt x="39974" y="16965"/>
                  </a:lnTo>
                  <a:lnTo>
                    <a:pt x="39974" y="13095"/>
                  </a:lnTo>
                  <a:lnTo>
                    <a:pt x="39178" y="13095"/>
                  </a:lnTo>
                  <a:lnTo>
                    <a:pt x="38807" y="13254"/>
                  </a:lnTo>
                  <a:lnTo>
                    <a:pt x="38383" y="13360"/>
                  </a:lnTo>
                  <a:lnTo>
                    <a:pt x="37959" y="13413"/>
                  </a:lnTo>
                  <a:lnTo>
                    <a:pt x="37535" y="13413"/>
                  </a:lnTo>
                  <a:lnTo>
                    <a:pt x="37005" y="13307"/>
                  </a:lnTo>
                  <a:lnTo>
                    <a:pt x="36475" y="13095"/>
                  </a:lnTo>
                  <a:lnTo>
                    <a:pt x="35892" y="13095"/>
                  </a:lnTo>
                  <a:lnTo>
                    <a:pt x="35520" y="13307"/>
                  </a:lnTo>
                  <a:lnTo>
                    <a:pt x="35149" y="13466"/>
                  </a:lnTo>
                  <a:lnTo>
                    <a:pt x="34778" y="13519"/>
                  </a:lnTo>
                  <a:lnTo>
                    <a:pt x="34354" y="13519"/>
                  </a:lnTo>
                  <a:lnTo>
                    <a:pt x="34036" y="13466"/>
                  </a:lnTo>
                  <a:lnTo>
                    <a:pt x="33771" y="13360"/>
                  </a:lnTo>
                  <a:lnTo>
                    <a:pt x="33506" y="13254"/>
                  </a:lnTo>
                  <a:lnTo>
                    <a:pt x="33241" y="13095"/>
                  </a:lnTo>
                  <a:lnTo>
                    <a:pt x="32764" y="13095"/>
                  </a:lnTo>
                  <a:lnTo>
                    <a:pt x="32499" y="13307"/>
                  </a:lnTo>
                  <a:lnTo>
                    <a:pt x="32287" y="13466"/>
                  </a:lnTo>
                  <a:lnTo>
                    <a:pt x="32021" y="13625"/>
                  </a:lnTo>
                  <a:lnTo>
                    <a:pt x="31703" y="13784"/>
                  </a:lnTo>
                  <a:lnTo>
                    <a:pt x="31438" y="13837"/>
                  </a:lnTo>
                  <a:lnTo>
                    <a:pt x="31120" y="13943"/>
                  </a:lnTo>
                  <a:lnTo>
                    <a:pt x="30484" y="13943"/>
                  </a:lnTo>
                  <a:lnTo>
                    <a:pt x="29954" y="13837"/>
                  </a:lnTo>
                  <a:lnTo>
                    <a:pt x="28894" y="13996"/>
                  </a:lnTo>
                  <a:lnTo>
                    <a:pt x="28576" y="14262"/>
                  </a:lnTo>
                  <a:lnTo>
                    <a:pt x="28151" y="14421"/>
                  </a:lnTo>
                  <a:lnTo>
                    <a:pt x="27780" y="14527"/>
                  </a:lnTo>
                  <a:lnTo>
                    <a:pt x="27303" y="14527"/>
                  </a:lnTo>
                  <a:lnTo>
                    <a:pt x="26932" y="14421"/>
                  </a:lnTo>
                  <a:lnTo>
                    <a:pt x="26826" y="14898"/>
                  </a:lnTo>
                  <a:lnTo>
                    <a:pt x="26667" y="15322"/>
                  </a:lnTo>
                  <a:lnTo>
                    <a:pt x="26455" y="15693"/>
                  </a:lnTo>
                  <a:lnTo>
                    <a:pt x="26137" y="16011"/>
                  </a:lnTo>
                  <a:lnTo>
                    <a:pt x="25819" y="16329"/>
                  </a:lnTo>
                  <a:lnTo>
                    <a:pt x="25448" y="16541"/>
                  </a:lnTo>
                  <a:lnTo>
                    <a:pt x="24970" y="16700"/>
                  </a:lnTo>
                  <a:lnTo>
                    <a:pt x="24546" y="16806"/>
                  </a:lnTo>
                  <a:lnTo>
                    <a:pt x="24016" y="16806"/>
                  </a:lnTo>
                  <a:lnTo>
                    <a:pt x="23486" y="16700"/>
                  </a:lnTo>
                  <a:lnTo>
                    <a:pt x="23009" y="16541"/>
                  </a:lnTo>
                  <a:lnTo>
                    <a:pt x="22585" y="16223"/>
                  </a:lnTo>
                  <a:lnTo>
                    <a:pt x="22214" y="15852"/>
                  </a:lnTo>
                  <a:lnTo>
                    <a:pt x="21896" y="15428"/>
                  </a:lnTo>
                  <a:lnTo>
                    <a:pt x="21684" y="14951"/>
                  </a:lnTo>
                  <a:lnTo>
                    <a:pt x="21578" y="14421"/>
                  </a:lnTo>
                  <a:lnTo>
                    <a:pt x="21578" y="14049"/>
                  </a:lnTo>
                  <a:lnTo>
                    <a:pt x="21365" y="14049"/>
                  </a:lnTo>
                  <a:lnTo>
                    <a:pt x="21153" y="13943"/>
                  </a:lnTo>
                  <a:lnTo>
                    <a:pt x="20941" y="13784"/>
                  </a:lnTo>
                  <a:lnTo>
                    <a:pt x="20729" y="13572"/>
                  </a:lnTo>
                  <a:lnTo>
                    <a:pt x="20464" y="13307"/>
                  </a:lnTo>
                  <a:lnTo>
                    <a:pt x="20146" y="13095"/>
                  </a:lnTo>
                  <a:lnTo>
                    <a:pt x="17442" y="13095"/>
                  </a:lnTo>
                  <a:lnTo>
                    <a:pt x="17495" y="13413"/>
                  </a:lnTo>
                  <a:lnTo>
                    <a:pt x="17495" y="13996"/>
                  </a:lnTo>
                  <a:lnTo>
                    <a:pt x="17389" y="14474"/>
                  </a:lnTo>
                  <a:lnTo>
                    <a:pt x="17230" y="14951"/>
                  </a:lnTo>
                  <a:lnTo>
                    <a:pt x="16912" y="15375"/>
                  </a:lnTo>
                  <a:lnTo>
                    <a:pt x="16594" y="15746"/>
                  </a:lnTo>
                  <a:lnTo>
                    <a:pt x="16170" y="16064"/>
                  </a:lnTo>
                  <a:lnTo>
                    <a:pt x="15640" y="16276"/>
                  </a:lnTo>
                  <a:lnTo>
                    <a:pt x="15110" y="16382"/>
                  </a:lnTo>
                  <a:lnTo>
                    <a:pt x="14633" y="16382"/>
                  </a:lnTo>
                  <a:lnTo>
                    <a:pt x="14208" y="16329"/>
                  </a:lnTo>
                  <a:lnTo>
                    <a:pt x="13784" y="16170"/>
                  </a:lnTo>
                  <a:lnTo>
                    <a:pt x="13360" y="15958"/>
                  </a:lnTo>
                  <a:lnTo>
                    <a:pt x="12989" y="15693"/>
                  </a:lnTo>
                  <a:lnTo>
                    <a:pt x="12724" y="15322"/>
                  </a:lnTo>
                  <a:lnTo>
                    <a:pt x="12459" y="14951"/>
                  </a:lnTo>
                  <a:lnTo>
                    <a:pt x="12300" y="14527"/>
                  </a:lnTo>
                  <a:lnTo>
                    <a:pt x="12035" y="14527"/>
                  </a:lnTo>
                  <a:lnTo>
                    <a:pt x="11770" y="14421"/>
                  </a:lnTo>
                  <a:lnTo>
                    <a:pt x="11346" y="14209"/>
                  </a:lnTo>
                  <a:lnTo>
                    <a:pt x="10922" y="13890"/>
                  </a:lnTo>
                  <a:lnTo>
                    <a:pt x="10656" y="13519"/>
                  </a:lnTo>
                  <a:lnTo>
                    <a:pt x="10391" y="13678"/>
                  </a:lnTo>
                  <a:lnTo>
                    <a:pt x="10073" y="13784"/>
                  </a:lnTo>
                  <a:lnTo>
                    <a:pt x="9808" y="13890"/>
                  </a:lnTo>
                  <a:lnTo>
                    <a:pt x="9490" y="13943"/>
                  </a:lnTo>
                  <a:lnTo>
                    <a:pt x="8801" y="13943"/>
                  </a:lnTo>
                  <a:lnTo>
                    <a:pt x="8483" y="13837"/>
                  </a:lnTo>
                  <a:lnTo>
                    <a:pt x="8218" y="13784"/>
                  </a:lnTo>
                  <a:lnTo>
                    <a:pt x="7953" y="13625"/>
                  </a:lnTo>
                  <a:lnTo>
                    <a:pt x="7688" y="13466"/>
                  </a:lnTo>
                  <a:lnTo>
                    <a:pt x="7423" y="13307"/>
                  </a:lnTo>
                  <a:lnTo>
                    <a:pt x="7211" y="13095"/>
                  </a:lnTo>
                  <a:lnTo>
                    <a:pt x="6680" y="13095"/>
                  </a:lnTo>
                  <a:lnTo>
                    <a:pt x="6468" y="13254"/>
                  </a:lnTo>
                  <a:lnTo>
                    <a:pt x="6203" y="13360"/>
                  </a:lnTo>
                  <a:lnTo>
                    <a:pt x="5885" y="13466"/>
                  </a:lnTo>
                  <a:lnTo>
                    <a:pt x="5620" y="13519"/>
                  </a:lnTo>
                  <a:lnTo>
                    <a:pt x="5196" y="13519"/>
                  </a:lnTo>
                  <a:lnTo>
                    <a:pt x="4772" y="13466"/>
                  </a:lnTo>
                  <a:lnTo>
                    <a:pt x="4401" y="13307"/>
                  </a:lnTo>
                  <a:lnTo>
                    <a:pt x="4083" y="13095"/>
                  </a:lnTo>
                  <a:lnTo>
                    <a:pt x="3446" y="13095"/>
                  </a:lnTo>
                  <a:lnTo>
                    <a:pt x="2969" y="13307"/>
                  </a:lnTo>
                  <a:lnTo>
                    <a:pt x="2386" y="13413"/>
                  </a:lnTo>
                  <a:lnTo>
                    <a:pt x="1856" y="13413"/>
                  </a:lnTo>
                  <a:lnTo>
                    <a:pt x="1379" y="13307"/>
                  </a:lnTo>
                  <a:lnTo>
                    <a:pt x="2174" y="13360"/>
                  </a:lnTo>
                  <a:lnTo>
                    <a:pt x="2174" y="13095"/>
                  </a:lnTo>
                  <a:lnTo>
                    <a:pt x="2174" y="12989"/>
                  </a:lnTo>
                  <a:lnTo>
                    <a:pt x="2227" y="12088"/>
                  </a:lnTo>
                  <a:lnTo>
                    <a:pt x="2386" y="11240"/>
                  </a:lnTo>
                  <a:lnTo>
                    <a:pt x="2439" y="10975"/>
                  </a:lnTo>
                  <a:lnTo>
                    <a:pt x="2492" y="10657"/>
                  </a:lnTo>
                  <a:lnTo>
                    <a:pt x="2704" y="10020"/>
                  </a:lnTo>
                  <a:lnTo>
                    <a:pt x="2916" y="9384"/>
                  </a:lnTo>
                  <a:lnTo>
                    <a:pt x="2969" y="9384"/>
                  </a:lnTo>
                  <a:lnTo>
                    <a:pt x="2969" y="9331"/>
                  </a:lnTo>
                  <a:lnTo>
                    <a:pt x="3075" y="9066"/>
                  </a:lnTo>
                  <a:lnTo>
                    <a:pt x="3128" y="8960"/>
                  </a:lnTo>
                  <a:lnTo>
                    <a:pt x="3234" y="8748"/>
                  </a:lnTo>
                  <a:lnTo>
                    <a:pt x="3393" y="8377"/>
                  </a:lnTo>
                  <a:lnTo>
                    <a:pt x="3552" y="8112"/>
                  </a:lnTo>
                  <a:lnTo>
                    <a:pt x="3818" y="7582"/>
                  </a:lnTo>
                  <a:lnTo>
                    <a:pt x="4189" y="6998"/>
                  </a:lnTo>
                  <a:lnTo>
                    <a:pt x="4189" y="6945"/>
                  </a:lnTo>
                  <a:lnTo>
                    <a:pt x="5037" y="5779"/>
                  </a:lnTo>
                  <a:lnTo>
                    <a:pt x="5302" y="5779"/>
                  </a:lnTo>
                  <a:lnTo>
                    <a:pt x="5620" y="5885"/>
                  </a:lnTo>
                  <a:lnTo>
                    <a:pt x="5885" y="5938"/>
                  </a:lnTo>
                  <a:lnTo>
                    <a:pt x="6097" y="6097"/>
                  </a:lnTo>
                  <a:lnTo>
                    <a:pt x="6362" y="6256"/>
                  </a:lnTo>
                  <a:lnTo>
                    <a:pt x="6574" y="6468"/>
                  </a:lnTo>
                  <a:lnTo>
                    <a:pt x="6733" y="6680"/>
                  </a:lnTo>
                  <a:lnTo>
                    <a:pt x="6892" y="6892"/>
                  </a:lnTo>
                  <a:lnTo>
                    <a:pt x="6839" y="6945"/>
                  </a:lnTo>
                  <a:lnTo>
                    <a:pt x="6892" y="6945"/>
                  </a:lnTo>
                  <a:lnTo>
                    <a:pt x="7051" y="6998"/>
                  </a:lnTo>
                  <a:lnTo>
                    <a:pt x="7157" y="7158"/>
                  </a:lnTo>
                  <a:lnTo>
                    <a:pt x="6945" y="7105"/>
                  </a:lnTo>
                  <a:lnTo>
                    <a:pt x="6786" y="7158"/>
                  </a:lnTo>
                  <a:lnTo>
                    <a:pt x="6998" y="7317"/>
                  </a:lnTo>
                  <a:lnTo>
                    <a:pt x="6733" y="7370"/>
                  </a:lnTo>
                  <a:lnTo>
                    <a:pt x="6680" y="7582"/>
                  </a:lnTo>
                  <a:lnTo>
                    <a:pt x="6521" y="7794"/>
                  </a:lnTo>
                  <a:lnTo>
                    <a:pt x="6256" y="7953"/>
                  </a:lnTo>
                  <a:lnTo>
                    <a:pt x="6468" y="8006"/>
                  </a:lnTo>
                  <a:lnTo>
                    <a:pt x="6680" y="8006"/>
                  </a:lnTo>
                  <a:lnTo>
                    <a:pt x="6892" y="7953"/>
                  </a:lnTo>
                  <a:lnTo>
                    <a:pt x="7104" y="7847"/>
                  </a:lnTo>
                  <a:lnTo>
                    <a:pt x="7317" y="7741"/>
                  </a:lnTo>
                  <a:lnTo>
                    <a:pt x="7476" y="7582"/>
                  </a:lnTo>
                  <a:lnTo>
                    <a:pt x="7741" y="7264"/>
                  </a:lnTo>
                  <a:lnTo>
                    <a:pt x="7900" y="6945"/>
                  </a:lnTo>
                  <a:lnTo>
                    <a:pt x="7953" y="6892"/>
                  </a:lnTo>
                  <a:lnTo>
                    <a:pt x="8218" y="6892"/>
                  </a:lnTo>
                  <a:lnTo>
                    <a:pt x="8483" y="6945"/>
                  </a:lnTo>
                  <a:lnTo>
                    <a:pt x="8960" y="6945"/>
                  </a:lnTo>
                  <a:lnTo>
                    <a:pt x="8907" y="7105"/>
                  </a:lnTo>
                  <a:lnTo>
                    <a:pt x="8801" y="7582"/>
                  </a:lnTo>
                  <a:lnTo>
                    <a:pt x="8801" y="7635"/>
                  </a:lnTo>
                  <a:lnTo>
                    <a:pt x="8854" y="7635"/>
                  </a:lnTo>
                  <a:lnTo>
                    <a:pt x="9066" y="7582"/>
                  </a:lnTo>
                  <a:lnTo>
                    <a:pt x="9225" y="7423"/>
                  </a:lnTo>
                  <a:lnTo>
                    <a:pt x="9384" y="7211"/>
                  </a:lnTo>
                  <a:lnTo>
                    <a:pt x="9331" y="7476"/>
                  </a:lnTo>
                  <a:lnTo>
                    <a:pt x="9278" y="7582"/>
                  </a:lnTo>
                  <a:lnTo>
                    <a:pt x="9278" y="7688"/>
                  </a:lnTo>
                  <a:lnTo>
                    <a:pt x="9066" y="8165"/>
                  </a:lnTo>
                  <a:lnTo>
                    <a:pt x="9066" y="8218"/>
                  </a:lnTo>
                  <a:lnTo>
                    <a:pt x="9119" y="8218"/>
                  </a:lnTo>
                  <a:lnTo>
                    <a:pt x="9437" y="7900"/>
                  </a:lnTo>
                  <a:lnTo>
                    <a:pt x="9384" y="8165"/>
                  </a:lnTo>
                  <a:lnTo>
                    <a:pt x="9278" y="8324"/>
                  </a:lnTo>
                  <a:lnTo>
                    <a:pt x="9278" y="8377"/>
                  </a:lnTo>
                  <a:lnTo>
                    <a:pt x="9331" y="8377"/>
                  </a:lnTo>
                  <a:lnTo>
                    <a:pt x="9596" y="8112"/>
                  </a:lnTo>
                  <a:lnTo>
                    <a:pt x="9755" y="7847"/>
                  </a:lnTo>
                  <a:lnTo>
                    <a:pt x="9914" y="7582"/>
                  </a:lnTo>
                  <a:lnTo>
                    <a:pt x="9914" y="7476"/>
                  </a:lnTo>
                  <a:lnTo>
                    <a:pt x="10020" y="6945"/>
                  </a:lnTo>
                  <a:lnTo>
                    <a:pt x="10550" y="6945"/>
                  </a:lnTo>
                  <a:lnTo>
                    <a:pt x="10709" y="6362"/>
                  </a:lnTo>
                  <a:lnTo>
                    <a:pt x="10922" y="5832"/>
                  </a:lnTo>
                  <a:lnTo>
                    <a:pt x="10975" y="5991"/>
                  </a:lnTo>
                  <a:lnTo>
                    <a:pt x="11028" y="6203"/>
                  </a:lnTo>
                  <a:lnTo>
                    <a:pt x="11187" y="5991"/>
                  </a:lnTo>
                  <a:lnTo>
                    <a:pt x="11346" y="5726"/>
                  </a:lnTo>
                  <a:lnTo>
                    <a:pt x="11399" y="5408"/>
                  </a:lnTo>
                  <a:lnTo>
                    <a:pt x="11346" y="5037"/>
                  </a:lnTo>
                  <a:lnTo>
                    <a:pt x="11346" y="4931"/>
                  </a:lnTo>
                  <a:lnTo>
                    <a:pt x="11452" y="4931"/>
                  </a:lnTo>
                  <a:lnTo>
                    <a:pt x="11823" y="4401"/>
                  </a:lnTo>
                  <a:lnTo>
                    <a:pt x="12247" y="3871"/>
                  </a:lnTo>
                  <a:lnTo>
                    <a:pt x="10869" y="3871"/>
                  </a:lnTo>
                  <a:lnTo>
                    <a:pt x="10656" y="3712"/>
                  </a:lnTo>
                  <a:lnTo>
                    <a:pt x="10444" y="3553"/>
                  </a:lnTo>
                  <a:lnTo>
                    <a:pt x="10126" y="3393"/>
                  </a:lnTo>
                  <a:lnTo>
                    <a:pt x="9755" y="3234"/>
                  </a:lnTo>
                  <a:lnTo>
                    <a:pt x="9278" y="3128"/>
                  </a:lnTo>
                  <a:lnTo>
                    <a:pt x="8748" y="3075"/>
                  </a:lnTo>
                  <a:lnTo>
                    <a:pt x="8218" y="3022"/>
                  </a:lnTo>
                  <a:lnTo>
                    <a:pt x="7688" y="3075"/>
                  </a:lnTo>
                  <a:lnTo>
                    <a:pt x="7157" y="3181"/>
                  </a:lnTo>
                  <a:lnTo>
                    <a:pt x="7157" y="3181"/>
                  </a:lnTo>
                  <a:lnTo>
                    <a:pt x="7370" y="3075"/>
                  </a:lnTo>
                  <a:lnTo>
                    <a:pt x="7688" y="3022"/>
                  </a:lnTo>
                  <a:lnTo>
                    <a:pt x="7688" y="2969"/>
                  </a:lnTo>
                  <a:lnTo>
                    <a:pt x="7635" y="2916"/>
                  </a:lnTo>
                  <a:lnTo>
                    <a:pt x="8642" y="2916"/>
                  </a:lnTo>
                  <a:lnTo>
                    <a:pt x="8748" y="2969"/>
                  </a:lnTo>
                  <a:lnTo>
                    <a:pt x="8801" y="2916"/>
                  </a:lnTo>
                  <a:lnTo>
                    <a:pt x="9119" y="2916"/>
                  </a:lnTo>
                  <a:lnTo>
                    <a:pt x="9172" y="2969"/>
                  </a:lnTo>
                  <a:lnTo>
                    <a:pt x="9225" y="2969"/>
                  </a:lnTo>
                  <a:lnTo>
                    <a:pt x="9225" y="2916"/>
                  </a:lnTo>
                  <a:lnTo>
                    <a:pt x="9490" y="2916"/>
                  </a:lnTo>
                  <a:lnTo>
                    <a:pt x="9755" y="3075"/>
                  </a:lnTo>
                  <a:lnTo>
                    <a:pt x="9755" y="3022"/>
                  </a:lnTo>
                  <a:lnTo>
                    <a:pt x="9755" y="2916"/>
                  </a:lnTo>
                  <a:lnTo>
                    <a:pt x="10020" y="2916"/>
                  </a:lnTo>
                  <a:lnTo>
                    <a:pt x="10126" y="3022"/>
                  </a:lnTo>
                  <a:lnTo>
                    <a:pt x="10179" y="3075"/>
                  </a:lnTo>
                  <a:lnTo>
                    <a:pt x="10179" y="3022"/>
                  </a:lnTo>
                  <a:lnTo>
                    <a:pt x="10126" y="2916"/>
                  </a:lnTo>
                  <a:lnTo>
                    <a:pt x="10232" y="2916"/>
                  </a:lnTo>
                  <a:lnTo>
                    <a:pt x="10285" y="2969"/>
                  </a:lnTo>
                  <a:lnTo>
                    <a:pt x="10338" y="2916"/>
                  </a:lnTo>
                  <a:lnTo>
                    <a:pt x="13307" y="2916"/>
                  </a:lnTo>
                  <a:lnTo>
                    <a:pt x="14049" y="2439"/>
                  </a:lnTo>
                  <a:lnTo>
                    <a:pt x="14845" y="2068"/>
                  </a:lnTo>
                  <a:lnTo>
                    <a:pt x="9278" y="2068"/>
                  </a:lnTo>
                  <a:lnTo>
                    <a:pt x="8801" y="1962"/>
                  </a:lnTo>
                  <a:lnTo>
                    <a:pt x="8377" y="2015"/>
                  </a:lnTo>
                  <a:lnTo>
                    <a:pt x="8165" y="2068"/>
                  </a:lnTo>
                  <a:lnTo>
                    <a:pt x="6627" y="2068"/>
                  </a:lnTo>
                  <a:lnTo>
                    <a:pt x="6468" y="1697"/>
                  </a:lnTo>
                  <a:lnTo>
                    <a:pt x="6309" y="1379"/>
                  </a:lnTo>
                  <a:lnTo>
                    <a:pt x="6097" y="1114"/>
                  </a:lnTo>
                  <a:lnTo>
                    <a:pt x="5938" y="902"/>
                  </a:lnTo>
                  <a:lnTo>
                    <a:pt x="13466" y="902"/>
                  </a:lnTo>
                  <a:lnTo>
                    <a:pt x="13095" y="637"/>
                  </a:lnTo>
                  <a:lnTo>
                    <a:pt x="12671" y="213"/>
                  </a:lnTo>
                  <a:lnTo>
                    <a:pt x="4825" y="213"/>
                  </a:lnTo>
                  <a:lnTo>
                    <a:pt x="4348" y="54"/>
                  </a:lnTo>
                  <a:lnTo>
                    <a:pt x="3818"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6625075" y="3357150"/>
              <a:ext cx="94125" cy="17250"/>
            </a:xfrm>
            <a:custGeom>
              <a:rect b="b" l="l" r="r" t="t"/>
              <a:pathLst>
                <a:path extrusionOk="0" h="690" w="3765">
                  <a:moveTo>
                    <a:pt x="160" y="1"/>
                  </a:moveTo>
                  <a:lnTo>
                    <a:pt x="160" y="266"/>
                  </a:lnTo>
                  <a:lnTo>
                    <a:pt x="107" y="478"/>
                  </a:lnTo>
                  <a:lnTo>
                    <a:pt x="1" y="690"/>
                  </a:lnTo>
                  <a:lnTo>
                    <a:pt x="2704" y="690"/>
                  </a:lnTo>
                  <a:lnTo>
                    <a:pt x="3287" y="319"/>
                  </a:lnTo>
                  <a:lnTo>
                    <a:pt x="3765"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6537600" y="3219325"/>
              <a:ext cx="589825" cy="473175"/>
            </a:xfrm>
            <a:custGeom>
              <a:rect b="b" l="l" r="r" t="t"/>
              <a:pathLst>
                <a:path extrusionOk="0" h="18927" w="23593">
                  <a:moveTo>
                    <a:pt x="4560" y="1325"/>
                  </a:moveTo>
                  <a:lnTo>
                    <a:pt x="4666" y="1431"/>
                  </a:lnTo>
                  <a:lnTo>
                    <a:pt x="4719" y="1537"/>
                  </a:lnTo>
                  <a:lnTo>
                    <a:pt x="4772" y="1644"/>
                  </a:lnTo>
                  <a:lnTo>
                    <a:pt x="4719" y="1856"/>
                  </a:lnTo>
                  <a:lnTo>
                    <a:pt x="4560" y="1962"/>
                  </a:lnTo>
                  <a:lnTo>
                    <a:pt x="4401" y="2015"/>
                  </a:lnTo>
                  <a:lnTo>
                    <a:pt x="4242" y="1962"/>
                  </a:lnTo>
                  <a:lnTo>
                    <a:pt x="4136" y="1856"/>
                  </a:lnTo>
                  <a:lnTo>
                    <a:pt x="4083" y="1644"/>
                  </a:lnTo>
                  <a:lnTo>
                    <a:pt x="4083" y="1537"/>
                  </a:lnTo>
                  <a:lnTo>
                    <a:pt x="4136" y="1431"/>
                  </a:lnTo>
                  <a:lnTo>
                    <a:pt x="4295" y="1325"/>
                  </a:lnTo>
                  <a:close/>
                  <a:moveTo>
                    <a:pt x="6097" y="0"/>
                  </a:moveTo>
                  <a:lnTo>
                    <a:pt x="5514" y="53"/>
                  </a:lnTo>
                  <a:lnTo>
                    <a:pt x="4931" y="159"/>
                  </a:lnTo>
                  <a:lnTo>
                    <a:pt x="4613" y="265"/>
                  </a:lnTo>
                  <a:lnTo>
                    <a:pt x="4348" y="424"/>
                  </a:lnTo>
                  <a:lnTo>
                    <a:pt x="4030" y="583"/>
                  </a:lnTo>
                  <a:lnTo>
                    <a:pt x="3765" y="795"/>
                  </a:lnTo>
                  <a:lnTo>
                    <a:pt x="3553" y="1007"/>
                  </a:lnTo>
                  <a:lnTo>
                    <a:pt x="3394" y="1272"/>
                  </a:lnTo>
                  <a:lnTo>
                    <a:pt x="3234" y="1537"/>
                  </a:lnTo>
                  <a:lnTo>
                    <a:pt x="3075" y="1856"/>
                  </a:lnTo>
                  <a:lnTo>
                    <a:pt x="3022" y="2121"/>
                  </a:lnTo>
                  <a:lnTo>
                    <a:pt x="2916" y="2174"/>
                  </a:lnTo>
                  <a:lnTo>
                    <a:pt x="2545" y="2492"/>
                  </a:lnTo>
                  <a:lnTo>
                    <a:pt x="2174" y="2863"/>
                  </a:lnTo>
                  <a:lnTo>
                    <a:pt x="1909" y="3287"/>
                  </a:lnTo>
                  <a:lnTo>
                    <a:pt x="1697" y="3658"/>
                  </a:lnTo>
                  <a:lnTo>
                    <a:pt x="1644" y="3923"/>
                  </a:lnTo>
                  <a:lnTo>
                    <a:pt x="1644" y="4188"/>
                  </a:lnTo>
                  <a:lnTo>
                    <a:pt x="1697" y="4400"/>
                  </a:lnTo>
                  <a:lnTo>
                    <a:pt x="1856" y="4718"/>
                  </a:lnTo>
                  <a:lnTo>
                    <a:pt x="2068" y="5036"/>
                  </a:lnTo>
                  <a:lnTo>
                    <a:pt x="2386" y="5302"/>
                  </a:lnTo>
                  <a:lnTo>
                    <a:pt x="2651" y="5514"/>
                  </a:lnTo>
                  <a:lnTo>
                    <a:pt x="3022" y="5832"/>
                  </a:lnTo>
                  <a:lnTo>
                    <a:pt x="3022" y="5514"/>
                  </a:lnTo>
                  <a:lnTo>
                    <a:pt x="3075" y="4877"/>
                  </a:lnTo>
                  <a:lnTo>
                    <a:pt x="3181" y="4559"/>
                  </a:lnTo>
                  <a:lnTo>
                    <a:pt x="3340" y="4188"/>
                  </a:lnTo>
                  <a:lnTo>
                    <a:pt x="3500" y="3923"/>
                  </a:lnTo>
                  <a:lnTo>
                    <a:pt x="3765" y="3711"/>
                  </a:lnTo>
                  <a:lnTo>
                    <a:pt x="3977" y="3817"/>
                  </a:lnTo>
                  <a:lnTo>
                    <a:pt x="4348" y="3817"/>
                  </a:lnTo>
                  <a:lnTo>
                    <a:pt x="4719" y="3764"/>
                  </a:lnTo>
                  <a:lnTo>
                    <a:pt x="5143" y="3658"/>
                  </a:lnTo>
                  <a:lnTo>
                    <a:pt x="5673" y="3499"/>
                  </a:lnTo>
                  <a:lnTo>
                    <a:pt x="6203" y="3181"/>
                  </a:lnTo>
                  <a:lnTo>
                    <a:pt x="6415" y="3022"/>
                  </a:lnTo>
                  <a:lnTo>
                    <a:pt x="6574" y="2810"/>
                  </a:lnTo>
                  <a:lnTo>
                    <a:pt x="6733" y="2598"/>
                  </a:lnTo>
                  <a:lnTo>
                    <a:pt x="6839" y="2386"/>
                  </a:lnTo>
                  <a:lnTo>
                    <a:pt x="7264" y="2386"/>
                  </a:lnTo>
                  <a:lnTo>
                    <a:pt x="7635" y="2492"/>
                  </a:lnTo>
                  <a:lnTo>
                    <a:pt x="7953" y="2598"/>
                  </a:lnTo>
                  <a:lnTo>
                    <a:pt x="8218" y="2704"/>
                  </a:lnTo>
                  <a:lnTo>
                    <a:pt x="8430" y="2916"/>
                  </a:lnTo>
                  <a:lnTo>
                    <a:pt x="8589" y="3128"/>
                  </a:lnTo>
                  <a:lnTo>
                    <a:pt x="8695" y="3393"/>
                  </a:lnTo>
                  <a:lnTo>
                    <a:pt x="8748" y="3658"/>
                  </a:lnTo>
                  <a:lnTo>
                    <a:pt x="8748" y="3923"/>
                  </a:lnTo>
                  <a:lnTo>
                    <a:pt x="8695" y="4188"/>
                  </a:lnTo>
                  <a:lnTo>
                    <a:pt x="8642" y="4506"/>
                  </a:lnTo>
                  <a:lnTo>
                    <a:pt x="8589" y="4824"/>
                  </a:lnTo>
                  <a:lnTo>
                    <a:pt x="8430" y="5142"/>
                  </a:lnTo>
                  <a:lnTo>
                    <a:pt x="8112" y="5514"/>
                  </a:lnTo>
                  <a:lnTo>
                    <a:pt x="7794" y="5832"/>
                  </a:lnTo>
                  <a:lnTo>
                    <a:pt x="7317" y="6203"/>
                  </a:lnTo>
                  <a:lnTo>
                    <a:pt x="6468" y="6733"/>
                  </a:lnTo>
                  <a:lnTo>
                    <a:pt x="5355" y="7369"/>
                  </a:lnTo>
                  <a:lnTo>
                    <a:pt x="4136" y="7899"/>
                  </a:lnTo>
                  <a:lnTo>
                    <a:pt x="3500" y="8217"/>
                  </a:lnTo>
                  <a:lnTo>
                    <a:pt x="2810" y="8694"/>
                  </a:lnTo>
                  <a:lnTo>
                    <a:pt x="2174" y="9172"/>
                  </a:lnTo>
                  <a:lnTo>
                    <a:pt x="1644" y="9702"/>
                  </a:lnTo>
                  <a:lnTo>
                    <a:pt x="1220" y="10232"/>
                  </a:lnTo>
                  <a:lnTo>
                    <a:pt x="955" y="10603"/>
                  </a:lnTo>
                  <a:lnTo>
                    <a:pt x="743" y="11027"/>
                  </a:lnTo>
                  <a:lnTo>
                    <a:pt x="478" y="11610"/>
                  </a:lnTo>
                  <a:lnTo>
                    <a:pt x="266" y="12246"/>
                  </a:lnTo>
                  <a:lnTo>
                    <a:pt x="107" y="12883"/>
                  </a:lnTo>
                  <a:lnTo>
                    <a:pt x="54" y="13042"/>
                  </a:lnTo>
                  <a:lnTo>
                    <a:pt x="1" y="13678"/>
                  </a:lnTo>
                  <a:lnTo>
                    <a:pt x="54" y="14261"/>
                  </a:lnTo>
                  <a:lnTo>
                    <a:pt x="107" y="14579"/>
                  </a:lnTo>
                  <a:lnTo>
                    <a:pt x="107" y="14685"/>
                  </a:lnTo>
                  <a:lnTo>
                    <a:pt x="107" y="14844"/>
                  </a:lnTo>
                  <a:lnTo>
                    <a:pt x="266" y="15268"/>
                  </a:lnTo>
                  <a:lnTo>
                    <a:pt x="372" y="15639"/>
                  </a:lnTo>
                  <a:lnTo>
                    <a:pt x="584" y="15958"/>
                  </a:lnTo>
                  <a:lnTo>
                    <a:pt x="796" y="16276"/>
                  </a:lnTo>
                  <a:lnTo>
                    <a:pt x="955" y="16435"/>
                  </a:lnTo>
                  <a:lnTo>
                    <a:pt x="1008" y="16488"/>
                  </a:lnTo>
                  <a:lnTo>
                    <a:pt x="1061" y="16541"/>
                  </a:lnTo>
                  <a:lnTo>
                    <a:pt x="1538" y="16859"/>
                  </a:lnTo>
                  <a:lnTo>
                    <a:pt x="2015" y="17124"/>
                  </a:lnTo>
                  <a:lnTo>
                    <a:pt x="2015" y="17177"/>
                  </a:lnTo>
                  <a:lnTo>
                    <a:pt x="2757" y="17495"/>
                  </a:lnTo>
                  <a:lnTo>
                    <a:pt x="3500" y="17707"/>
                  </a:lnTo>
                  <a:lnTo>
                    <a:pt x="4242" y="17866"/>
                  </a:lnTo>
                  <a:lnTo>
                    <a:pt x="4931" y="17919"/>
                  </a:lnTo>
                  <a:lnTo>
                    <a:pt x="5620" y="17919"/>
                  </a:lnTo>
                  <a:lnTo>
                    <a:pt x="6309" y="17813"/>
                  </a:lnTo>
                  <a:lnTo>
                    <a:pt x="6733" y="17707"/>
                  </a:lnTo>
                  <a:lnTo>
                    <a:pt x="7158" y="17548"/>
                  </a:lnTo>
                  <a:lnTo>
                    <a:pt x="7635" y="17442"/>
                  </a:lnTo>
                  <a:lnTo>
                    <a:pt x="8059" y="17389"/>
                  </a:lnTo>
                  <a:lnTo>
                    <a:pt x="8483" y="17442"/>
                  </a:lnTo>
                  <a:lnTo>
                    <a:pt x="8907" y="17548"/>
                  </a:lnTo>
                  <a:lnTo>
                    <a:pt x="9225" y="17707"/>
                  </a:lnTo>
                  <a:lnTo>
                    <a:pt x="9543" y="17866"/>
                  </a:lnTo>
                  <a:lnTo>
                    <a:pt x="10073" y="18290"/>
                  </a:lnTo>
                  <a:lnTo>
                    <a:pt x="10179" y="18396"/>
                  </a:lnTo>
                  <a:lnTo>
                    <a:pt x="10497" y="18714"/>
                  </a:lnTo>
                  <a:lnTo>
                    <a:pt x="10710" y="18767"/>
                  </a:lnTo>
                  <a:lnTo>
                    <a:pt x="12353" y="18873"/>
                  </a:lnTo>
                  <a:lnTo>
                    <a:pt x="13572" y="18873"/>
                  </a:lnTo>
                  <a:lnTo>
                    <a:pt x="14898" y="18926"/>
                  </a:lnTo>
                  <a:lnTo>
                    <a:pt x="15958" y="18873"/>
                  </a:lnTo>
                  <a:lnTo>
                    <a:pt x="17124" y="18820"/>
                  </a:lnTo>
                  <a:lnTo>
                    <a:pt x="18185" y="18661"/>
                  </a:lnTo>
                  <a:lnTo>
                    <a:pt x="18450" y="18608"/>
                  </a:lnTo>
                  <a:lnTo>
                    <a:pt x="18980" y="18502"/>
                  </a:lnTo>
                  <a:lnTo>
                    <a:pt x="19457" y="18396"/>
                  </a:lnTo>
                  <a:lnTo>
                    <a:pt x="19669" y="18290"/>
                  </a:lnTo>
                  <a:lnTo>
                    <a:pt x="19987" y="18131"/>
                  </a:lnTo>
                  <a:lnTo>
                    <a:pt x="20199" y="17919"/>
                  </a:lnTo>
                  <a:lnTo>
                    <a:pt x="20358" y="17760"/>
                  </a:lnTo>
                  <a:lnTo>
                    <a:pt x="20464" y="17548"/>
                  </a:lnTo>
                  <a:lnTo>
                    <a:pt x="20570" y="17336"/>
                  </a:lnTo>
                  <a:lnTo>
                    <a:pt x="20146" y="17442"/>
                  </a:lnTo>
                  <a:lnTo>
                    <a:pt x="19669" y="17442"/>
                  </a:lnTo>
                  <a:lnTo>
                    <a:pt x="19139" y="17389"/>
                  </a:lnTo>
                  <a:lnTo>
                    <a:pt x="18556" y="17230"/>
                  </a:lnTo>
                  <a:lnTo>
                    <a:pt x="18185" y="17071"/>
                  </a:lnTo>
                  <a:lnTo>
                    <a:pt x="17867" y="16859"/>
                  </a:lnTo>
                  <a:lnTo>
                    <a:pt x="17601" y="16594"/>
                  </a:lnTo>
                  <a:lnTo>
                    <a:pt x="17548" y="16753"/>
                  </a:lnTo>
                  <a:lnTo>
                    <a:pt x="17495" y="16859"/>
                  </a:lnTo>
                  <a:lnTo>
                    <a:pt x="17336" y="16965"/>
                  </a:lnTo>
                  <a:lnTo>
                    <a:pt x="17230" y="17071"/>
                  </a:lnTo>
                  <a:lnTo>
                    <a:pt x="16965" y="17177"/>
                  </a:lnTo>
                  <a:lnTo>
                    <a:pt x="16753" y="17230"/>
                  </a:lnTo>
                  <a:lnTo>
                    <a:pt x="16435" y="17230"/>
                  </a:lnTo>
                  <a:lnTo>
                    <a:pt x="16117" y="17177"/>
                  </a:lnTo>
                  <a:lnTo>
                    <a:pt x="15693" y="17018"/>
                  </a:lnTo>
                  <a:lnTo>
                    <a:pt x="15322" y="16806"/>
                  </a:lnTo>
                  <a:lnTo>
                    <a:pt x="15004" y="16541"/>
                  </a:lnTo>
                  <a:lnTo>
                    <a:pt x="14792" y="16276"/>
                  </a:lnTo>
                  <a:lnTo>
                    <a:pt x="14580" y="15958"/>
                  </a:lnTo>
                  <a:lnTo>
                    <a:pt x="14368" y="16117"/>
                  </a:lnTo>
                  <a:lnTo>
                    <a:pt x="14103" y="16223"/>
                  </a:lnTo>
                  <a:lnTo>
                    <a:pt x="13784" y="16276"/>
                  </a:lnTo>
                  <a:lnTo>
                    <a:pt x="13466" y="16223"/>
                  </a:lnTo>
                  <a:lnTo>
                    <a:pt x="13095" y="16064"/>
                  </a:lnTo>
                  <a:lnTo>
                    <a:pt x="12777" y="15905"/>
                  </a:lnTo>
                  <a:lnTo>
                    <a:pt x="12459" y="15692"/>
                  </a:lnTo>
                  <a:lnTo>
                    <a:pt x="12194" y="15480"/>
                  </a:lnTo>
                  <a:lnTo>
                    <a:pt x="12088" y="15639"/>
                  </a:lnTo>
                  <a:lnTo>
                    <a:pt x="11982" y="15745"/>
                  </a:lnTo>
                  <a:lnTo>
                    <a:pt x="11876" y="15851"/>
                  </a:lnTo>
                  <a:lnTo>
                    <a:pt x="11664" y="15958"/>
                  </a:lnTo>
                  <a:lnTo>
                    <a:pt x="11452" y="16011"/>
                  </a:lnTo>
                  <a:lnTo>
                    <a:pt x="11081" y="16064"/>
                  </a:lnTo>
                  <a:lnTo>
                    <a:pt x="10710" y="16064"/>
                  </a:lnTo>
                  <a:lnTo>
                    <a:pt x="10391" y="16011"/>
                  </a:lnTo>
                  <a:lnTo>
                    <a:pt x="10126" y="15851"/>
                  </a:lnTo>
                  <a:lnTo>
                    <a:pt x="9808" y="15692"/>
                  </a:lnTo>
                  <a:lnTo>
                    <a:pt x="9543" y="15480"/>
                  </a:lnTo>
                  <a:lnTo>
                    <a:pt x="9278" y="15215"/>
                  </a:lnTo>
                  <a:lnTo>
                    <a:pt x="8801" y="14685"/>
                  </a:lnTo>
                  <a:lnTo>
                    <a:pt x="8642" y="14473"/>
                  </a:lnTo>
                  <a:lnTo>
                    <a:pt x="8536" y="14261"/>
                  </a:lnTo>
                  <a:lnTo>
                    <a:pt x="8165" y="13572"/>
                  </a:lnTo>
                  <a:lnTo>
                    <a:pt x="7900" y="12883"/>
                  </a:lnTo>
                  <a:lnTo>
                    <a:pt x="7741" y="12246"/>
                  </a:lnTo>
                  <a:lnTo>
                    <a:pt x="7688" y="11875"/>
                  </a:lnTo>
                  <a:lnTo>
                    <a:pt x="7900" y="12246"/>
                  </a:lnTo>
                  <a:lnTo>
                    <a:pt x="8165" y="12883"/>
                  </a:lnTo>
                  <a:lnTo>
                    <a:pt x="8589" y="13519"/>
                  </a:lnTo>
                  <a:lnTo>
                    <a:pt x="9066" y="14155"/>
                  </a:lnTo>
                  <a:lnTo>
                    <a:pt x="9172" y="14261"/>
                  </a:lnTo>
                  <a:lnTo>
                    <a:pt x="9596" y="14685"/>
                  </a:lnTo>
                  <a:lnTo>
                    <a:pt x="9967" y="15003"/>
                  </a:lnTo>
                  <a:lnTo>
                    <a:pt x="10338" y="15215"/>
                  </a:lnTo>
                  <a:lnTo>
                    <a:pt x="10710" y="15374"/>
                  </a:lnTo>
                  <a:lnTo>
                    <a:pt x="11081" y="15374"/>
                  </a:lnTo>
                  <a:lnTo>
                    <a:pt x="11505" y="15268"/>
                  </a:lnTo>
                  <a:lnTo>
                    <a:pt x="11664" y="15162"/>
                  </a:lnTo>
                  <a:lnTo>
                    <a:pt x="11717" y="15109"/>
                  </a:lnTo>
                  <a:lnTo>
                    <a:pt x="11717" y="15003"/>
                  </a:lnTo>
                  <a:lnTo>
                    <a:pt x="11717" y="14897"/>
                  </a:lnTo>
                  <a:lnTo>
                    <a:pt x="11611" y="14685"/>
                  </a:lnTo>
                  <a:lnTo>
                    <a:pt x="11452" y="14261"/>
                  </a:lnTo>
                  <a:lnTo>
                    <a:pt x="11346" y="13784"/>
                  </a:lnTo>
                  <a:lnTo>
                    <a:pt x="11717" y="14261"/>
                  </a:lnTo>
                  <a:lnTo>
                    <a:pt x="12088" y="14685"/>
                  </a:lnTo>
                  <a:lnTo>
                    <a:pt x="12512" y="15056"/>
                  </a:lnTo>
                  <a:lnTo>
                    <a:pt x="12936" y="15374"/>
                  </a:lnTo>
                  <a:lnTo>
                    <a:pt x="13413" y="15639"/>
                  </a:lnTo>
                  <a:lnTo>
                    <a:pt x="13678" y="15745"/>
                  </a:lnTo>
                  <a:lnTo>
                    <a:pt x="13890" y="15798"/>
                  </a:lnTo>
                  <a:lnTo>
                    <a:pt x="14103" y="15798"/>
                  </a:lnTo>
                  <a:lnTo>
                    <a:pt x="14262" y="15745"/>
                  </a:lnTo>
                  <a:lnTo>
                    <a:pt x="14368" y="15692"/>
                  </a:lnTo>
                  <a:lnTo>
                    <a:pt x="14421" y="15586"/>
                  </a:lnTo>
                  <a:lnTo>
                    <a:pt x="14421" y="15374"/>
                  </a:lnTo>
                  <a:lnTo>
                    <a:pt x="14421" y="15321"/>
                  </a:lnTo>
                  <a:lnTo>
                    <a:pt x="14527" y="15268"/>
                  </a:lnTo>
                  <a:lnTo>
                    <a:pt x="15004" y="15639"/>
                  </a:lnTo>
                  <a:lnTo>
                    <a:pt x="15534" y="16064"/>
                  </a:lnTo>
                  <a:lnTo>
                    <a:pt x="15640" y="16117"/>
                  </a:lnTo>
                  <a:lnTo>
                    <a:pt x="15852" y="16276"/>
                  </a:lnTo>
                  <a:lnTo>
                    <a:pt x="16011" y="16382"/>
                  </a:lnTo>
                  <a:lnTo>
                    <a:pt x="16488" y="16541"/>
                  </a:lnTo>
                  <a:lnTo>
                    <a:pt x="16859" y="16594"/>
                  </a:lnTo>
                  <a:lnTo>
                    <a:pt x="17177" y="16594"/>
                  </a:lnTo>
                  <a:lnTo>
                    <a:pt x="17230" y="16541"/>
                  </a:lnTo>
                  <a:lnTo>
                    <a:pt x="17336" y="16488"/>
                  </a:lnTo>
                  <a:lnTo>
                    <a:pt x="17389" y="16276"/>
                  </a:lnTo>
                  <a:lnTo>
                    <a:pt x="17230" y="16011"/>
                  </a:lnTo>
                  <a:lnTo>
                    <a:pt x="17495" y="16223"/>
                  </a:lnTo>
                  <a:lnTo>
                    <a:pt x="17601" y="16276"/>
                  </a:lnTo>
                  <a:lnTo>
                    <a:pt x="18079" y="16541"/>
                  </a:lnTo>
                  <a:lnTo>
                    <a:pt x="18291" y="16594"/>
                  </a:lnTo>
                  <a:lnTo>
                    <a:pt x="18450" y="16700"/>
                  </a:lnTo>
                  <a:lnTo>
                    <a:pt x="19086" y="16859"/>
                  </a:lnTo>
                  <a:lnTo>
                    <a:pt x="19669" y="16912"/>
                  </a:lnTo>
                  <a:lnTo>
                    <a:pt x="20146" y="16912"/>
                  </a:lnTo>
                  <a:lnTo>
                    <a:pt x="20517" y="16806"/>
                  </a:lnTo>
                  <a:lnTo>
                    <a:pt x="20570" y="16753"/>
                  </a:lnTo>
                  <a:lnTo>
                    <a:pt x="20623" y="16753"/>
                  </a:lnTo>
                  <a:lnTo>
                    <a:pt x="20623" y="16700"/>
                  </a:lnTo>
                  <a:lnTo>
                    <a:pt x="20570" y="16647"/>
                  </a:lnTo>
                  <a:lnTo>
                    <a:pt x="20570" y="16594"/>
                  </a:lnTo>
                  <a:lnTo>
                    <a:pt x="20517" y="16541"/>
                  </a:lnTo>
                  <a:lnTo>
                    <a:pt x="20464" y="16435"/>
                  </a:lnTo>
                  <a:lnTo>
                    <a:pt x="20305" y="16276"/>
                  </a:lnTo>
                  <a:lnTo>
                    <a:pt x="19722" y="15798"/>
                  </a:lnTo>
                  <a:lnTo>
                    <a:pt x="19510" y="15586"/>
                  </a:lnTo>
                  <a:lnTo>
                    <a:pt x="19139" y="15268"/>
                  </a:lnTo>
                  <a:lnTo>
                    <a:pt x="19669" y="15533"/>
                  </a:lnTo>
                  <a:lnTo>
                    <a:pt x="20305" y="15851"/>
                  </a:lnTo>
                  <a:lnTo>
                    <a:pt x="20623" y="16064"/>
                  </a:lnTo>
                  <a:lnTo>
                    <a:pt x="20835" y="16276"/>
                  </a:lnTo>
                  <a:lnTo>
                    <a:pt x="20888" y="16382"/>
                  </a:lnTo>
                  <a:lnTo>
                    <a:pt x="20941" y="16435"/>
                  </a:lnTo>
                  <a:lnTo>
                    <a:pt x="21313" y="16382"/>
                  </a:lnTo>
                  <a:lnTo>
                    <a:pt x="21684" y="16276"/>
                  </a:lnTo>
                  <a:lnTo>
                    <a:pt x="21737" y="16276"/>
                  </a:lnTo>
                  <a:lnTo>
                    <a:pt x="21843" y="16223"/>
                  </a:lnTo>
                  <a:lnTo>
                    <a:pt x="22055" y="16064"/>
                  </a:lnTo>
                  <a:lnTo>
                    <a:pt x="22161" y="15958"/>
                  </a:lnTo>
                  <a:lnTo>
                    <a:pt x="22161" y="15905"/>
                  </a:lnTo>
                  <a:lnTo>
                    <a:pt x="22108" y="15851"/>
                  </a:lnTo>
                  <a:lnTo>
                    <a:pt x="21949" y="15745"/>
                  </a:lnTo>
                  <a:lnTo>
                    <a:pt x="21896" y="15745"/>
                  </a:lnTo>
                  <a:lnTo>
                    <a:pt x="21366" y="15533"/>
                  </a:lnTo>
                  <a:lnTo>
                    <a:pt x="20888" y="15321"/>
                  </a:lnTo>
                  <a:lnTo>
                    <a:pt x="21313" y="15427"/>
                  </a:lnTo>
                  <a:lnTo>
                    <a:pt x="22055" y="15427"/>
                  </a:lnTo>
                  <a:lnTo>
                    <a:pt x="22161" y="15374"/>
                  </a:lnTo>
                  <a:lnTo>
                    <a:pt x="22267" y="15374"/>
                  </a:lnTo>
                  <a:lnTo>
                    <a:pt x="22797" y="15215"/>
                  </a:lnTo>
                  <a:lnTo>
                    <a:pt x="23221" y="15003"/>
                  </a:lnTo>
                  <a:lnTo>
                    <a:pt x="23327" y="14950"/>
                  </a:lnTo>
                  <a:lnTo>
                    <a:pt x="23539" y="14791"/>
                  </a:lnTo>
                  <a:lnTo>
                    <a:pt x="23592" y="14685"/>
                  </a:lnTo>
                  <a:lnTo>
                    <a:pt x="23592" y="14632"/>
                  </a:lnTo>
                  <a:lnTo>
                    <a:pt x="23592" y="14579"/>
                  </a:lnTo>
                  <a:lnTo>
                    <a:pt x="23380" y="14473"/>
                  </a:lnTo>
                  <a:lnTo>
                    <a:pt x="23168" y="14420"/>
                  </a:lnTo>
                  <a:lnTo>
                    <a:pt x="22479" y="14261"/>
                  </a:lnTo>
                  <a:lnTo>
                    <a:pt x="22267" y="14208"/>
                  </a:lnTo>
                  <a:lnTo>
                    <a:pt x="22214" y="14155"/>
                  </a:lnTo>
                  <a:lnTo>
                    <a:pt x="21631" y="13996"/>
                  </a:lnTo>
                  <a:lnTo>
                    <a:pt x="20941" y="13731"/>
                  </a:lnTo>
                  <a:lnTo>
                    <a:pt x="20199" y="13466"/>
                  </a:lnTo>
                  <a:lnTo>
                    <a:pt x="19510" y="13148"/>
                  </a:lnTo>
                  <a:lnTo>
                    <a:pt x="19139" y="12883"/>
                  </a:lnTo>
                  <a:lnTo>
                    <a:pt x="19086" y="12883"/>
                  </a:lnTo>
                  <a:lnTo>
                    <a:pt x="19033" y="12724"/>
                  </a:lnTo>
                  <a:lnTo>
                    <a:pt x="18715" y="12246"/>
                  </a:lnTo>
                  <a:lnTo>
                    <a:pt x="18185" y="11663"/>
                  </a:lnTo>
                  <a:lnTo>
                    <a:pt x="17814" y="11345"/>
                  </a:lnTo>
                  <a:lnTo>
                    <a:pt x="17442" y="11027"/>
                  </a:lnTo>
                  <a:lnTo>
                    <a:pt x="16806" y="10603"/>
                  </a:lnTo>
                  <a:lnTo>
                    <a:pt x="16117" y="10232"/>
                  </a:lnTo>
                  <a:lnTo>
                    <a:pt x="15322" y="9914"/>
                  </a:lnTo>
                  <a:lnTo>
                    <a:pt x="14527" y="9649"/>
                  </a:lnTo>
                  <a:lnTo>
                    <a:pt x="13572" y="9437"/>
                  </a:lnTo>
                  <a:lnTo>
                    <a:pt x="12512" y="9278"/>
                  </a:lnTo>
                  <a:lnTo>
                    <a:pt x="11452" y="9172"/>
                  </a:lnTo>
                  <a:lnTo>
                    <a:pt x="9278" y="9172"/>
                  </a:lnTo>
                  <a:lnTo>
                    <a:pt x="8218" y="9331"/>
                  </a:lnTo>
                  <a:lnTo>
                    <a:pt x="7370" y="9543"/>
                  </a:lnTo>
                  <a:lnTo>
                    <a:pt x="6680" y="9861"/>
                  </a:lnTo>
                  <a:lnTo>
                    <a:pt x="6097" y="10232"/>
                  </a:lnTo>
                  <a:lnTo>
                    <a:pt x="5673" y="10603"/>
                  </a:lnTo>
                  <a:lnTo>
                    <a:pt x="5355" y="11027"/>
                  </a:lnTo>
                  <a:lnTo>
                    <a:pt x="5037" y="11610"/>
                  </a:lnTo>
                  <a:lnTo>
                    <a:pt x="4825" y="12246"/>
                  </a:lnTo>
                  <a:lnTo>
                    <a:pt x="4719" y="12883"/>
                  </a:lnTo>
                  <a:lnTo>
                    <a:pt x="4666" y="12989"/>
                  </a:lnTo>
                  <a:lnTo>
                    <a:pt x="4560" y="13254"/>
                  </a:lnTo>
                  <a:lnTo>
                    <a:pt x="4401" y="13519"/>
                  </a:lnTo>
                  <a:lnTo>
                    <a:pt x="4242" y="13678"/>
                  </a:lnTo>
                  <a:lnTo>
                    <a:pt x="4083" y="13784"/>
                  </a:lnTo>
                  <a:lnTo>
                    <a:pt x="3924" y="13890"/>
                  </a:lnTo>
                  <a:lnTo>
                    <a:pt x="3712" y="13943"/>
                  </a:lnTo>
                  <a:lnTo>
                    <a:pt x="3340" y="13943"/>
                  </a:lnTo>
                  <a:lnTo>
                    <a:pt x="3022" y="13890"/>
                  </a:lnTo>
                  <a:lnTo>
                    <a:pt x="2757" y="13678"/>
                  </a:lnTo>
                  <a:lnTo>
                    <a:pt x="2545" y="13466"/>
                  </a:lnTo>
                  <a:lnTo>
                    <a:pt x="2492" y="13307"/>
                  </a:lnTo>
                  <a:lnTo>
                    <a:pt x="2439" y="13201"/>
                  </a:lnTo>
                  <a:lnTo>
                    <a:pt x="2439" y="12883"/>
                  </a:lnTo>
                  <a:lnTo>
                    <a:pt x="2545" y="12246"/>
                  </a:lnTo>
                  <a:lnTo>
                    <a:pt x="2704" y="11663"/>
                  </a:lnTo>
                  <a:lnTo>
                    <a:pt x="3022" y="11027"/>
                  </a:lnTo>
                  <a:lnTo>
                    <a:pt x="3287" y="10603"/>
                  </a:lnTo>
                  <a:lnTo>
                    <a:pt x="3606" y="10232"/>
                  </a:lnTo>
                  <a:lnTo>
                    <a:pt x="4030" y="9861"/>
                  </a:lnTo>
                  <a:lnTo>
                    <a:pt x="4507" y="9596"/>
                  </a:lnTo>
                  <a:lnTo>
                    <a:pt x="5249" y="9172"/>
                  </a:lnTo>
                  <a:lnTo>
                    <a:pt x="6256" y="8694"/>
                  </a:lnTo>
                  <a:lnTo>
                    <a:pt x="7264" y="8217"/>
                  </a:lnTo>
                  <a:lnTo>
                    <a:pt x="8006" y="7793"/>
                  </a:lnTo>
                  <a:lnTo>
                    <a:pt x="8695" y="7369"/>
                  </a:lnTo>
                  <a:lnTo>
                    <a:pt x="9331" y="6839"/>
                  </a:lnTo>
                  <a:lnTo>
                    <a:pt x="9596" y="6521"/>
                  </a:lnTo>
                  <a:lnTo>
                    <a:pt x="9861" y="6203"/>
                  </a:lnTo>
                  <a:lnTo>
                    <a:pt x="10073" y="5779"/>
                  </a:lnTo>
                  <a:lnTo>
                    <a:pt x="10179" y="5514"/>
                  </a:lnTo>
                  <a:lnTo>
                    <a:pt x="10391" y="4877"/>
                  </a:lnTo>
                  <a:lnTo>
                    <a:pt x="10497" y="4188"/>
                  </a:lnTo>
                  <a:lnTo>
                    <a:pt x="10497" y="3658"/>
                  </a:lnTo>
                  <a:lnTo>
                    <a:pt x="10444" y="3287"/>
                  </a:lnTo>
                  <a:lnTo>
                    <a:pt x="10338" y="2916"/>
                  </a:lnTo>
                  <a:lnTo>
                    <a:pt x="10232" y="2545"/>
                  </a:lnTo>
                  <a:lnTo>
                    <a:pt x="10073" y="2174"/>
                  </a:lnTo>
                  <a:lnTo>
                    <a:pt x="9861" y="1856"/>
                  </a:lnTo>
                  <a:lnTo>
                    <a:pt x="9543" y="1431"/>
                  </a:lnTo>
                  <a:lnTo>
                    <a:pt x="9172" y="1113"/>
                  </a:lnTo>
                  <a:lnTo>
                    <a:pt x="8748" y="795"/>
                  </a:lnTo>
                  <a:lnTo>
                    <a:pt x="8271" y="530"/>
                  </a:lnTo>
                  <a:lnTo>
                    <a:pt x="7794" y="318"/>
                  </a:lnTo>
                  <a:lnTo>
                    <a:pt x="7317" y="159"/>
                  </a:lnTo>
                  <a:lnTo>
                    <a:pt x="6733" y="53"/>
                  </a:lnTo>
                  <a:lnTo>
                    <a:pt x="6097"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6749650" y="3252450"/>
              <a:ext cx="523550" cy="424150"/>
            </a:xfrm>
            <a:custGeom>
              <a:rect b="b" l="l" r="r" t="t"/>
              <a:pathLst>
                <a:path extrusionOk="0" h="16966" w="20942">
                  <a:moveTo>
                    <a:pt x="18397" y="478"/>
                  </a:moveTo>
                  <a:lnTo>
                    <a:pt x="18715" y="531"/>
                  </a:lnTo>
                  <a:lnTo>
                    <a:pt x="18450" y="531"/>
                  </a:lnTo>
                  <a:lnTo>
                    <a:pt x="18397" y="478"/>
                  </a:lnTo>
                  <a:close/>
                  <a:moveTo>
                    <a:pt x="13838" y="2863"/>
                  </a:moveTo>
                  <a:lnTo>
                    <a:pt x="13732" y="3340"/>
                  </a:lnTo>
                  <a:lnTo>
                    <a:pt x="13679" y="3817"/>
                  </a:lnTo>
                  <a:lnTo>
                    <a:pt x="13467" y="3552"/>
                  </a:lnTo>
                  <a:lnTo>
                    <a:pt x="13255" y="3287"/>
                  </a:lnTo>
                  <a:lnTo>
                    <a:pt x="12831" y="2863"/>
                  </a:lnTo>
                  <a:close/>
                  <a:moveTo>
                    <a:pt x="16436" y="3924"/>
                  </a:moveTo>
                  <a:lnTo>
                    <a:pt x="16595" y="4030"/>
                  </a:lnTo>
                  <a:lnTo>
                    <a:pt x="16807" y="4189"/>
                  </a:lnTo>
                  <a:lnTo>
                    <a:pt x="16383" y="4189"/>
                  </a:lnTo>
                  <a:lnTo>
                    <a:pt x="16383" y="4083"/>
                  </a:lnTo>
                  <a:lnTo>
                    <a:pt x="16276" y="3924"/>
                  </a:lnTo>
                  <a:close/>
                  <a:moveTo>
                    <a:pt x="16913" y="3924"/>
                  </a:moveTo>
                  <a:lnTo>
                    <a:pt x="17019" y="3977"/>
                  </a:lnTo>
                  <a:lnTo>
                    <a:pt x="17284" y="4189"/>
                  </a:lnTo>
                  <a:lnTo>
                    <a:pt x="16913" y="4189"/>
                  </a:lnTo>
                  <a:lnTo>
                    <a:pt x="16860" y="4083"/>
                  </a:lnTo>
                  <a:lnTo>
                    <a:pt x="16754" y="3924"/>
                  </a:lnTo>
                  <a:close/>
                  <a:moveTo>
                    <a:pt x="17549" y="3924"/>
                  </a:moveTo>
                  <a:lnTo>
                    <a:pt x="17655" y="3977"/>
                  </a:lnTo>
                  <a:lnTo>
                    <a:pt x="17761" y="4030"/>
                  </a:lnTo>
                  <a:lnTo>
                    <a:pt x="17867" y="4189"/>
                  </a:lnTo>
                  <a:lnTo>
                    <a:pt x="17655" y="4189"/>
                  </a:lnTo>
                  <a:lnTo>
                    <a:pt x="17602" y="4030"/>
                  </a:lnTo>
                  <a:lnTo>
                    <a:pt x="17549" y="3924"/>
                  </a:lnTo>
                  <a:close/>
                  <a:moveTo>
                    <a:pt x="18397" y="4083"/>
                  </a:moveTo>
                  <a:lnTo>
                    <a:pt x="18344" y="4189"/>
                  </a:lnTo>
                  <a:lnTo>
                    <a:pt x="18238" y="4189"/>
                  </a:lnTo>
                  <a:lnTo>
                    <a:pt x="18344" y="4083"/>
                  </a:lnTo>
                  <a:close/>
                  <a:moveTo>
                    <a:pt x="8907" y="5779"/>
                  </a:moveTo>
                  <a:lnTo>
                    <a:pt x="9066" y="5832"/>
                  </a:lnTo>
                  <a:lnTo>
                    <a:pt x="9226" y="5885"/>
                  </a:lnTo>
                  <a:lnTo>
                    <a:pt x="9385" y="6044"/>
                  </a:lnTo>
                  <a:lnTo>
                    <a:pt x="9066" y="6044"/>
                  </a:lnTo>
                  <a:lnTo>
                    <a:pt x="9013" y="5885"/>
                  </a:lnTo>
                  <a:lnTo>
                    <a:pt x="8907" y="5779"/>
                  </a:lnTo>
                  <a:close/>
                  <a:moveTo>
                    <a:pt x="11611" y="4878"/>
                  </a:moveTo>
                  <a:lnTo>
                    <a:pt x="11187" y="5143"/>
                  </a:lnTo>
                  <a:lnTo>
                    <a:pt x="10816" y="5461"/>
                  </a:lnTo>
                  <a:lnTo>
                    <a:pt x="10551" y="5726"/>
                  </a:lnTo>
                  <a:lnTo>
                    <a:pt x="10339" y="6044"/>
                  </a:lnTo>
                  <a:lnTo>
                    <a:pt x="9385" y="6044"/>
                  </a:lnTo>
                  <a:lnTo>
                    <a:pt x="9385" y="5832"/>
                  </a:lnTo>
                  <a:lnTo>
                    <a:pt x="9332" y="5620"/>
                  </a:lnTo>
                  <a:lnTo>
                    <a:pt x="9226" y="5355"/>
                  </a:lnTo>
                  <a:lnTo>
                    <a:pt x="9279" y="5302"/>
                  </a:lnTo>
                  <a:lnTo>
                    <a:pt x="9279" y="5355"/>
                  </a:lnTo>
                  <a:lnTo>
                    <a:pt x="9438" y="5408"/>
                  </a:lnTo>
                  <a:lnTo>
                    <a:pt x="9544" y="5514"/>
                  </a:lnTo>
                  <a:lnTo>
                    <a:pt x="9703" y="5514"/>
                  </a:lnTo>
                  <a:lnTo>
                    <a:pt x="9756" y="5461"/>
                  </a:lnTo>
                  <a:lnTo>
                    <a:pt x="9756" y="5302"/>
                  </a:lnTo>
                  <a:lnTo>
                    <a:pt x="9809" y="5090"/>
                  </a:lnTo>
                  <a:lnTo>
                    <a:pt x="9862" y="4984"/>
                  </a:lnTo>
                  <a:lnTo>
                    <a:pt x="9915" y="4878"/>
                  </a:lnTo>
                  <a:lnTo>
                    <a:pt x="9915" y="5037"/>
                  </a:lnTo>
                  <a:lnTo>
                    <a:pt x="9968" y="5196"/>
                  </a:lnTo>
                  <a:lnTo>
                    <a:pt x="10021" y="5302"/>
                  </a:lnTo>
                  <a:lnTo>
                    <a:pt x="10127" y="5355"/>
                  </a:lnTo>
                  <a:lnTo>
                    <a:pt x="10233" y="5196"/>
                  </a:lnTo>
                  <a:lnTo>
                    <a:pt x="10392" y="4878"/>
                  </a:lnTo>
                  <a:lnTo>
                    <a:pt x="10604" y="4878"/>
                  </a:lnTo>
                  <a:lnTo>
                    <a:pt x="10657" y="5037"/>
                  </a:lnTo>
                  <a:lnTo>
                    <a:pt x="10763" y="4878"/>
                  </a:lnTo>
                  <a:close/>
                  <a:moveTo>
                    <a:pt x="11717" y="5938"/>
                  </a:moveTo>
                  <a:lnTo>
                    <a:pt x="11770" y="6044"/>
                  </a:lnTo>
                  <a:lnTo>
                    <a:pt x="11664" y="6044"/>
                  </a:lnTo>
                  <a:lnTo>
                    <a:pt x="11611" y="5938"/>
                  </a:lnTo>
                  <a:close/>
                  <a:moveTo>
                    <a:pt x="13308" y="4878"/>
                  </a:moveTo>
                  <a:lnTo>
                    <a:pt x="12884" y="5461"/>
                  </a:lnTo>
                  <a:lnTo>
                    <a:pt x="12565" y="6044"/>
                  </a:lnTo>
                  <a:lnTo>
                    <a:pt x="12247" y="6044"/>
                  </a:lnTo>
                  <a:lnTo>
                    <a:pt x="12300" y="5620"/>
                  </a:lnTo>
                  <a:lnTo>
                    <a:pt x="12300" y="5461"/>
                  </a:lnTo>
                  <a:lnTo>
                    <a:pt x="12247" y="5302"/>
                  </a:lnTo>
                  <a:lnTo>
                    <a:pt x="12406" y="5408"/>
                  </a:lnTo>
                  <a:lnTo>
                    <a:pt x="12512" y="5567"/>
                  </a:lnTo>
                  <a:lnTo>
                    <a:pt x="12565" y="5620"/>
                  </a:lnTo>
                  <a:lnTo>
                    <a:pt x="12618" y="5567"/>
                  </a:lnTo>
                  <a:lnTo>
                    <a:pt x="12831" y="5196"/>
                  </a:lnTo>
                  <a:lnTo>
                    <a:pt x="13149" y="4878"/>
                  </a:lnTo>
                  <a:close/>
                  <a:moveTo>
                    <a:pt x="13944" y="4878"/>
                  </a:moveTo>
                  <a:lnTo>
                    <a:pt x="15004" y="6044"/>
                  </a:lnTo>
                  <a:lnTo>
                    <a:pt x="13414" y="6044"/>
                  </a:lnTo>
                  <a:lnTo>
                    <a:pt x="13520" y="5567"/>
                  </a:lnTo>
                  <a:lnTo>
                    <a:pt x="13679" y="5196"/>
                  </a:lnTo>
                  <a:lnTo>
                    <a:pt x="13785" y="4984"/>
                  </a:lnTo>
                  <a:lnTo>
                    <a:pt x="13838" y="4878"/>
                  </a:lnTo>
                  <a:close/>
                  <a:moveTo>
                    <a:pt x="16223" y="4878"/>
                  </a:moveTo>
                  <a:lnTo>
                    <a:pt x="16330" y="5037"/>
                  </a:lnTo>
                  <a:lnTo>
                    <a:pt x="16436" y="5302"/>
                  </a:lnTo>
                  <a:lnTo>
                    <a:pt x="16595" y="5779"/>
                  </a:lnTo>
                  <a:lnTo>
                    <a:pt x="16595" y="5832"/>
                  </a:lnTo>
                  <a:lnTo>
                    <a:pt x="16648" y="5779"/>
                  </a:lnTo>
                  <a:lnTo>
                    <a:pt x="16701" y="5620"/>
                  </a:lnTo>
                  <a:lnTo>
                    <a:pt x="16701" y="5461"/>
                  </a:lnTo>
                  <a:lnTo>
                    <a:pt x="16754" y="5302"/>
                  </a:lnTo>
                  <a:lnTo>
                    <a:pt x="16807" y="5196"/>
                  </a:lnTo>
                  <a:lnTo>
                    <a:pt x="16807" y="5355"/>
                  </a:lnTo>
                  <a:lnTo>
                    <a:pt x="16860" y="5567"/>
                  </a:lnTo>
                  <a:lnTo>
                    <a:pt x="16966" y="6044"/>
                  </a:lnTo>
                  <a:lnTo>
                    <a:pt x="15905" y="6044"/>
                  </a:lnTo>
                  <a:lnTo>
                    <a:pt x="14686" y="4878"/>
                  </a:lnTo>
                  <a:lnTo>
                    <a:pt x="15322" y="4878"/>
                  </a:lnTo>
                  <a:lnTo>
                    <a:pt x="15534" y="5037"/>
                  </a:lnTo>
                  <a:lnTo>
                    <a:pt x="15587" y="5037"/>
                  </a:lnTo>
                  <a:lnTo>
                    <a:pt x="15587" y="4878"/>
                  </a:lnTo>
                  <a:lnTo>
                    <a:pt x="15693" y="4878"/>
                  </a:lnTo>
                  <a:lnTo>
                    <a:pt x="15905" y="5249"/>
                  </a:lnTo>
                  <a:lnTo>
                    <a:pt x="16170" y="5461"/>
                  </a:lnTo>
                  <a:lnTo>
                    <a:pt x="16223" y="5461"/>
                  </a:lnTo>
                  <a:lnTo>
                    <a:pt x="16170" y="5143"/>
                  </a:lnTo>
                  <a:lnTo>
                    <a:pt x="16170" y="4984"/>
                  </a:lnTo>
                  <a:lnTo>
                    <a:pt x="16170" y="4878"/>
                  </a:lnTo>
                  <a:close/>
                  <a:moveTo>
                    <a:pt x="17284" y="5726"/>
                  </a:moveTo>
                  <a:lnTo>
                    <a:pt x="17390" y="6044"/>
                  </a:lnTo>
                  <a:lnTo>
                    <a:pt x="17231" y="6044"/>
                  </a:lnTo>
                  <a:lnTo>
                    <a:pt x="17284" y="5885"/>
                  </a:lnTo>
                  <a:lnTo>
                    <a:pt x="17284" y="5726"/>
                  </a:lnTo>
                  <a:close/>
                  <a:moveTo>
                    <a:pt x="10604" y="7635"/>
                  </a:moveTo>
                  <a:lnTo>
                    <a:pt x="10763" y="7688"/>
                  </a:lnTo>
                  <a:lnTo>
                    <a:pt x="10869" y="7847"/>
                  </a:lnTo>
                  <a:lnTo>
                    <a:pt x="10763" y="7847"/>
                  </a:lnTo>
                  <a:lnTo>
                    <a:pt x="10604" y="7635"/>
                  </a:lnTo>
                  <a:close/>
                  <a:moveTo>
                    <a:pt x="12247" y="6892"/>
                  </a:moveTo>
                  <a:lnTo>
                    <a:pt x="12141" y="7422"/>
                  </a:lnTo>
                  <a:lnTo>
                    <a:pt x="12141" y="7847"/>
                  </a:lnTo>
                  <a:lnTo>
                    <a:pt x="11293" y="7847"/>
                  </a:lnTo>
                  <a:lnTo>
                    <a:pt x="11134" y="7369"/>
                  </a:lnTo>
                  <a:lnTo>
                    <a:pt x="11081" y="6892"/>
                  </a:lnTo>
                  <a:lnTo>
                    <a:pt x="11346" y="6892"/>
                  </a:lnTo>
                  <a:lnTo>
                    <a:pt x="11452" y="7157"/>
                  </a:lnTo>
                  <a:lnTo>
                    <a:pt x="11558" y="7476"/>
                  </a:lnTo>
                  <a:lnTo>
                    <a:pt x="11664" y="7476"/>
                  </a:lnTo>
                  <a:lnTo>
                    <a:pt x="11717" y="7210"/>
                  </a:lnTo>
                  <a:lnTo>
                    <a:pt x="11770" y="6892"/>
                  </a:lnTo>
                  <a:close/>
                  <a:moveTo>
                    <a:pt x="15693" y="6892"/>
                  </a:moveTo>
                  <a:lnTo>
                    <a:pt x="15746" y="6998"/>
                  </a:lnTo>
                  <a:lnTo>
                    <a:pt x="16383" y="7847"/>
                  </a:lnTo>
                  <a:lnTo>
                    <a:pt x="13149" y="7847"/>
                  </a:lnTo>
                  <a:lnTo>
                    <a:pt x="12990" y="7741"/>
                  </a:lnTo>
                  <a:lnTo>
                    <a:pt x="12937" y="7688"/>
                  </a:lnTo>
                  <a:lnTo>
                    <a:pt x="12937" y="7582"/>
                  </a:lnTo>
                  <a:lnTo>
                    <a:pt x="13043" y="7635"/>
                  </a:lnTo>
                  <a:lnTo>
                    <a:pt x="13361" y="7635"/>
                  </a:lnTo>
                  <a:lnTo>
                    <a:pt x="13308" y="7476"/>
                  </a:lnTo>
                  <a:lnTo>
                    <a:pt x="13202" y="7316"/>
                  </a:lnTo>
                  <a:lnTo>
                    <a:pt x="13096" y="7104"/>
                  </a:lnTo>
                  <a:lnTo>
                    <a:pt x="13043" y="6998"/>
                  </a:lnTo>
                  <a:lnTo>
                    <a:pt x="13043" y="6892"/>
                  </a:lnTo>
                  <a:lnTo>
                    <a:pt x="13149" y="6998"/>
                  </a:lnTo>
                  <a:lnTo>
                    <a:pt x="13255" y="7051"/>
                  </a:lnTo>
                  <a:lnTo>
                    <a:pt x="13361" y="7104"/>
                  </a:lnTo>
                  <a:lnTo>
                    <a:pt x="13361" y="7104"/>
                  </a:lnTo>
                  <a:lnTo>
                    <a:pt x="13202" y="6892"/>
                  </a:lnTo>
                  <a:close/>
                  <a:moveTo>
                    <a:pt x="10392" y="9596"/>
                  </a:moveTo>
                  <a:lnTo>
                    <a:pt x="10445" y="9702"/>
                  </a:lnTo>
                  <a:lnTo>
                    <a:pt x="10392" y="9702"/>
                  </a:lnTo>
                  <a:lnTo>
                    <a:pt x="10392" y="9596"/>
                  </a:lnTo>
                  <a:close/>
                  <a:moveTo>
                    <a:pt x="12512" y="8907"/>
                  </a:moveTo>
                  <a:lnTo>
                    <a:pt x="12724" y="9172"/>
                  </a:lnTo>
                  <a:lnTo>
                    <a:pt x="12990" y="9384"/>
                  </a:lnTo>
                  <a:lnTo>
                    <a:pt x="13255" y="9596"/>
                  </a:lnTo>
                  <a:lnTo>
                    <a:pt x="13520" y="9702"/>
                  </a:lnTo>
                  <a:lnTo>
                    <a:pt x="10710" y="9702"/>
                  </a:lnTo>
                  <a:lnTo>
                    <a:pt x="10604" y="9278"/>
                  </a:lnTo>
                  <a:lnTo>
                    <a:pt x="10498" y="8907"/>
                  </a:lnTo>
                  <a:lnTo>
                    <a:pt x="10551" y="8907"/>
                  </a:lnTo>
                  <a:lnTo>
                    <a:pt x="10763" y="9066"/>
                  </a:lnTo>
                  <a:lnTo>
                    <a:pt x="10922" y="9225"/>
                  </a:lnTo>
                  <a:lnTo>
                    <a:pt x="11081" y="9278"/>
                  </a:lnTo>
                  <a:lnTo>
                    <a:pt x="11187" y="9278"/>
                  </a:lnTo>
                  <a:lnTo>
                    <a:pt x="11134" y="8907"/>
                  </a:lnTo>
                  <a:close/>
                  <a:moveTo>
                    <a:pt x="17019" y="8907"/>
                  </a:moveTo>
                  <a:lnTo>
                    <a:pt x="17496" y="9702"/>
                  </a:lnTo>
                  <a:lnTo>
                    <a:pt x="14262" y="9702"/>
                  </a:lnTo>
                  <a:lnTo>
                    <a:pt x="13997" y="9490"/>
                  </a:lnTo>
                  <a:lnTo>
                    <a:pt x="13785" y="9278"/>
                  </a:lnTo>
                  <a:lnTo>
                    <a:pt x="13679" y="8960"/>
                  </a:lnTo>
                  <a:lnTo>
                    <a:pt x="13308" y="8907"/>
                  </a:lnTo>
                  <a:close/>
                  <a:moveTo>
                    <a:pt x="17284" y="0"/>
                  </a:moveTo>
                  <a:lnTo>
                    <a:pt x="16807" y="53"/>
                  </a:lnTo>
                  <a:lnTo>
                    <a:pt x="16383" y="159"/>
                  </a:lnTo>
                  <a:lnTo>
                    <a:pt x="15958" y="319"/>
                  </a:lnTo>
                  <a:lnTo>
                    <a:pt x="15587" y="531"/>
                  </a:lnTo>
                  <a:lnTo>
                    <a:pt x="2069" y="531"/>
                  </a:lnTo>
                  <a:lnTo>
                    <a:pt x="2281" y="849"/>
                  </a:lnTo>
                  <a:lnTo>
                    <a:pt x="15057" y="849"/>
                  </a:lnTo>
                  <a:lnTo>
                    <a:pt x="14898" y="1008"/>
                  </a:lnTo>
                  <a:lnTo>
                    <a:pt x="14633" y="1273"/>
                  </a:lnTo>
                  <a:lnTo>
                    <a:pt x="14421" y="1591"/>
                  </a:lnTo>
                  <a:lnTo>
                    <a:pt x="14209" y="1962"/>
                  </a:lnTo>
                  <a:lnTo>
                    <a:pt x="13997" y="2333"/>
                  </a:lnTo>
                  <a:lnTo>
                    <a:pt x="2599" y="2333"/>
                  </a:lnTo>
                  <a:lnTo>
                    <a:pt x="2599" y="2863"/>
                  </a:lnTo>
                  <a:lnTo>
                    <a:pt x="9756" y="2863"/>
                  </a:lnTo>
                  <a:lnTo>
                    <a:pt x="9544" y="3128"/>
                  </a:lnTo>
                  <a:lnTo>
                    <a:pt x="9385" y="3446"/>
                  </a:lnTo>
                  <a:lnTo>
                    <a:pt x="9385" y="3499"/>
                  </a:lnTo>
                  <a:lnTo>
                    <a:pt x="9438" y="3499"/>
                  </a:lnTo>
                  <a:lnTo>
                    <a:pt x="9544" y="3340"/>
                  </a:lnTo>
                  <a:lnTo>
                    <a:pt x="9703" y="3234"/>
                  </a:lnTo>
                  <a:lnTo>
                    <a:pt x="9597" y="3552"/>
                  </a:lnTo>
                  <a:lnTo>
                    <a:pt x="9597" y="3605"/>
                  </a:lnTo>
                  <a:lnTo>
                    <a:pt x="9650" y="3605"/>
                  </a:lnTo>
                  <a:lnTo>
                    <a:pt x="9968" y="3287"/>
                  </a:lnTo>
                  <a:lnTo>
                    <a:pt x="10233" y="3128"/>
                  </a:lnTo>
                  <a:lnTo>
                    <a:pt x="10233" y="3128"/>
                  </a:lnTo>
                  <a:lnTo>
                    <a:pt x="10127" y="3287"/>
                  </a:lnTo>
                  <a:lnTo>
                    <a:pt x="10074" y="3446"/>
                  </a:lnTo>
                  <a:lnTo>
                    <a:pt x="10074" y="3605"/>
                  </a:lnTo>
                  <a:lnTo>
                    <a:pt x="10074" y="3658"/>
                  </a:lnTo>
                  <a:lnTo>
                    <a:pt x="10551" y="3340"/>
                  </a:lnTo>
                  <a:lnTo>
                    <a:pt x="10763" y="3075"/>
                  </a:lnTo>
                  <a:lnTo>
                    <a:pt x="10922" y="2916"/>
                  </a:lnTo>
                  <a:lnTo>
                    <a:pt x="10922" y="3022"/>
                  </a:lnTo>
                  <a:lnTo>
                    <a:pt x="10869" y="3181"/>
                  </a:lnTo>
                  <a:lnTo>
                    <a:pt x="10763" y="3340"/>
                  </a:lnTo>
                  <a:lnTo>
                    <a:pt x="10710" y="3499"/>
                  </a:lnTo>
                  <a:lnTo>
                    <a:pt x="10710" y="3552"/>
                  </a:lnTo>
                  <a:lnTo>
                    <a:pt x="10763" y="3552"/>
                  </a:lnTo>
                  <a:lnTo>
                    <a:pt x="11187" y="3181"/>
                  </a:lnTo>
                  <a:lnTo>
                    <a:pt x="11399" y="3075"/>
                  </a:lnTo>
                  <a:lnTo>
                    <a:pt x="11611" y="3022"/>
                  </a:lnTo>
                  <a:lnTo>
                    <a:pt x="11611" y="3128"/>
                  </a:lnTo>
                  <a:lnTo>
                    <a:pt x="11505" y="3234"/>
                  </a:lnTo>
                  <a:lnTo>
                    <a:pt x="11293" y="3446"/>
                  </a:lnTo>
                  <a:lnTo>
                    <a:pt x="11240" y="3499"/>
                  </a:lnTo>
                  <a:lnTo>
                    <a:pt x="11293" y="3499"/>
                  </a:lnTo>
                  <a:lnTo>
                    <a:pt x="11505" y="3446"/>
                  </a:lnTo>
                  <a:lnTo>
                    <a:pt x="11770" y="3393"/>
                  </a:lnTo>
                  <a:lnTo>
                    <a:pt x="12035" y="3287"/>
                  </a:lnTo>
                  <a:lnTo>
                    <a:pt x="12194" y="3128"/>
                  </a:lnTo>
                  <a:lnTo>
                    <a:pt x="12194" y="3128"/>
                  </a:lnTo>
                  <a:lnTo>
                    <a:pt x="12141" y="3287"/>
                  </a:lnTo>
                  <a:lnTo>
                    <a:pt x="12035" y="3446"/>
                  </a:lnTo>
                  <a:lnTo>
                    <a:pt x="12035" y="3499"/>
                  </a:lnTo>
                  <a:lnTo>
                    <a:pt x="12406" y="3499"/>
                  </a:lnTo>
                  <a:lnTo>
                    <a:pt x="12565" y="3446"/>
                  </a:lnTo>
                  <a:lnTo>
                    <a:pt x="12724" y="3340"/>
                  </a:lnTo>
                  <a:lnTo>
                    <a:pt x="12671" y="3446"/>
                  </a:lnTo>
                  <a:lnTo>
                    <a:pt x="12618" y="3552"/>
                  </a:lnTo>
                  <a:lnTo>
                    <a:pt x="12618" y="3605"/>
                  </a:lnTo>
                  <a:lnTo>
                    <a:pt x="12990" y="3711"/>
                  </a:lnTo>
                  <a:lnTo>
                    <a:pt x="13308" y="3817"/>
                  </a:lnTo>
                  <a:lnTo>
                    <a:pt x="12671" y="3711"/>
                  </a:lnTo>
                  <a:lnTo>
                    <a:pt x="12088" y="3605"/>
                  </a:lnTo>
                  <a:lnTo>
                    <a:pt x="11505" y="3605"/>
                  </a:lnTo>
                  <a:lnTo>
                    <a:pt x="10975" y="3658"/>
                  </a:lnTo>
                  <a:lnTo>
                    <a:pt x="10445" y="3764"/>
                  </a:lnTo>
                  <a:lnTo>
                    <a:pt x="9968" y="3871"/>
                  </a:lnTo>
                  <a:lnTo>
                    <a:pt x="9544" y="4030"/>
                  </a:lnTo>
                  <a:lnTo>
                    <a:pt x="9173" y="4189"/>
                  </a:lnTo>
                  <a:lnTo>
                    <a:pt x="2334" y="4189"/>
                  </a:lnTo>
                  <a:lnTo>
                    <a:pt x="2122" y="4719"/>
                  </a:lnTo>
                  <a:lnTo>
                    <a:pt x="2069" y="4878"/>
                  </a:lnTo>
                  <a:lnTo>
                    <a:pt x="8483" y="4878"/>
                  </a:lnTo>
                  <a:lnTo>
                    <a:pt x="8218" y="5408"/>
                  </a:lnTo>
                  <a:lnTo>
                    <a:pt x="8112" y="5726"/>
                  </a:lnTo>
                  <a:lnTo>
                    <a:pt x="8059" y="6044"/>
                  </a:lnTo>
                  <a:lnTo>
                    <a:pt x="1167" y="6044"/>
                  </a:lnTo>
                  <a:lnTo>
                    <a:pt x="637" y="6468"/>
                  </a:lnTo>
                  <a:lnTo>
                    <a:pt x="1" y="6892"/>
                  </a:lnTo>
                  <a:lnTo>
                    <a:pt x="8112" y="6892"/>
                  </a:lnTo>
                  <a:lnTo>
                    <a:pt x="8218" y="7210"/>
                  </a:lnTo>
                  <a:lnTo>
                    <a:pt x="8483" y="7476"/>
                  </a:lnTo>
                  <a:lnTo>
                    <a:pt x="8483" y="7157"/>
                  </a:lnTo>
                  <a:lnTo>
                    <a:pt x="8589" y="6892"/>
                  </a:lnTo>
                  <a:lnTo>
                    <a:pt x="9915" y="6892"/>
                  </a:lnTo>
                  <a:lnTo>
                    <a:pt x="9756" y="7369"/>
                  </a:lnTo>
                  <a:lnTo>
                    <a:pt x="9703" y="7847"/>
                  </a:lnTo>
                  <a:lnTo>
                    <a:pt x="6575" y="7847"/>
                  </a:lnTo>
                  <a:lnTo>
                    <a:pt x="7211" y="8112"/>
                  </a:lnTo>
                  <a:lnTo>
                    <a:pt x="7794" y="8324"/>
                  </a:lnTo>
                  <a:lnTo>
                    <a:pt x="8377" y="8589"/>
                  </a:lnTo>
                  <a:lnTo>
                    <a:pt x="8854" y="8907"/>
                  </a:lnTo>
                  <a:lnTo>
                    <a:pt x="9756" y="8907"/>
                  </a:lnTo>
                  <a:lnTo>
                    <a:pt x="9862" y="9331"/>
                  </a:lnTo>
                  <a:lnTo>
                    <a:pt x="10074" y="9702"/>
                  </a:lnTo>
                  <a:lnTo>
                    <a:pt x="9915" y="9702"/>
                  </a:lnTo>
                  <a:lnTo>
                    <a:pt x="10498" y="10338"/>
                  </a:lnTo>
                  <a:lnTo>
                    <a:pt x="10922" y="10921"/>
                  </a:lnTo>
                  <a:lnTo>
                    <a:pt x="12035" y="10921"/>
                  </a:lnTo>
                  <a:lnTo>
                    <a:pt x="12300" y="10868"/>
                  </a:lnTo>
                  <a:lnTo>
                    <a:pt x="12565" y="10868"/>
                  </a:lnTo>
                  <a:lnTo>
                    <a:pt x="12778" y="10921"/>
                  </a:lnTo>
                  <a:lnTo>
                    <a:pt x="13626" y="10921"/>
                  </a:lnTo>
                  <a:lnTo>
                    <a:pt x="13785" y="10656"/>
                  </a:lnTo>
                  <a:lnTo>
                    <a:pt x="13997" y="10391"/>
                  </a:lnTo>
                  <a:lnTo>
                    <a:pt x="14209" y="10179"/>
                  </a:lnTo>
                  <a:lnTo>
                    <a:pt x="14474" y="10020"/>
                  </a:lnTo>
                  <a:lnTo>
                    <a:pt x="14739" y="9914"/>
                  </a:lnTo>
                  <a:lnTo>
                    <a:pt x="15057" y="9808"/>
                  </a:lnTo>
                  <a:lnTo>
                    <a:pt x="15375" y="9755"/>
                  </a:lnTo>
                  <a:lnTo>
                    <a:pt x="15693" y="9755"/>
                  </a:lnTo>
                  <a:lnTo>
                    <a:pt x="16064" y="9861"/>
                  </a:lnTo>
                  <a:lnTo>
                    <a:pt x="16383" y="9967"/>
                  </a:lnTo>
                  <a:lnTo>
                    <a:pt x="16648" y="10126"/>
                  </a:lnTo>
                  <a:lnTo>
                    <a:pt x="16913" y="10338"/>
                  </a:lnTo>
                  <a:lnTo>
                    <a:pt x="17284" y="10126"/>
                  </a:lnTo>
                  <a:lnTo>
                    <a:pt x="17708" y="10073"/>
                  </a:lnTo>
                  <a:lnTo>
                    <a:pt x="18079" y="10921"/>
                  </a:lnTo>
                  <a:lnTo>
                    <a:pt x="18291" y="11505"/>
                  </a:lnTo>
                  <a:lnTo>
                    <a:pt x="18291" y="11558"/>
                  </a:lnTo>
                  <a:lnTo>
                    <a:pt x="18503" y="12035"/>
                  </a:lnTo>
                  <a:lnTo>
                    <a:pt x="18556" y="12194"/>
                  </a:lnTo>
                  <a:lnTo>
                    <a:pt x="18715" y="12671"/>
                  </a:lnTo>
                  <a:lnTo>
                    <a:pt x="18768" y="12883"/>
                  </a:lnTo>
                  <a:lnTo>
                    <a:pt x="18768" y="12936"/>
                  </a:lnTo>
                  <a:lnTo>
                    <a:pt x="18821" y="13095"/>
                  </a:lnTo>
                  <a:lnTo>
                    <a:pt x="18874" y="13360"/>
                  </a:lnTo>
                  <a:lnTo>
                    <a:pt x="19033" y="14155"/>
                  </a:lnTo>
                  <a:lnTo>
                    <a:pt x="19139" y="14951"/>
                  </a:lnTo>
                  <a:lnTo>
                    <a:pt x="19139" y="15216"/>
                  </a:lnTo>
                  <a:lnTo>
                    <a:pt x="19139" y="16382"/>
                  </a:lnTo>
                  <a:lnTo>
                    <a:pt x="20518" y="16382"/>
                  </a:lnTo>
                  <a:lnTo>
                    <a:pt x="20253" y="16700"/>
                  </a:lnTo>
                  <a:lnTo>
                    <a:pt x="19935" y="16965"/>
                  </a:lnTo>
                  <a:lnTo>
                    <a:pt x="20571" y="16965"/>
                  </a:lnTo>
                  <a:lnTo>
                    <a:pt x="20571" y="16382"/>
                  </a:lnTo>
                  <a:lnTo>
                    <a:pt x="20942" y="16382"/>
                  </a:lnTo>
                  <a:lnTo>
                    <a:pt x="20889" y="15799"/>
                  </a:lnTo>
                  <a:lnTo>
                    <a:pt x="20783" y="14792"/>
                  </a:lnTo>
                  <a:lnTo>
                    <a:pt x="20571" y="13837"/>
                  </a:lnTo>
                  <a:lnTo>
                    <a:pt x="20465" y="13572"/>
                  </a:lnTo>
                  <a:lnTo>
                    <a:pt x="20412" y="13360"/>
                  </a:lnTo>
                  <a:lnTo>
                    <a:pt x="20253" y="12936"/>
                  </a:lnTo>
                  <a:lnTo>
                    <a:pt x="20200" y="12724"/>
                  </a:lnTo>
                  <a:lnTo>
                    <a:pt x="19882" y="11929"/>
                  </a:lnTo>
                  <a:lnTo>
                    <a:pt x="19722" y="11558"/>
                  </a:lnTo>
                  <a:lnTo>
                    <a:pt x="19457" y="10974"/>
                  </a:lnTo>
                  <a:lnTo>
                    <a:pt x="19457" y="10921"/>
                  </a:lnTo>
                  <a:lnTo>
                    <a:pt x="19351" y="10815"/>
                  </a:lnTo>
                  <a:lnTo>
                    <a:pt x="18768" y="9755"/>
                  </a:lnTo>
                  <a:lnTo>
                    <a:pt x="18821" y="9702"/>
                  </a:lnTo>
                  <a:lnTo>
                    <a:pt x="18768" y="9702"/>
                  </a:lnTo>
                  <a:lnTo>
                    <a:pt x="18556" y="9384"/>
                  </a:lnTo>
                  <a:lnTo>
                    <a:pt x="18238" y="8907"/>
                  </a:lnTo>
                  <a:lnTo>
                    <a:pt x="20571" y="8907"/>
                  </a:lnTo>
                  <a:lnTo>
                    <a:pt x="20571" y="7847"/>
                  </a:lnTo>
                  <a:lnTo>
                    <a:pt x="17496" y="7847"/>
                  </a:lnTo>
                  <a:lnTo>
                    <a:pt x="16701" y="6892"/>
                  </a:lnTo>
                  <a:lnTo>
                    <a:pt x="20571" y="6892"/>
                  </a:lnTo>
                  <a:lnTo>
                    <a:pt x="20571" y="6044"/>
                  </a:lnTo>
                  <a:lnTo>
                    <a:pt x="17814" y="6044"/>
                  </a:lnTo>
                  <a:lnTo>
                    <a:pt x="17761" y="5726"/>
                  </a:lnTo>
                  <a:lnTo>
                    <a:pt x="17655" y="5408"/>
                  </a:lnTo>
                  <a:lnTo>
                    <a:pt x="17496" y="5143"/>
                  </a:lnTo>
                  <a:lnTo>
                    <a:pt x="17284" y="4878"/>
                  </a:lnTo>
                  <a:lnTo>
                    <a:pt x="18768" y="4878"/>
                  </a:lnTo>
                  <a:lnTo>
                    <a:pt x="18768" y="4931"/>
                  </a:lnTo>
                  <a:lnTo>
                    <a:pt x="18821" y="4878"/>
                  </a:lnTo>
                  <a:lnTo>
                    <a:pt x="19086" y="4878"/>
                  </a:lnTo>
                  <a:lnTo>
                    <a:pt x="19086" y="5037"/>
                  </a:lnTo>
                  <a:lnTo>
                    <a:pt x="19192" y="5090"/>
                  </a:lnTo>
                  <a:lnTo>
                    <a:pt x="19404" y="5196"/>
                  </a:lnTo>
                  <a:lnTo>
                    <a:pt x="19616" y="5461"/>
                  </a:lnTo>
                  <a:lnTo>
                    <a:pt x="19722" y="5620"/>
                  </a:lnTo>
                  <a:lnTo>
                    <a:pt x="19828" y="5832"/>
                  </a:lnTo>
                  <a:lnTo>
                    <a:pt x="19935" y="5620"/>
                  </a:lnTo>
                  <a:lnTo>
                    <a:pt x="19988" y="5355"/>
                  </a:lnTo>
                  <a:lnTo>
                    <a:pt x="19988" y="5143"/>
                  </a:lnTo>
                  <a:lnTo>
                    <a:pt x="19935" y="4878"/>
                  </a:lnTo>
                  <a:lnTo>
                    <a:pt x="20571" y="4878"/>
                  </a:lnTo>
                  <a:lnTo>
                    <a:pt x="20571" y="4189"/>
                  </a:lnTo>
                  <a:lnTo>
                    <a:pt x="19669" y="4189"/>
                  </a:lnTo>
                  <a:lnTo>
                    <a:pt x="19351" y="3817"/>
                  </a:lnTo>
                  <a:lnTo>
                    <a:pt x="19033" y="3499"/>
                  </a:lnTo>
                  <a:lnTo>
                    <a:pt x="18662" y="3287"/>
                  </a:lnTo>
                  <a:lnTo>
                    <a:pt x="18344" y="3075"/>
                  </a:lnTo>
                  <a:lnTo>
                    <a:pt x="18026" y="3022"/>
                  </a:lnTo>
                  <a:lnTo>
                    <a:pt x="17602" y="2969"/>
                  </a:lnTo>
                  <a:lnTo>
                    <a:pt x="17125" y="2969"/>
                  </a:lnTo>
                  <a:lnTo>
                    <a:pt x="16595" y="3022"/>
                  </a:lnTo>
                  <a:lnTo>
                    <a:pt x="16011" y="3181"/>
                  </a:lnTo>
                  <a:lnTo>
                    <a:pt x="15428" y="3340"/>
                  </a:lnTo>
                  <a:lnTo>
                    <a:pt x="14845" y="3605"/>
                  </a:lnTo>
                  <a:lnTo>
                    <a:pt x="14262" y="3924"/>
                  </a:lnTo>
                  <a:lnTo>
                    <a:pt x="14474" y="3605"/>
                  </a:lnTo>
                  <a:lnTo>
                    <a:pt x="14792" y="3340"/>
                  </a:lnTo>
                  <a:lnTo>
                    <a:pt x="14845" y="3287"/>
                  </a:lnTo>
                  <a:lnTo>
                    <a:pt x="14792" y="3234"/>
                  </a:lnTo>
                  <a:lnTo>
                    <a:pt x="14633" y="3181"/>
                  </a:lnTo>
                  <a:lnTo>
                    <a:pt x="14474" y="3022"/>
                  </a:lnTo>
                  <a:lnTo>
                    <a:pt x="14845" y="3022"/>
                  </a:lnTo>
                  <a:lnTo>
                    <a:pt x="15216" y="2863"/>
                  </a:lnTo>
                  <a:lnTo>
                    <a:pt x="20571" y="2863"/>
                  </a:lnTo>
                  <a:lnTo>
                    <a:pt x="20571" y="2333"/>
                  </a:lnTo>
                  <a:lnTo>
                    <a:pt x="15746" y="2333"/>
                  </a:lnTo>
                  <a:lnTo>
                    <a:pt x="16170" y="2227"/>
                  </a:lnTo>
                  <a:lnTo>
                    <a:pt x="16489" y="2121"/>
                  </a:lnTo>
                  <a:lnTo>
                    <a:pt x="16542" y="2068"/>
                  </a:lnTo>
                  <a:lnTo>
                    <a:pt x="16489" y="2015"/>
                  </a:lnTo>
                  <a:lnTo>
                    <a:pt x="16276" y="1962"/>
                  </a:lnTo>
                  <a:lnTo>
                    <a:pt x="16011" y="1909"/>
                  </a:lnTo>
                  <a:lnTo>
                    <a:pt x="15799" y="1803"/>
                  </a:lnTo>
                  <a:lnTo>
                    <a:pt x="15693" y="1750"/>
                  </a:lnTo>
                  <a:lnTo>
                    <a:pt x="15693" y="1697"/>
                  </a:lnTo>
                  <a:lnTo>
                    <a:pt x="15958" y="1644"/>
                  </a:lnTo>
                  <a:lnTo>
                    <a:pt x="16383" y="1644"/>
                  </a:lnTo>
                  <a:lnTo>
                    <a:pt x="17231" y="1750"/>
                  </a:lnTo>
                  <a:lnTo>
                    <a:pt x="17284" y="1697"/>
                  </a:lnTo>
                  <a:lnTo>
                    <a:pt x="17284" y="1644"/>
                  </a:lnTo>
                  <a:lnTo>
                    <a:pt x="17072" y="1485"/>
                  </a:lnTo>
                  <a:lnTo>
                    <a:pt x="16860" y="1326"/>
                  </a:lnTo>
                  <a:lnTo>
                    <a:pt x="16648" y="1167"/>
                  </a:lnTo>
                  <a:lnTo>
                    <a:pt x="16489" y="1008"/>
                  </a:lnTo>
                  <a:lnTo>
                    <a:pt x="16489" y="1008"/>
                  </a:lnTo>
                  <a:lnTo>
                    <a:pt x="16648" y="1114"/>
                  </a:lnTo>
                  <a:lnTo>
                    <a:pt x="16860" y="1167"/>
                  </a:lnTo>
                  <a:lnTo>
                    <a:pt x="17390" y="1273"/>
                  </a:lnTo>
                  <a:lnTo>
                    <a:pt x="17920" y="1326"/>
                  </a:lnTo>
                  <a:lnTo>
                    <a:pt x="18185" y="1326"/>
                  </a:lnTo>
                  <a:lnTo>
                    <a:pt x="18238" y="1273"/>
                  </a:lnTo>
                  <a:lnTo>
                    <a:pt x="18132" y="1167"/>
                  </a:lnTo>
                  <a:lnTo>
                    <a:pt x="18026" y="1008"/>
                  </a:lnTo>
                  <a:lnTo>
                    <a:pt x="17867" y="849"/>
                  </a:lnTo>
                  <a:lnTo>
                    <a:pt x="18715" y="849"/>
                  </a:lnTo>
                  <a:lnTo>
                    <a:pt x="18768" y="902"/>
                  </a:lnTo>
                  <a:lnTo>
                    <a:pt x="18821" y="849"/>
                  </a:lnTo>
                  <a:lnTo>
                    <a:pt x="20571" y="849"/>
                  </a:lnTo>
                  <a:lnTo>
                    <a:pt x="20571" y="531"/>
                  </a:lnTo>
                  <a:lnTo>
                    <a:pt x="18980" y="531"/>
                  </a:lnTo>
                  <a:lnTo>
                    <a:pt x="18980" y="478"/>
                  </a:lnTo>
                  <a:lnTo>
                    <a:pt x="18556" y="212"/>
                  </a:lnTo>
                  <a:lnTo>
                    <a:pt x="18132" y="53"/>
                  </a:lnTo>
                  <a:lnTo>
                    <a:pt x="17708"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64"/>
          <p:cNvGrpSpPr/>
          <p:nvPr/>
        </p:nvGrpSpPr>
        <p:grpSpPr>
          <a:xfrm>
            <a:off x="4788288" y="3042975"/>
            <a:ext cx="1622275" cy="1318775"/>
            <a:chOff x="4263275" y="3032425"/>
            <a:chExt cx="1622275" cy="1318775"/>
          </a:xfrm>
        </p:grpSpPr>
        <p:sp>
          <p:nvSpPr>
            <p:cNvPr id="2966" name="Google Shape;2966;p64"/>
            <p:cNvSpPr/>
            <p:nvPr/>
          </p:nvSpPr>
          <p:spPr>
            <a:xfrm>
              <a:off x="4344100" y="3068225"/>
              <a:ext cx="1541450" cy="1282975"/>
            </a:xfrm>
            <a:custGeom>
              <a:rect b="b" l="l" r="r" t="t"/>
              <a:pathLst>
                <a:path extrusionOk="0" h="51319" w="61658">
                  <a:moveTo>
                    <a:pt x="30856" y="0"/>
                  </a:moveTo>
                  <a:lnTo>
                    <a:pt x="30485" y="53"/>
                  </a:lnTo>
                  <a:lnTo>
                    <a:pt x="30272" y="106"/>
                  </a:lnTo>
                  <a:lnTo>
                    <a:pt x="30060" y="265"/>
                  </a:lnTo>
                  <a:lnTo>
                    <a:pt x="478" y="24705"/>
                  </a:lnTo>
                  <a:lnTo>
                    <a:pt x="213" y="24970"/>
                  </a:lnTo>
                  <a:lnTo>
                    <a:pt x="107" y="25235"/>
                  </a:lnTo>
                  <a:lnTo>
                    <a:pt x="1" y="25447"/>
                  </a:lnTo>
                  <a:lnTo>
                    <a:pt x="1" y="25660"/>
                  </a:lnTo>
                  <a:lnTo>
                    <a:pt x="1" y="25872"/>
                  </a:lnTo>
                  <a:lnTo>
                    <a:pt x="107" y="26084"/>
                  </a:lnTo>
                  <a:lnTo>
                    <a:pt x="213" y="26349"/>
                  </a:lnTo>
                  <a:lnTo>
                    <a:pt x="478" y="26614"/>
                  </a:lnTo>
                  <a:lnTo>
                    <a:pt x="30060" y="51054"/>
                  </a:lnTo>
                  <a:lnTo>
                    <a:pt x="30272" y="51160"/>
                  </a:lnTo>
                  <a:lnTo>
                    <a:pt x="30485" y="51266"/>
                  </a:lnTo>
                  <a:lnTo>
                    <a:pt x="30856" y="51319"/>
                  </a:lnTo>
                  <a:lnTo>
                    <a:pt x="31227" y="51266"/>
                  </a:lnTo>
                  <a:lnTo>
                    <a:pt x="31439" y="51160"/>
                  </a:lnTo>
                  <a:lnTo>
                    <a:pt x="31651" y="51054"/>
                  </a:lnTo>
                  <a:lnTo>
                    <a:pt x="61233" y="26614"/>
                  </a:lnTo>
                  <a:lnTo>
                    <a:pt x="61445" y="26349"/>
                  </a:lnTo>
                  <a:lnTo>
                    <a:pt x="61604" y="26084"/>
                  </a:lnTo>
                  <a:lnTo>
                    <a:pt x="61657" y="25872"/>
                  </a:lnTo>
                  <a:lnTo>
                    <a:pt x="61657" y="25660"/>
                  </a:lnTo>
                  <a:lnTo>
                    <a:pt x="61657" y="25447"/>
                  </a:lnTo>
                  <a:lnTo>
                    <a:pt x="61604" y="25235"/>
                  </a:lnTo>
                  <a:lnTo>
                    <a:pt x="61445" y="24970"/>
                  </a:lnTo>
                  <a:lnTo>
                    <a:pt x="61233" y="24705"/>
                  </a:lnTo>
                  <a:lnTo>
                    <a:pt x="31651" y="265"/>
                  </a:lnTo>
                  <a:lnTo>
                    <a:pt x="31439" y="106"/>
                  </a:lnTo>
                  <a:lnTo>
                    <a:pt x="31227" y="53"/>
                  </a:lnTo>
                  <a:lnTo>
                    <a:pt x="30856"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4680750" y="3399575"/>
              <a:ext cx="433425" cy="4000"/>
            </a:xfrm>
            <a:custGeom>
              <a:rect b="b" l="l" r="r" t="t"/>
              <a:pathLst>
                <a:path extrusionOk="0" h="160" w="17337">
                  <a:moveTo>
                    <a:pt x="1" y="0"/>
                  </a:moveTo>
                  <a:lnTo>
                    <a:pt x="319" y="53"/>
                  </a:lnTo>
                  <a:lnTo>
                    <a:pt x="637" y="159"/>
                  </a:lnTo>
                  <a:lnTo>
                    <a:pt x="17337" y="159"/>
                  </a:lnTo>
                  <a:lnTo>
                    <a:pt x="1723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5028000" y="3628850"/>
              <a:ext cx="196175" cy="26525"/>
            </a:xfrm>
            <a:custGeom>
              <a:rect b="b" l="l" r="r" t="t"/>
              <a:pathLst>
                <a:path extrusionOk="0" h="1061" w="7847">
                  <a:moveTo>
                    <a:pt x="1" y="1"/>
                  </a:moveTo>
                  <a:lnTo>
                    <a:pt x="54" y="213"/>
                  </a:lnTo>
                  <a:lnTo>
                    <a:pt x="54" y="266"/>
                  </a:lnTo>
                  <a:lnTo>
                    <a:pt x="213" y="372"/>
                  </a:lnTo>
                  <a:lnTo>
                    <a:pt x="319" y="531"/>
                  </a:lnTo>
                  <a:lnTo>
                    <a:pt x="425" y="690"/>
                  </a:lnTo>
                  <a:lnTo>
                    <a:pt x="531" y="849"/>
                  </a:lnTo>
                  <a:lnTo>
                    <a:pt x="743" y="743"/>
                  </a:lnTo>
                  <a:lnTo>
                    <a:pt x="1061" y="690"/>
                  </a:lnTo>
                  <a:lnTo>
                    <a:pt x="1273" y="743"/>
                  </a:lnTo>
                  <a:lnTo>
                    <a:pt x="1432" y="796"/>
                  </a:lnTo>
                  <a:lnTo>
                    <a:pt x="1644" y="902"/>
                  </a:lnTo>
                  <a:lnTo>
                    <a:pt x="1750" y="1061"/>
                  </a:lnTo>
                  <a:lnTo>
                    <a:pt x="1803" y="1061"/>
                  </a:lnTo>
                  <a:lnTo>
                    <a:pt x="1909" y="955"/>
                  </a:lnTo>
                  <a:lnTo>
                    <a:pt x="2068" y="849"/>
                  </a:lnTo>
                  <a:lnTo>
                    <a:pt x="2227" y="849"/>
                  </a:lnTo>
                  <a:lnTo>
                    <a:pt x="2439" y="796"/>
                  </a:lnTo>
                  <a:lnTo>
                    <a:pt x="2598" y="849"/>
                  </a:lnTo>
                  <a:lnTo>
                    <a:pt x="2757" y="849"/>
                  </a:lnTo>
                  <a:lnTo>
                    <a:pt x="2916" y="955"/>
                  </a:lnTo>
                  <a:lnTo>
                    <a:pt x="3076" y="1061"/>
                  </a:lnTo>
                  <a:lnTo>
                    <a:pt x="3341" y="1061"/>
                  </a:lnTo>
                  <a:lnTo>
                    <a:pt x="784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4968350" y="3583800"/>
              <a:ext cx="483800" cy="21225"/>
            </a:xfrm>
            <a:custGeom>
              <a:rect b="b" l="l" r="r" t="t"/>
              <a:pathLst>
                <a:path extrusionOk="0" h="849" w="19352">
                  <a:moveTo>
                    <a:pt x="1" y="0"/>
                  </a:moveTo>
                  <a:lnTo>
                    <a:pt x="160" y="212"/>
                  </a:lnTo>
                  <a:lnTo>
                    <a:pt x="213" y="477"/>
                  </a:lnTo>
                  <a:lnTo>
                    <a:pt x="637" y="636"/>
                  </a:lnTo>
                  <a:lnTo>
                    <a:pt x="1008" y="848"/>
                  </a:lnTo>
                  <a:lnTo>
                    <a:pt x="14580" y="848"/>
                  </a:lnTo>
                  <a:lnTo>
                    <a:pt x="17019" y="371"/>
                  </a:lnTo>
                  <a:lnTo>
                    <a:pt x="19351"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5278500" y="3453900"/>
              <a:ext cx="4000" cy="25"/>
            </a:xfrm>
            <a:custGeom>
              <a:rect b="b" l="l" r="r" t="t"/>
              <a:pathLst>
                <a:path extrusionOk="0" h="1" w="160">
                  <a:moveTo>
                    <a:pt x="0" y="1"/>
                  </a:moveTo>
                  <a:lnTo>
                    <a:pt x="159" y="1"/>
                  </a:lnTo>
                  <a:lnTo>
                    <a:pt x="159" y="1"/>
                  </a:lnTo>
                  <a:lnTo>
                    <a:pt x="0" y="1"/>
                  </a:lnTo>
                  <a:lnTo>
                    <a:pt x="0" y="1"/>
                  </a:lnTo>
                  <a:lnTo>
                    <a:pt x="0" y="1"/>
                  </a:lnTo>
                  <a:lnTo>
                    <a:pt x="0"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4760275" y="3445950"/>
              <a:ext cx="353900" cy="7975"/>
            </a:xfrm>
            <a:custGeom>
              <a:rect b="b" l="l" r="r" t="t"/>
              <a:pathLst>
                <a:path extrusionOk="0" h="319" w="14156">
                  <a:moveTo>
                    <a:pt x="1" y="1"/>
                  </a:moveTo>
                  <a:lnTo>
                    <a:pt x="54" y="213"/>
                  </a:lnTo>
                  <a:lnTo>
                    <a:pt x="319" y="160"/>
                  </a:lnTo>
                  <a:lnTo>
                    <a:pt x="584" y="160"/>
                  </a:lnTo>
                  <a:lnTo>
                    <a:pt x="1061" y="213"/>
                  </a:lnTo>
                  <a:lnTo>
                    <a:pt x="1432" y="319"/>
                  </a:lnTo>
                  <a:lnTo>
                    <a:pt x="13466" y="319"/>
                  </a:lnTo>
                  <a:lnTo>
                    <a:pt x="14156"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5322225" y="3452575"/>
              <a:ext cx="25225" cy="1350"/>
            </a:xfrm>
            <a:custGeom>
              <a:rect b="b" l="l" r="r" t="t"/>
              <a:pathLst>
                <a:path extrusionOk="0" h="54" w="1009">
                  <a:moveTo>
                    <a:pt x="955" y="1"/>
                  </a:moveTo>
                  <a:lnTo>
                    <a:pt x="1" y="54"/>
                  </a:lnTo>
                  <a:lnTo>
                    <a:pt x="1008" y="54"/>
                  </a:lnTo>
                  <a:lnTo>
                    <a:pt x="955"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4878225" y="3492350"/>
              <a:ext cx="180275" cy="11950"/>
            </a:xfrm>
            <a:custGeom>
              <a:rect b="b" l="l" r="r" t="t"/>
              <a:pathLst>
                <a:path extrusionOk="0" h="478" w="7211">
                  <a:moveTo>
                    <a:pt x="1" y="0"/>
                  </a:moveTo>
                  <a:lnTo>
                    <a:pt x="213" y="212"/>
                  </a:lnTo>
                  <a:lnTo>
                    <a:pt x="372" y="477"/>
                  </a:lnTo>
                  <a:lnTo>
                    <a:pt x="7211" y="477"/>
                  </a:lnTo>
                  <a:lnTo>
                    <a:pt x="6999" y="212"/>
                  </a:lnTo>
                  <a:lnTo>
                    <a:pt x="6893"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5179100" y="3492350"/>
              <a:ext cx="231950" cy="11950"/>
            </a:xfrm>
            <a:custGeom>
              <a:rect b="b" l="l" r="r" t="t"/>
              <a:pathLst>
                <a:path extrusionOk="0" h="478" w="9278">
                  <a:moveTo>
                    <a:pt x="1644" y="0"/>
                  </a:moveTo>
                  <a:lnTo>
                    <a:pt x="1220" y="53"/>
                  </a:lnTo>
                  <a:lnTo>
                    <a:pt x="796" y="106"/>
                  </a:lnTo>
                  <a:lnTo>
                    <a:pt x="424" y="53"/>
                  </a:lnTo>
                  <a:lnTo>
                    <a:pt x="0" y="477"/>
                  </a:lnTo>
                  <a:lnTo>
                    <a:pt x="9278" y="477"/>
                  </a:lnTo>
                  <a:lnTo>
                    <a:pt x="9119" y="265"/>
                  </a:lnTo>
                  <a:lnTo>
                    <a:pt x="8907"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5497175" y="3492350"/>
              <a:ext cx="106075" cy="11950"/>
            </a:xfrm>
            <a:custGeom>
              <a:rect b="b" l="l" r="r" t="t"/>
              <a:pathLst>
                <a:path extrusionOk="0" h="478" w="4243">
                  <a:moveTo>
                    <a:pt x="1" y="0"/>
                  </a:moveTo>
                  <a:lnTo>
                    <a:pt x="213" y="477"/>
                  </a:lnTo>
                  <a:lnTo>
                    <a:pt x="4242" y="477"/>
                  </a:lnTo>
                  <a:lnTo>
                    <a:pt x="360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5474650" y="3445950"/>
              <a:ext cx="67625" cy="7975"/>
            </a:xfrm>
            <a:custGeom>
              <a:rect b="b" l="l" r="r" t="t"/>
              <a:pathLst>
                <a:path extrusionOk="0" h="319" w="2705">
                  <a:moveTo>
                    <a:pt x="1" y="1"/>
                  </a:moveTo>
                  <a:lnTo>
                    <a:pt x="160" y="319"/>
                  </a:lnTo>
                  <a:lnTo>
                    <a:pt x="2704" y="319"/>
                  </a:lnTo>
                  <a:lnTo>
                    <a:pt x="2280"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5442850" y="3399575"/>
              <a:ext cx="38450" cy="4000"/>
            </a:xfrm>
            <a:custGeom>
              <a:rect b="b" l="l" r="r" t="t"/>
              <a:pathLst>
                <a:path extrusionOk="0" h="160" w="1538">
                  <a:moveTo>
                    <a:pt x="0" y="0"/>
                  </a:moveTo>
                  <a:lnTo>
                    <a:pt x="106" y="159"/>
                  </a:lnTo>
                  <a:lnTo>
                    <a:pt x="1538" y="159"/>
                  </a:lnTo>
                  <a:lnTo>
                    <a:pt x="1326" y="0"/>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4919325" y="3537400"/>
              <a:ext cx="744875" cy="17250"/>
            </a:xfrm>
            <a:custGeom>
              <a:rect b="b" l="l" r="r" t="t"/>
              <a:pathLst>
                <a:path extrusionOk="0" h="690" w="29795">
                  <a:moveTo>
                    <a:pt x="0" y="1"/>
                  </a:moveTo>
                  <a:lnTo>
                    <a:pt x="53" y="160"/>
                  </a:lnTo>
                  <a:lnTo>
                    <a:pt x="106" y="319"/>
                  </a:lnTo>
                  <a:lnTo>
                    <a:pt x="53" y="584"/>
                  </a:lnTo>
                  <a:lnTo>
                    <a:pt x="266" y="690"/>
                  </a:lnTo>
                  <a:lnTo>
                    <a:pt x="29795" y="690"/>
                  </a:lnTo>
                  <a:lnTo>
                    <a:pt x="28947"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5071750" y="3655350"/>
              <a:ext cx="1350" cy="25"/>
            </a:xfrm>
            <a:custGeom>
              <a:rect b="b" l="l" r="r" t="t"/>
              <a:pathLst>
                <a:path extrusionOk="0" h="1" w="54">
                  <a:moveTo>
                    <a:pt x="0" y="1"/>
                  </a:moveTo>
                  <a:lnTo>
                    <a:pt x="0" y="1"/>
                  </a:lnTo>
                  <a:lnTo>
                    <a:pt x="53" y="1"/>
                  </a:lnTo>
                  <a:lnTo>
                    <a:pt x="0" y="1"/>
                  </a:lnTo>
                  <a:lnTo>
                    <a:pt x="0" y="1"/>
                  </a:lnTo>
                  <a:lnTo>
                    <a:pt x="0" y="1"/>
                  </a:lnTo>
                  <a:lnTo>
                    <a:pt x="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5104875" y="3655350"/>
              <a:ext cx="6650" cy="1350"/>
            </a:xfrm>
            <a:custGeom>
              <a:rect b="b" l="l" r="r" t="t"/>
              <a:pathLst>
                <a:path extrusionOk="0" h="54" w="266">
                  <a:moveTo>
                    <a:pt x="1" y="1"/>
                  </a:moveTo>
                  <a:lnTo>
                    <a:pt x="54" y="54"/>
                  </a:lnTo>
                  <a:lnTo>
                    <a:pt x="266"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4993550" y="3605000"/>
              <a:ext cx="339325" cy="23875"/>
            </a:xfrm>
            <a:custGeom>
              <a:rect b="b" l="l" r="r" t="t"/>
              <a:pathLst>
                <a:path extrusionOk="0" h="955" w="13573">
                  <a:moveTo>
                    <a:pt x="0" y="0"/>
                  </a:moveTo>
                  <a:lnTo>
                    <a:pt x="212" y="318"/>
                  </a:lnTo>
                  <a:lnTo>
                    <a:pt x="477" y="265"/>
                  </a:lnTo>
                  <a:lnTo>
                    <a:pt x="795" y="318"/>
                  </a:lnTo>
                  <a:lnTo>
                    <a:pt x="1061" y="478"/>
                  </a:lnTo>
                  <a:lnTo>
                    <a:pt x="1273" y="690"/>
                  </a:lnTo>
                  <a:lnTo>
                    <a:pt x="1379" y="955"/>
                  </a:lnTo>
                  <a:lnTo>
                    <a:pt x="9225" y="955"/>
                  </a:lnTo>
                  <a:lnTo>
                    <a:pt x="13572"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4925950" y="3554625"/>
              <a:ext cx="760800" cy="29200"/>
            </a:xfrm>
            <a:custGeom>
              <a:rect b="b" l="l" r="r" t="t"/>
              <a:pathLst>
                <a:path extrusionOk="0" h="1168" w="30432">
                  <a:moveTo>
                    <a:pt x="1" y="1"/>
                  </a:moveTo>
                  <a:lnTo>
                    <a:pt x="213" y="160"/>
                  </a:lnTo>
                  <a:lnTo>
                    <a:pt x="425" y="372"/>
                  </a:lnTo>
                  <a:lnTo>
                    <a:pt x="584" y="584"/>
                  </a:lnTo>
                  <a:lnTo>
                    <a:pt x="743" y="796"/>
                  </a:lnTo>
                  <a:lnTo>
                    <a:pt x="1220" y="796"/>
                  </a:lnTo>
                  <a:lnTo>
                    <a:pt x="1379" y="902"/>
                  </a:lnTo>
                  <a:lnTo>
                    <a:pt x="1591" y="1008"/>
                  </a:lnTo>
                  <a:lnTo>
                    <a:pt x="1697" y="1167"/>
                  </a:lnTo>
                  <a:lnTo>
                    <a:pt x="21047" y="1167"/>
                  </a:lnTo>
                  <a:lnTo>
                    <a:pt x="23539" y="849"/>
                  </a:lnTo>
                  <a:lnTo>
                    <a:pt x="24758" y="690"/>
                  </a:lnTo>
                  <a:lnTo>
                    <a:pt x="25925" y="637"/>
                  </a:lnTo>
                  <a:lnTo>
                    <a:pt x="27091" y="584"/>
                  </a:lnTo>
                  <a:lnTo>
                    <a:pt x="28257" y="584"/>
                  </a:lnTo>
                  <a:lnTo>
                    <a:pt x="29371" y="637"/>
                  </a:lnTo>
                  <a:lnTo>
                    <a:pt x="30431" y="743"/>
                  </a:lnTo>
                  <a:lnTo>
                    <a:pt x="29530"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4887525" y="3504275"/>
              <a:ext cx="755475" cy="33150"/>
            </a:xfrm>
            <a:custGeom>
              <a:rect b="b" l="l" r="r" t="t"/>
              <a:pathLst>
                <a:path extrusionOk="0" h="1326" w="30219">
                  <a:moveTo>
                    <a:pt x="0" y="0"/>
                  </a:moveTo>
                  <a:lnTo>
                    <a:pt x="159" y="371"/>
                  </a:lnTo>
                  <a:lnTo>
                    <a:pt x="212" y="742"/>
                  </a:lnTo>
                  <a:lnTo>
                    <a:pt x="424" y="742"/>
                  </a:lnTo>
                  <a:lnTo>
                    <a:pt x="689" y="795"/>
                  </a:lnTo>
                  <a:lnTo>
                    <a:pt x="954" y="901"/>
                  </a:lnTo>
                  <a:lnTo>
                    <a:pt x="1166" y="1114"/>
                  </a:lnTo>
                  <a:lnTo>
                    <a:pt x="1272" y="1326"/>
                  </a:lnTo>
                  <a:lnTo>
                    <a:pt x="30219" y="1326"/>
                  </a:lnTo>
                  <a:lnTo>
                    <a:pt x="28628" y="0"/>
                  </a:lnTo>
                  <a:lnTo>
                    <a:pt x="24599" y="0"/>
                  </a:lnTo>
                  <a:lnTo>
                    <a:pt x="24652" y="212"/>
                  </a:lnTo>
                  <a:lnTo>
                    <a:pt x="24652" y="424"/>
                  </a:lnTo>
                  <a:lnTo>
                    <a:pt x="24599" y="636"/>
                  </a:lnTo>
                  <a:lnTo>
                    <a:pt x="24546" y="848"/>
                  </a:lnTo>
                  <a:lnTo>
                    <a:pt x="24387" y="1061"/>
                  </a:lnTo>
                  <a:lnTo>
                    <a:pt x="24228" y="1167"/>
                  </a:lnTo>
                  <a:lnTo>
                    <a:pt x="24016" y="1273"/>
                  </a:lnTo>
                  <a:lnTo>
                    <a:pt x="23539" y="1273"/>
                  </a:lnTo>
                  <a:lnTo>
                    <a:pt x="23327" y="1167"/>
                  </a:lnTo>
                  <a:lnTo>
                    <a:pt x="23115" y="1061"/>
                  </a:lnTo>
                  <a:lnTo>
                    <a:pt x="22956" y="901"/>
                  </a:lnTo>
                  <a:lnTo>
                    <a:pt x="22743" y="955"/>
                  </a:lnTo>
                  <a:lnTo>
                    <a:pt x="22531" y="901"/>
                  </a:lnTo>
                  <a:lnTo>
                    <a:pt x="22266" y="795"/>
                  </a:lnTo>
                  <a:lnTo>
                    <a:pt x="22054" y="636"/>
                  </a:lnTo>
                  <a:lnTo>
                    <a:pt x="21842" y="371"/>
                  </a:lnTo>
                  <a:lnTo>
                    <a:pt x="21789" y="371"/>
                  </a:lnTo>
                  <a:lnTo>
                    <a:pt x="21577" y="318"/>
                  </a:lnTo>
                  <a:lnTo>
                    <a:pt x="21365" y="265"/>
                  </a:lnTo>
                  <a:lnTo>
                    <a:pt x="21153" y="159"/>
                  </a:lnTo>
                  <a:lnTo>
                    <a:pt x="20941" y="0"/>
                  </a:lnTo>
                  <a:lnTo>
                    <a:pt x="11663" y="0"/>
                  </a:lnTo>
                  <a:lnTo>
                    <a:pt x="11186" y="424"/>
                  </a:lnTo>
                  <a:lnTo>
                    <a:pt x="10550" y="901"/>
                  </a:lnTo>
                  <a:lnTo>
                    <a:pt x="10285" y="1008"/>
                  </a:lnTo>
                  <a:lnTo>
                    <a:pt x="10020" y="1167"/>
                  </a:lnTo>
                  <a:lnTo>
                    <a:pt x="9702" y="1220"/>
                  </a:lnTo>
                  <a:lnTo>
                    <a:pt x="9013" y="1220"/>
                  </a:lnTo>
                  <a:lnTo>
                    <a:pt x="8641" y="1114"/>
                  </a:lnTo>
                  <a:lnTo>
                    <a:pt x="8270" y="1008"/>
                  </a:lnTo>
                  <a:lnTo>
                    <a:pt x="7952" y="848"/>
                  </a:lnTo>
                  <a:lnTo>
                    <a:pt x="7634" y="689"/>
                  </a:lnTo>
                  <a:lnTo>
                    <a:pt x="7316" y="477"/>
                  </a:lnTo>
                  <a:lnTo>
                    <a:pt x="7051" y="265"/>
                  </a:lnTo>
                  <a:lnTo>
                    <a:pt x="6839"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4796075" y="3453900"/>
              <a:ext cx="300875" cy="38475"/>
            </a:xfrm>
            <a:custGeom>
              <a:rect b="b" l="l" r="r" t="t"/>
              <a:pathLst>
                <a:path extrusionOk="0" h="1539" w="12035">
                  <a:moveTo>
                    <a:pt x="0" y="1"/>
                  </a:moveTo>
                  <a:lnTo>
                    <a:pt x="318" y="213"/>
                  </a:lnTo>
                  <a:lnTo>
                    <a:pt x="636" y="425"/>
                  </a:lnTo>
                  <a:lnTo>
                    <a:pt x="848" y="690"/>
                  </a:lnTo>
                  <a:lnTo>
                    <a:pt x="1060" y="1008"/>
                  </a:lnTo>
                  <a:lnTo>
                    <a:pt x="1431" y="902"/>
                  </a:lnTo>
                  <a:lnTo>
                    <a:pt x="2227" y="902"/>
                  </a:lnTo>
                  <a:lnTo>
                    <a:pt x="2651" y="1061"/>
                  </a:lnTo>
                  <a:lnTo>
                    <a:pt x="2969" y="1273"/>
                  </a:lnTo>
                  <a:lnTo>
                    <a:pt x="3287" y="1538"/>
                  </a:lnTo>
                  <a:lnTo>
                    <a:pt x="10179" y="1538"/>
                  </a:lnTo>
                  <a:lnTo>
                    <a:pt x="10179" y="1485"/>
                  </a:lnTo>
                  <a:lnTo>
                    <a:pt x="10179" y="1167"/>
                  </a:lnTo>
                  <a:lnTo>
                    <a:pt x="10232" y="955"/>
                  </a:lnTo>
                  <a:lnTo>
                    <a:pt x="10444" y="743"/>
                  </a:lnTo>
                  <a:lnTo>
                    <a:pt x="10656" y="584"/>
                  </a:lnTo>
                  <a:lnTo>
                    <a:pt x="10709" y="584"/>
                  </a:lnTo>
                  <a:lnTo>
                    <a:pt x="11186" y="425"/>
                  </a:lnTo>
                  <a:lnTo>
                    <a:pt x="12034"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5220175" y="3453900"/>
              <a:ext cx="181600" cy="38475"/>
            </a:xfrm>
            <a:custGeom>
              <a:rect b="b" l="l" r="r" t="t"/>
              <a:pathLst>
                <a:path extrusionOk="0" h="1539" w="7264">
                  <a:moveTo>
                    <a:pt x="2333" y="1"/>
                  </a:moveTo>
                  <a:lnTo>
                    <a:pt x="1697" y="584"/>
                  </a:lnTo>
                  <a:lnTo>
                    <a:pt x="1114" y="1008"/>
                  </a:lnTo>
                  <a:lnTo>
                    <a:pt x="531" y="1326"/>
                  </a:lnTo>
                  <a:lnTo>
                    <a:pt x="1" y="1538"/>
                  </a:lnTo>
                  <a:lnTo>
                    <a:pt x="7264" y="1538"/>
                  </a:lnTo>
                  <a:lnTo>
                    <a:pt x="7264" y="1485"/>
                  </a:lnTo>
                  <a:lnTo>
                    <a:pt x="7105" y="1485"/>
                  </a:lnTo>
                  <a:lnTo>
                    <a:pt x="6893" y="1379"/>
                  </a:lnTo>
                  <a:lnTo>
                    <a:pt x="6681" y="1220"/>
                  </a:lnTo>
                  <a:lnTo>
                    <a:pt x="6522" y="1008"/>
                  </a:lnTo>
                  <a:lnTo>
                    <a:pt x="6363" y="796"/>
                  </a:lnTo>
                  <a:lnTo>
                    <a:pt x="6151" y="796"/>
                  </a:lnTo>
                  <a:lnTo>
                    <a:pt x="5991" y="690"/>
                  </a:lnTo>
                  <a:lnTo>
                    <a:pt x="5832" y="584"/>
                  </a:lnTo>
                  <a:lnTo>
                    <a:pt x="5567" y="319"/>
                  </a:lnTo>
                  <a:lnTo>
                    <a:pt x="5355" y="213"/>
                  </a:lnTo>
                  <a:lnTo>
                    <a:pt x="5196" y="160"/>
                  </a:lnTo>
                  <a:lnTo>
                    <a:pt x="5090" y="1"/>
                  </a:lnTo>
                  <a:lnTo>
                    <a:pt x="4083" y="1"/>
                  </a:lnTo>
                  <a:lnTo>
                    <a:pt x="3235" y="54"/>
                  </a:lnTo>
                  <a:lnTo>
                    <a:pt x="2492"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5478625" y="3453900"/>
              <a:ext cx="108700" cy="38475"/>
            </a:xfrm>
            <a:custGeom>
              <a:rect b="b" l="l" r="r" t="t"/>
              <a:pathLst>
                <a:path extrusionOk="0" h="1539" w="4348">
                  <a:moveTo>
                    <a:pt x="1" y="1"/>
                  </a:moveTo>
                  <a:lnTo>
                    <a:pt x="425" y="849"/>
                  </a:lnTo>
                  <a:lnTo>
                    <a:pt x="743" y="1538"/>
                  </a:lnTo>
                  <a:lnTo>
                    <a:pt x="4348" y="1538"/>
                  </a:lnTo>
                  <a:lnTo>
                    <a:pt x="2545"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5445500" y="3403550"/>
              <a:ext cx="86175" cy="42425"/>
            </a:xfrm>
            <a:custGeom>
              <a:rect b="b" l="l" r="r" t="t"/>
              <a:pathLst>
                <a:path extrusionOk="0" h="1697" w="3447">
                  <a:moveTo>
                    <a:pt x="0" y="0"/>
                  </a:moveTo>
                  <a:lnTo>
                    <a:pt x="637" y="848"/>
                  </a:lnTo>
                  <a:lnTo>
                    <a:pt x="1167" y="1697"/>
                  </a:lnTo>
                  <a:lnTo>
                    <a:pt x="3446" y="1697"/>
                  </a:lnTo>
                  <a:lnTo>
                    <a:pt x="1432"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4696650" y="3403550"/>
              <a:ext cx="440050" cy="42425"/>
            </a:xfrm>
            <a:custGeom>
              <a:rect b="b" l="l" r="r" t="t"/>
              <a:pathLst>
                <a:path extrusionOk="0" h="1697" w="17602">
                  <a:moveTo>
                    <a:pt x="1" y="0"/>
                  </a:moveTo>
                  <a:lnTo>
                    <a:pt x="425" y="212"/>
                  </a:lnTo>
                  <a:lnTo>
                    <a:pt x="743" y="477"/>
                  </a:lnTo>
                  <a:lnTo>
                    <a:pt x="1061" y="795"/>
                  </a:lnTo>
                  <a:lnTo>
                    <a:pt x="1326" y="1113"/>
                  </a:lnTo>
                  <a:lnTo>
                    <a:pt x="1485" y="1060"/>
                  </a:lnTo>
                  <a:lnTo>
                    <a:pt x="1697" y="1060"/>
                  </a:lnTo>
                  <a:lnTo>
                    <a:pt x="1962" y="1113"/>
                  </a:lnTo>
                  <a:lnTo>
                    <a:pt x="2228" y="1219"/>
                  </a:lnTo>
                  <a:lnTo>
                    <a:pt x="2440" y="1432"/>
                  </a:lnTo>
                  <a:lnTo>
                    <a:pt x="2546" y="1697"/>
                  </a:lnTo>
                  <a:lnTo>
                    <a:pt x="16701" y="1697"/>
                  </a:lnTo>
                  <a:lnTo>
                    <a:pt x="17178" y="1378"/>
                  </a:lnTo>
                  <a:lnTo>
                    <a:pt x="17602" y="1113"/>
                  </a:lnTo>
                  <a:lnTo>
                    <a:pt x="17125" y="583"/>
                  </a:lnTo>
                  <a:lnTo>
                    <a:pt x="16701" y="0"/>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4641000" y="3032425"/>
              <a:ext cx="835000" cy="367175"/>
            </a:xfrm>
            <a:custGeom>
              <a:rect b="b" l="l" r="r" t="t"/>
              <a:pathLst>
                <a:path extrusionOk="0" h="14687" w="33400">
                  <a:moveTo>
                    <a:pt x="15587" y="1"/>
                  </a:moveTo>
                  <a:lnTo>
                    <a:pt x="2439" y="10869"/>
                  </a:lnTo>
                  <a:lnTo>
                    <a:pt x="2227" y="11028"/>
                  </a:lnTo>
                  <a:lnTo>
                    <a:pt x="0" y="12831"/>
                  </a:lnTo>
                  <a:lnTo>
                    <a:pt x="0" y="12884"/>
                  </a:lnTo>
                  <a:lnTo>
                    <a:pt x="371" y="13096"/>
                  </a:lnTo>
                  <a:lnTo>
                    <a:pt x="743" y="13361"/>
                  </a:lnTo>
                  <a:lnTo>
                    <a:pt x="1008" y="13679"/>
                  </a:lnTo>
                  <a:lnTo>
                    <a:pt x="1273" y="14050"/>
                  </a:lnTo>
                  <a:lnTo>
                    <a:pt x="1432" y="14368"/>
                  </a:lnTo>
                  <a:lnTo>
                    <a:pt x="1538" y="14686"/>
                  </a:lnTo>
                  <a:lnTo>
                    <a:pt x="18821" y="14686"/>
                  </a:lnTo>
                  <a:lnTo>
                    <a:pt x="18131" y="13679"/>
                  </a:lnTo>
                  <a:lnTo>
                    <a:pt x="17654" y="12884"/>
                  </a:lnTo>
                  <a:lnTo>
                    <a:pt x="17654" y="12831"/>
                  </a:lnTo>
                  <a:lnTo>
                    <a:pt x="17283" y="12300"/>
                  </a:lnTo>
                  <a:lnTo>
                    <a:pt x="17071" y="12088"/>
                  </a:lnTo>
                  <a:lnTo>
                    <a:pt x="16912" y="11929"/>
                  </a:lnTo>
                  <a:lnTo>
                    <a:pt x="16276" y="12141"/>
                  </a:lnTo>
                  <a:lnTo>
                    <a:pt x="15958" y="12194"/>
                  </a:lnTo>
                  <a:lnTo>
                    <a:pt x="15693" y="12247"/>
                  </a:lnTo>
                  <a:lnTo>
                    <a:pt x="15322" y="12194"/>
                  </a:lnTo>
                  <a:lnTo>
                    <a:pt x="15057" y="12088"/>
                  </a:lnTo>
                  <a:lnTo>
                    <a:pt x="14738" y="12141"/>
                  </a:lnTo>
                  <a:lnTo>
                    <a:pt x="14420" y="12194"/>
                  </a:lnTo>
                  <a:lnTo>
                    <a:pt x="14261" y="12194"/>
                  </a:lnTo>
                  <a:lnTo>
                    <a:pt x="14049" y="12141"/>
                  </a:lnTo>
                  <a:lnTo>
                    <a:pt x="13837" y="12035"/>
                  </a:lnTo>
                  <a:lnTo>
                    <a:pt x="13466" y="12088"/>
                  </a:lnTo>
                  <a:lnTo>
                    <a:pt x="13201" y="12141"/>
                  </a:lnTo>
                  <a:lnTo>
                    <a:pt x="12936" y="12088"/>
                  </a:lnTo>
                  <a:lnTo>
                    <a:pt x="12724" y="12035"/>
                  </a:lnTo>
                  <a:lnTo>
                    <a:pt x="12512" y="11982"/>
                  </a:lnTo>
                  <a:lnTo>
                    <a:pt x="12353" y="11823"/>
                  </a:lnTo>
                  <a:lnTo>
                    <a:pt x="12088" y="11876"/>
                  </a:lnTo>
                  <a:lnTo>
                    <a:pt x="11452" y="11876"/>
                  </a:lnTo>
                  <a:lnTo>
                    <a:pt x="11186" y="11770"/>
                  </a:lnTo>
                  <a:lnTo>
                    <a:pt x="10974" y="11611"/>
                  </a:lnTo>
                  <a:lnTo>
                    <a:pt x="10815" y="11452"/>
                  </a:lnTo>
                  <a:lnTo>
                    <a:pt x="10709" y="11452"/>
                  </a:lnTo>
                  <a:lnTo>
                    <a:pt x="10391" y="11399"/>
                  </a:lnTo>
                  <a:lnTo>
                    <a:pt x="10126" y="11346"/>
                  </a:lnTo>
                  <a:lnTo>
                    <a:pt x="9861" y="11187"/>
                  </a:lnTo>
                  <a:lnTo>
                    <a:pt x="9702" y="11028"/>
                  </a:lnTo>
                  <a:lnTo>
                    <a:pt x="9596" y="10869"/>
                  </a:lnTo>
                  <a:lnTo>
                    <a:pt x="9490" y="10604"/>
                  </a:lnTo>
                  <a:lnTo>
                    <a:pt x="9437" y="10392"/>
                  </a:lnTo>
                  <a:lnTo>
                    <a:pt x="9437" y="10180"/>
                  </a:lnTo>
                  <a:lnTo>
                    <a:pt x="9490" y="9968"/>
                  </a:lnTo>
                  <a:lnTo>
                    <a:pt x="9596" y="9809"/>
                  </a:lnTo>
                  <a:lnTo>
                    <a:pt x="9755" y="9597"/>
                  </a:lnTo>
                  <a:lnTo>
                    <a:pt x="10020" y="9438"/>
                  </a:lnTo>
                  <a:lnTo>
                    <a:pt x="10338" y="9279"/>
                  </a:lnTo>
                  <a:lnTo>
                    <a:pt x="10762" y="9173"/>
                  </a:lnTo>
                  <a:lnTo>
                    <a:pt x="11611" y="8960"/>
                  </a:lnTo>
                  <a:lnTo>
                    <a:pt x="11452" y="8218"/>
                  </a:lnTo>
                  <a:lnTo>
                    <a:pt x="11399" y="7900"/>
                  </a:lnTo>
                  <a:lnTo>
                    <a:pt x="11399" y="7529"/>
                  </a:lnTo>
                  <a:lnTo>
                    <a:pt x="11452" y="6840"/>
                  </a:lnTo>
                  <a:lnTo>
                    <a:pt x="11611" y="6151"/>
                  </a:lnTo>
                  <a:lnTo>
                    <a:pt x="11876" y="5568"/>
                  </a:lnTo>
                  <a:lnTo>
                    <a:pt x="12194" y="4984"/>
                  </a:lnTo>
                  <a:lnTo>
                    <a:pt x="12565" y="4613"/>
                  </a:lnTo>
                  <a:lnTo>
                    <a:pt x="12936" y="4242"/>
                  </a:lnTo>
                  <a:lnTo>
                    <a:pt x="13307" y="3977"/>
                  </a:lnTo>
                  <a:lnTo>
                    <a:pt x="13784" y="3712"/>
                  </a:lnTo>
                  <a:lnTo>
                    <a:pt x="14208" y="3553"/>
                  </a:lnTo>
                  <a:lnTo>
                    <a:pt x="14632" y="3394"/>
                  </a:lnTo>
                  <a:lnTo>
                    <a:pt x="15110" y="3341"/>
                  </a:lnTo>
                  <a:lnTo>
                    <a:pt x="15587" y="3288"/>
                  </a:lnTo>
                  <a:lnTo>
                    <a:pt x="16011" y="3288"/>
                  </a:lnTo>
                  <a:lnTo>
                    <a:pt x="16435" y="3394"/>
                  </a:lnTo>
                  <a:lnTo>
                    <a:pt x="16859" y="3500"/>
                  </a:lnTo>
                  <a:lnTo>
                    <a:pt x="17230" y="3606"/>
                  </a:lnTo>
                  <a:lnTo>
                    <a:pt x="17601" y="3818"/>
                  </a:lnTo>
                  <a:lnTo>
                    <a:pt x="17972" y="4030"/>
                  </a:lnTo>
                  <a:lnTo>
                    <a:pt x="18290" y="4242"/>
                  </a:lnTo>
                  <a:lnTo>
                    <a:pt x="18556" y="4507"/>
                  </a:lnTo>
                  <a:lnTo>
                    <a:pt x="18874" y="4825"/>
                  </a:lnTo>
                  <a:lnTo>
                    <a:pt x="19086" y="5143"/>
                  </a:lnTo>
                  <a:lnTo>
                    <a:pt x="19298" y="5515"/>
                  </a:lnTo>
                  <a:lnTo>
                    <a:pt x="19457" y="5886"/>
                  </a:lnTo>
                  <a:lnTo>
                    <a:pt x="19616" y="6257"/>
                  </a:lnTo>
                  <a:lnTo>
                    <a:pt x="19722" y="6681"/>
                  </a:lnTo>
                  <a:lnTo>
                    <a:pt x="19775" y="7052"/>
                  </a:lnTo>
                  <a:lnTo>
                    <a:pt x="19828" y="7529"/>
                  </a:lnTo>
                  <a:lnTo>
                    <a:pt x="19775" y="8218"/>
                  </a:lnTo>
                  <a:lnTo>
                    <a:pt x="19616" y="8854"/>
                  </a:lnTo>
                  <a:lnTo>
                    <a:pt x="20252" y="9066"/>
                  </a:lnTo>
                  <a:lnTo>
                    <a:pt x="20517" y="9173"/>
                  </a:lnTo>
                  <a:lnTo>
                    <a:pt x="20729" y="9332"/>
                  </a:lnTo>
                  <a:lnTo>
                    <a:pt x="20835" y="9438"/>
                  </a:lnTo>
                  <a:lnTo>
                    <a:pt x="20941" y="9544"/>
                  </a:lnTo>
                  <a:lnTo>
                    <a:pt x="21524" y="10869"/>
                  </a:lnTo>
                  <a:lnTo>
                    <a:pt x="21630" y="11028"/>
                  </a:lnTo>
                  <a:lnTo>
                    <a:pt x="22161" y="11929"/>
                  </a:lnTo>
                  <a:lnTo>
                    <a:pt x="22744" y="12831"/>
                  </a:lnTo>
                  <a:lnTo>
                    <a:pt x="22744" y="12884"/>
                  </a:lnTo>
                  <a:lnTo>
                    <a:pt x="23327" y="13626"/>
                  </a:lnTo>
                  <a:lnTo>
                    <a:pt x="23698" y="13467"/>
                  </a:lnTo>
                  <a:lnTo>
                    <a:pt x="24069" y="13414"/>
                  </a:lnTo>
                  <a:lnTo>
                    <a:pt x="24175" y="13414"/>
                  </a:lnTo>
                  <a:lnTo>
                    <a:pt x="24493" y="13467"/>
                  </a:lnTo>
                  <a:lnTo>
                    <a:pt x="24811" y="13573"/>
                  </a:lnTo>
                  <a:lnTo>
                    <a:pt x="25076" y="13732"/>
                  </a:lnTo>
                  <a:lnTo>
                    <a:pt x="25341" y="13944"/>
                  </a:lnTo>
                  <a:lnTo>
                    <a:pt x="25713" y="13891"/>
                  </a:lnTo>
                  <a:lnTo>
                    <a:pt x="26190" y="13785"/>
                  </a:lnTo>
                  <a:lnTo>
                    <a:pt x="27197" y="13573"/>
                  </a:lnTo>
                  <a:lnTo>
                    <a:pt x="28416" y="13255"/>
                  </a:lnTo>
                  <a:lnTo>
                    <a:pt x="28999" y="13202"/>
                  </a:lnTo>
                  <a:lnTo>
                    <a:pt x="29530" y="13149"/>
                  </a:lnTo>
                  <a:lnTo>
                    <a:pt x="29954" y="13149"/>
                  </a:lnTo>
                  <a:lnTo>
                    <a:pt x="30219" y="13255"/>
                  </a:lnTo>
                  <a:lnTo>
                    <a:pt x="30484" y="13308"/>
                  </a:lnTo>
                  <a:lnTo>
                    <a:pt x="30749" y="13467"/>
                  </a:lnTo>
                  <a:lnTo>
                    <a:pt x="31014" y="13679"/>
                  </a:lnTo>
                  <a:lnTo>
                    <a:pt x="31544" y="14156"/>
                  </a:lnTo>
                  <a:lnTo>
                    <a:pt x="32074" y="14686"/>
                  </a:lnTo>
                  <a:lnTo>
                    <a:pt x="33400" y="14686"/>
                  </a:lnTo>
                  <a:lnTo>
                    <a:pt x="31173" y="12884"/>
                  </a:lnTo>
                  <a:lnTo>
                    <a:pt x="31173" y="12831"/>
                  </a:lnTo>
                  <a:lnTo>
                    <a:pt x="28946" y="11028"/>
                  </a:lnTo>
                  <a:lnTo>
                    <a:pt x="28734" y="10869"/>
                  </a:lnTo>
                  <a:lnTo>
                    <a:pt x="16912" y="1114"/>
                  </a:lnTo>
                  <a:lnTo>
                    <a:pt x="15587" y="1"/>
                  </a:lnTo>
                  <a:close/>
                </a:path>
              </a:pathLst>
            </a:custGeom>
            <a:solidFill>
              <a:srgbClr val="EFA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4945825" y="3125200"/>
              <a:ext cx="39800" cy="31850"/>
            </a:xfrm>
            <a:custGeom>
              <a:rect b="b" l="l" r="r" t="t"/>
              <a:pathLst>
                <a:path extrusionOk="0" h="1274" w="1592">
                  <a:moveTo>
                    <a:pt x="1591" y="1"/>
                  </a:moveTo>
                  <a:lnTo>
                    <a:pt x="1114" y="266"/>
                  </a:lnTo>
                  <a:lnTo>
                    <a:pt x="743" y="531"/>
                  </a:lnTo>
                  <a:lnTo>
                    <a:pt x="372" y="902"/>
                  </a:lnTo>
                  <a:lnTo>
                    <a:pt x="1" y="1273"/>
                  </a:lnTo>
                  <a:lnTo>
                    <a:pt x="1" y="1273"/>
                  </a:lnTo>
                  <a:lnTo>
                    <a:pt x="1591"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4925950" y="3114600"/>
              <a:ext cx="210750" cy="141850"/>
            </a:xfrm>
            <a:custGeom>
              <a:rect b="b" l="l" r="r" t="t"/>
              <a:pathLst>
                <a:path extrusionOk="0" h="5674" w="8430">
                  <a:moveTo>
                    <a:pt x="4189" y="1"/>
                  </a:moveTo>
                  <a:lnTo>
                    <a:pt x="3712" y="54"/>
                  </a:lnTo>
                  <a:lnTo>
                    <a:pt x="3234" y="107"/>
                  </a:lnTo>
                  <a:lnTo>
                    <a:pt x="2810" y="266"/>
                  </a:lnTo>
                  <a:lnTo>
                    <a:pt x="2386" y="425"/>
                  </a:lnTo>
                  <a:lnTo>
                    <a:pt x="796" y="1697"/>
                  </a:lnTo>
                  <a:lnTo>
                    <a:pt x="478" y="2281"/>
                  </a:lnTo>
                  <a:lnTo>
                    <a:pt x="213" y="2864"/>
                  </a:lnTo>
                  <a:lnTo>
                    <a:pt x="54" y="3553"/>
                  </a:lnTo>
                  <a:lnTo>
                    <a:pt x="1" y="4242"/>
                  </a:lnTo>
                  <a:lnTo>
                    <a:pt x="1" y="4613"/>
                  </a:lnTo>
                  <a:lnTo>
                    <a:pt x="54" y="4931"/>
                  </a:lnTo>
                  <a:lnTo>
                    <a:pt x="213" y="5673"/>
                  </a:lnTo>
                  <a:lnTo>
                    <a:pt x="1326" y="5408"/>
                  </a:lnTo>
                  <a:lnTo>
                    <a:pt x="2439" y="5302"/>
                  </a:lnTo>
                  <a:lnTo>
                    <a:pt x="3499" y="5249"/>
                  </a:lnTo>
                  <a:lnTo>
                    <a:pt x="4401" y="5196"/>
                  </a:lnTo>
                  <a:lnTo>
                    <a:pt x="5408" y="5249"/>
                  </a:lnTo>
                  <a:lnTo>
                    <a:pt x="6362" y="5302"/>
                  </a:lnTo>
                  <a:lnTo>
                    <a:pt x="7317" y="5408"/>
                  </a:lnTo>
                  <a:lnTo>
                    <a:pt x="8218" y="5567"/>
                  </a:lnTo>
                  <a:lnTo>
                    <a:pt x="8377" y="4931"/>
                  </a:lnTo>
                  <a:lnTo>
                    <a:pt x="8430" y="4242"/>
                  </a:lnTo>
                  <a:lnTo>
                    <a:pt x="8377" y="3765"/>
                  </a:lnTo>
                  <a:lnTo>
                    <a:pt x="8324" y="3394"/>
                  </a:lnTo>
                  <a:lnTo>
                    <a:pt x="8218" y="2970"/>
                  </a:lnTo>
                  <a:lnTo>
                    <a:pt x="8059" y="2599"/>
                  </a:lnTo>
                  <a:lnTo>
                    <a:pt x="7900" y="2228"/>
                  </a:lnTo>
                  <a:lnTo>
                    <a:pt x="7688" y="1856"/>
                  </a:lnTo>
                  <a:lnTo>
                    <a:pt x="7476" y="1538"/>
                  </a:lnTo>
                  <a:lnTo>
                    <a:pt x="7158" y="1220"/>
                  </a:lnTo>
                  <a:lnTo>
                    <a:pt x="6892" y="955"/>
                  </a:lnTo>
                  <a:lnTo>
                    <a:pt x="6574" y="743"/>
                  </a:lnTo>
                  <a:lnTo>
                    <a:pt x="6203" y="531"/>
                  </a:lnTo>
                  <a:lnTo>
                    <a:pt x="5832" y="319"/>
                  </a:lnTo>
                  <a:lnTo>
                    <a:pt x="5461" y="213"/>
                  </a:lnTo>
                  <a:lnTo>
                    <a:pt x="5037" y="107"/>
                  </a:lnTo>
                  <a:lnTo>
                    <a:pt x="4613" y="1"/>
                  </a:lnTo>
                  <a:close/>
                </a:path>
              </a:pathLst>
            </a:custGeom>
            <a:solidFill>
              <a:srgbClr val="EDD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4477975" y="3354500"/>
              <a:ext cx="1272375" cy="349925"/>
            </a:xfrm>
            <a:custGeom>
              <a:rect b="b" l="l" r="r" t="t"/>
              <a:pathLst>
                <a:path extrusionOk="0" h="13997" w="50895">
                  <a:moveTo>
                    <a:pt x="6521" y="1"/>
                  </a:moveTo>
                  <a:lnTo>
                    <a:pt x="4295" y="1803"/>
                  </a:lnTo>
                  <a:lnTo>
                    <a:pt x="4083" y="1962"/>
                  </a:lnTo>
                  <a:lnTo>
                    <a:pt x="4083" y="2015"/>
                  </a:lnTo>
                  <a:lnTo>
                    <a:pt x="3605" y="2386"/>
                  </a:lnTo>
                  <a:lnTo>
                    <a:pt x="2863" y="3022"/>
                  </a:lnTo>
                  <a:lnTo>
                    <a:pt x="2810" y="3022"/>
                  </a:lnTo>
                  <a:lnTo>
                    <a:pt x="2545" y="3287"/>
                  </a:lnTo>
                  <a:lnTo>
                    <a:pt x="2068" y="3659"/>
                  </a:lnTo>
                  <a:lnTo>
                    <a:pt x="1644" y="3977"/>
                  </a:lnTo>
                  <a:lnTo>
                    <a:pt x="1432" y="4136"/>
                  </a:lnTo>
                  <a:lnTo>
                    <a:pt x="0" y="5355"/>
                  </a:lnTo>
                  <a:lnTo>
                    <a:pt x="107" y="5514"/>
                  </a:lnTo>
                  <a:lnTo>
                    <a:pt x="319" y="5832"/>
                  </a:lnTo>
                  <a:lnTo>
                    <a:pt x="478" y="5991"/>
                  </a:lnTo>
                  <a:lnTo>
                    <a:pt x="796" y="6415"/>
                  </a:lnTo>
                  <a:lnTo>
                    <a:pt x="1061" y="6680"/>
                  </a:lnTo>
                  <a:lnTo>
                    <a:pt x="1644" y="7317"/>
                  </a:lnTo>
                  <a:lnTo>
                    <a:pt x="2439" y="8006"/>
                  </a:lnTo>
                  <a:lnTo>
                    <a:pt x="3128" y="8589"/>
                  </a:lnTo>
                  <a:lnTo>
                    <a:pt x="3924" y="9172"/>
                  </a:lnTo>
                  <a:lnTo>
                    <a:pt x="4772" y="9702"/>
                  </a:lnTo>
                  <a:lnTo>
                    <a:pt x="5302" y="10020"/>
                  </a:lnTo>
                  <a:lnTo>
                    <a:pt x="6150" y="10551"/>
                  </a:lnTo>
                  <a:lnTo>
                    <a:pt x="7051" y="10975"/>
                  </a:lnTo>
                  <a:lnTo>
                    <a:pt x="8748" y="11770"/>
                  </a:lnTo>
                  <a:lnTo>
                    <a:pt x="9384" y="12035"/>
                  </a:lnTo>
                  <a:lnTo>
                    <a:pt x="9861" y="12194"/>
                  </a:lnTo>
                  <a:lnTo>
                    <a:pt x="10444" y="12406"/>
                  </a:lnTo>
                  <a:lnTo>
                    <a:pt x="11611" y="12830"/>
                  </a:lnTo>
                  <a:lnTo>
                    <a:pt x="11717" y="12830"/>
                  </a:lnTo>
                  <a:lnTo>
                    <a:pt x="12671" y="13095"/>
                  </a:lnTo>
                  <a:lnTo>
                    <a:pt x="13625" y="13360"/>
                  </a:lnTo>
                  <a:lnTo>
                    <a:pt x="14314" y="13519"/>
                  </a:lnTo>
                  <a:lnTo>
                    <a:pt x="14686" y="13572"/>
                  </a:lnTo>
                  <a:lnTo>
                    <a:pt x="15428" y="13731"/>
                  </a:lnTo>
                  <a:lnTo>
                    <a:pt x="16806" y="13890"/>
                  </a:lnTo>
                  <a:lnTo>
                    <a:pt x="18185" y="13996"/>
                  </a:lnTo>
                  <a:lnTo>
                    <a:pt x="19563" y="13996"/>
                  </a:lnTo>
                  <a:lnTo>
                    <a:pt x="20464" y="13943"/>
                  </a:lnTo>
                  <a:lnTo>
                    <a:pt x="21471" y="13837"/>
                  </a:lnTo>
                  <a:lnTo>
                    <a:pt x="21737" y="13784"/>
                  </a:lnTo>
                  <a:lnTo>
                    <a:pt x="23963" y="13466"/>
                  </a:lnTo>
                  <a:lnTo>
                    <a:pt x="24334" y="13413"/>
                  </a:lnTo>
                  <a:lnTo>
                    <a:pt x="25130" y="13254"/>
                  </a:lnTo>
                  <a:lnTo>
                    <a:pt x="27568" y="12830"/>
                  </a:lnTo>
                  <a:lnTo>
                    <a:pt x="31862" y="12035"/>
                  </a:lnTo>
                  <a:lnTo>
                    <a:pt x="34937" y="11505"/>
                  </a:lnTo>
                  <a:lnTo>
                    <a:pt x="38065" y="10975"/>
                  </a:lnTo>
                  <a:lnTo>
                    <a:pt x="39815" y="10763"/>
                  </a:lnTo>
                  <a:lnTo>
                    <a:pt x="41511" y="10604"/>
                  </a:lnTo>
                  <a:lnTo>
                    <a:pt x="43208" y="10444"/>
                  </a:lnTo>
                  <a:lnTo>
                    <a:pt x="44851" y="10391"/>
                  </a:lnTo>
                  <a:lnTo>
                    <a:pt x="46441" y="10391"/>
                  </a:lnTo>
                  <a:lnTo>
                    <a:pt x="48032" y="10444"/>
                  </a:lnTo>
                  <a:lnTo>
                    <a:pt x="49516" y="10604"/>
                  </a:lnTo>
                  <a:lnTo>
                    <a:pt x="50895" y="10869"/>
                  </a:lnTo>
                  <a:lnTo>
                    <a:pt x="49887" y="10020"/>
                  </a:lnTo>
                  <a:lnTo>
                    <a:pt x="48827" y="9172"/>
                  </a:lnTo>
                  <a:lnTo>
                    <a:pt x="48350" y="8748"/>
                  </a:lnTo>
                  <a:lnTo>
                    <a:pt x="47290" y="8642"/>
                  </a:lnTo>
                  <a:lnTo>
                    <a:pt x="46176" y="8589"/>
                  </a:lnTo>
                  <a:lnTo>
                    <a:pt x="45010" y="8589"/>
                  </a:lnTo>
                  <a:lnTo>
                    <a:pt x="43844" y="8642"/>
                  </a:lnTo>
                  <a:lnTo>
                    <a:pt x="42677" y="8695"/>
                  </a:lnTo>
                  <a:lnTo>
                    <a:pt x="41458" y="8854"/>
                  </a:lnTo>
                  <a:lnTo>
                    <a:pt x="38966" y="9172"/>
                  </a:lnTo>
                  <a:lnTo>
                    <a:pt x="36634" y="9543"/>
                  </a:lnTo>
                  <a:lnTo>
                    <a:pt x="34195" y="10020"/>
                  </a:lnTo>
                  <a:lnTo>
                    <a:pt x="29848" y="10975"/>
                  </a:lnTo>
                  <a:lnTo>
                    <a:pt x="25342" y="12035"/>
                  </a:lnTo>
                  <a:lnTo>
                    <a:pt x="25130" y="12088"/>
                  </a:lnTo>
                  <a:lnTo>
                    <a:pt x="25077" y="12035"/>
                  </a:lnTo>
                  <a:lnTo>
                    <a:pt x="24917" y="11929"/>
                  </a:lnTo>
                  <a:lnTo>
                    <a:pt x="24758" y="11823"/>
                  </a:lnTo>
                  <a:lnTo>
                    <a:pt x="24599" y="11823"/>
                  </a:lnTo>
                  <a:lnTo>
                    <a:pt x="24440" y="11770"/>
                  </a:lnTo>
                  <a:lnTo>
                    <a:pt x="24228" y="11823"/>
                  </a:lnTo>
                  <a:lnTo>
                    <a:pt x="24069" y="11823"/>
                  </a:lnTo>
                  <a:lnTo>
                    <a:pt x="23910" y="11929"/>
                  </a:lnTo>
                  <a:lnTo>
                    <a:pt x="23804" y="12035"/>
                  </a:lnTo>
                  <a:lnTo>
                    <a:pt x="23751" y="12035"/>
                  </a:lnTo>
                  <a:lnTo>
                    <a:pt x="23645" y="11876"/>
                  </a:lnTo>
                  <a:lnTo>
                    <a:pt x="23433" y="11770"/>
                  </a:lnTo>
                  <a:lnTo>
                    <a:pt x="23274" y="11717"/>
                  </a:lnTo>
                  <a:lnTo>
                    <a:pt x="23062" y="11664"/>
                  </a:lnTo>
                  <a:lnTo>
                    <a:pt x="22744" y="11717"/>
                  </a:lnTo>
                  <a:lnTo>
                    <a:pt x="22532" y="11823"/>
                  </a:lnTo>
                  <a:lnTo>
                    <a:pt x="22426" y="11664"/>
                  </a:lnTo>
                  <a:lnTo>
                    <a:pt x="22320" y="11505"/>
                  </a:lnTo>
                  <a:lnTo>
                    <a:pt x="22214" y="11346"/>
                  </a:lnTo>
                  <a:lnTo>
                    <a:pt x="22055" y="11240"/>
                  </a:lnTo>
                  <a:lnTo>
                    <a:pt x="22055" y="11187"/>
                  </a:lnTo>
                  <a:lnTo>
                    <a:pt x="22002" y="10975"/>
                  </a:lnTo>
                  <a:lnTo>
                    <a:pt x="21896" y="10710"/>
                  </a:lnTo>
                  <a:lnTo>
                    <a:pt x="21684" y="10498"/>
                  </a:lnTo>
                  <a:lnTo>
                    <a:pt x="21418" y="10338"/>
                  </a:lnTo>
                  <a:lnTo>
                    <a:pt x="21100" y="10285"/>
                  </a:lnTo>
                  <a:lnTo>
                    <a:pt x="20835" y="10338"/>
                  </a:lnTo>
                  <a:lnTo>
                    <a:pt x="20623" y="10020"/>
                  </a:lnTo>
                  <a:lnTo>
                    <a:pt x="20252" y="9808"/>
                  </a:lnTo>
                  <a:lnTo>
                    <a:pt x="19828" y="9649"/>
                  </a:lnTo>
                  <a:lnTo>
                    <a:pt x="19775" y="9384"/>
                  </a:lnTo>
                  <a:lnTo>
                    <a:pt x="19616" y="9172"/>
                  </a:lnTo>
                  <a:lnTo>
                    <a:pt x="19510" y="9013"/>
                  </a:lnTo>
                  <a:lnTo>
                    <a:pt x="19298" y="8907"/>
                  </a:lnTo>
                  <a:lnTo>
                    <a:pt x="19139" y="8801"/>
                  </a:lnTo>
                  <a:lnTo>
                    <a:pt x="18662" y="8801"/>
                  </a:lnTo>
                  <a:lnTo>
                    <a:pt x="18503" y="8589"/>
                  </a:lnTo>
                  <a:lnTo>
                    <a:pt x="18344" y="8377"/>
                  </a:lnTo>
                  <a:lnTo>
                    <a:pt x="18132" y="8165"/>
                  </a:lnTo>
                  <a:lnTo>
                    <a:pt x="17920" y="8006"/>
                  </a:lnTo>
                  <a:lnTo>
                    <a:pt x="17707" y="7900"/>
                  </a:lnTo>
                  <a:lnTo>
                    <a:pt x="17760" y="7635"/>
                  </a:lnTo>
                  <a:lnTo>
                    <a:pt x="17707" y="7476"/>
                  </a:lnTo>
                  <a:lnTo>
                    <a:pt x="17654" y="7317"/>
                  </a:lnTo>
                  <a:lnTo>
                    <a:pt x="17548" y="7105"/>
                  </a:lnTo>
                  <a:lnTo>
                    <a:pt x="17336" y="6892"/>
                  </a:lnTo>
                  <a:lnTo>
                    <a:pt x="17071" y="6786"/>
                  </a:lnTo>
                  <a:lnTo>
                    <a:pt x="16806" y="6733"/>
                  </a:lnTo>
                  <a:lnTo>
                    <a:pt x="16594" y="6733"/>
                  </a:lnTo>
                  <a:lnTo>
                    <a:pt x="16541" y="6362"/>
                  </a:lnTo>
                  <a:lnTo>
                    <a:pt x="16382" y="5991"/>
                  </a:lnTo>
                  <a:lnTo>
                    <a:pt x="16223" y="5726"/>
                  </a:lnTo>
                  <a:lnTo>
                    <a:pt x="16011" y="5514"/>
                  </a:lnTo>
                  <a:lnTo>
                    <a:pt x="15693" y="5249"/>
                  </a:lnTo>
                  <a:lnTo>
                    <a:pt x="15375" y="5037"/>
                  </a:lnTo>
                  <a:lnTo>
                    <a:pt x="14951" y="4878"/>
                  </a:lnTo>
                  <a:lnTo>
                    <a:pt x="14155" y="4878"/>
                  </a:lnTo>
                  <a:lnTo>
                    <a:pt x="13784" y="4984"/>
                  </a:lnTo>
                  <a:lnTo>
                    <a:pt x="13572" y="4666"/>
                  </a:lnTo>
                  <a:lnTo>
                    <a:pt x="13360" y="4401"/>
                  </a:lnTo>
                  <a:lnTo>
                    <a:pt x="13042" y="4189"/>
                  </a:lnTo>
                  <a:lnTo>
                    <a:pt x="12724" y="3977"/>
                  </a:lnTo>
                  <a:lnTo>
                    <a:pt x="12353" y="3871"/>
                  </a:lnTo>
                  <a:lnTo>
                    <a:pt x="11876" y="3818"/>
                  </a:lnTo>
                  <a:lnTo>
                    <a:pt x="11611" y="3818"/>
                  </a:lnTo>
                  <a:lnTo>
                    <a:pt x="11346" y="3871"/>
                  </a:lnTo>
                  <a:lnTo>
                    <a:pt x="11293" y="3659"/>
                  </a:lnTo>
                  <a:lnTo>
                    <a:pt x="11187" y="3394"/>
                  </a:lnTo>
                  <a:lnTo>
                    <a:pt x="10975" y="3181"/>
                  </a:lnTo>
                  <a:lnTo>
                    <a:pt x="10709" y="3075"/>
                  </a:lnTo>
                  <a:lnTo>
                    <a:pt x="10444" y="3022"/>
                  </a:lnTo>
                  <a:lnTo>
                    <a:pt x="10232" y="3022"/>
                  </a:lnTo>
                  <a:lnTo>
                    <a:pt x="10073" y="3075"/>
                  </a:lnTo>
                  <a:lnTo>
                    <a:pt x="9808" y="2757"/>
                  </a:lnTo>
                  <a:lnTo>
                    <a:pt x="9490" y="2439"/>
                  </a:lnTo>
                  <a:lnTo>
                    <a:pt x="9172" y="2174"/>
                  </a:lnTo>
                  <a:lnTo>
                    <a:pt x="8748" y="1962"/>
                  </a:lnTo>
                  <a:lnTo>
                    <a:pt x="8430" y="1856"/>
                  </a:lnTo>
                  <a:lnTo>
                    <a:pt x="8112" y="1803"/>
                  </a:lnTo>
                  <a:lnTo>
                    <a:pt x="8059" y="1803"/>
                  </a:lnTo>
                  <a:lnTo>
                    <a:pt x="7953" y="1485"/>
                  </a:lnTo>
                  <a:lnTo>
                    <a:pt x="7794" y="1167"/>
                  </a:lnTo>
                  <a:lnTo>
                    <a:pt x="7529" y="796"/>
                  </a:lnTo>
                  <a:lnTo>
                    <a:pt x="7264" y="478"/>
                  </a:lnTo>
                  <a:lnTo>
                    <a:pt x="6892" y="213"/>
                  </a:lnTo>
                  <a:lnTo>
                    <a:pt x="6521"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4876900" y="3244500"/>
              <a:ext cx="626925" cy="291600"/>
            </a:xfrm>
            <a:custGeom>
              <a:rect b="b" l="l" r="r" t="t"/>
              <a:pathLst>
                <a:path extrusionOk="0" h="11664" w="25077">
                  <a:moveTo>
                    <a:pt x="6522" y="637"/>
                  </a:moveTo>
                  <a:lnTo>
                    <a:pt x="7476" y="690"/>
                  </a:lnTo>
                  <a:lnTo>
                    <a:pt x="8377" y="743"/>
                  </a:lnTo>
                  <a:lnTo>
                    <a:pt x="9226" y="849"/>
                  </a:lnTo>
                  <a:lnTo>
                    <a:pt x="9915" y="955"/>
                  </a:lnTo>
                  <a:lnTo>
                    <a:pt x="10551" y="1114"/>
                  </a:lnTo>
                  <a:lnTo>
                    <a:pt x="10763" y="1220"/>
                  </a:lnTo>
                  <a:lnTo>
                    <a:pt x="10869" y="1326"/>
                  </a:lnTo>
                  <a:lnTo>
                    <a:pt x="11399" y="2386"/>
                  </a:lnTo>
                  <a:lnTo>
                    <a:pt x="11452" y="2545"/>
                  </a:lnTo>
                  <a:lnTo>
                    <a:pt x="11929" y="3446"/>
                  </a:lnTo>
                  <a:lnTo>
                    <a:pt x="12512" y="4348"/>
                  </a:lnTo>
                  <a:lnTo>
                    <a:pt x="12512" y="4401"/>
                  </a:lnTo>
                  <a:lnTo>
                    <a:pt x="13149" y="5249"/>
                  </a:lnTo>
                  <a:lnTo>
                    <a:pt x="13467" y="5620"/>
                  </a:lnTo>
                  <a:lnTo>
                    <a:pt x="13785" y="5938"/>
                  </a:lnTo>
                  <a:lnTo>
                    <a:pt x="14262" y="5673"/>
                  </a:lnTo>
                  <a:lnTo>
                    <a:pt x="14474" y="5620"/>
                  </a:lnTo>
                  <a:lnTo>
                    <a:pt x="14686" y="5567"/>
                  </a:lnTo>
                  <a:lnTo>
                    <a:pt x="14951" y="5620"/>
                  </a:lnTo>
                  <a:lnTo>
                    <a:pt x="15216" y="5673"/>
                  </a:lnTo>
                  <a:lnTo>
                    <a:pt x="15375" y="5832"/>
                  </a:lnTo>
                  <a:lnTo>
                    <a:pt x="15534" y="6044"/>
                  </a:lnTo>
                  <a:lnTo>
                    <a:pt x="16064" y="6044"/>
                  </a:lnTo>
                  <a:lnTo>
                    <a:pt x="16648" y="5991"/>
                  </a:lnTo>
                  <a:lnTo>
                    <a:pt x="17973" y="5673"/>
                  </a:lnTo>
                  <a:lnTo>
                    <a:pt x="19245" y="5408"/>
                  </a:lnTo>
                  <a:lnTo>
                    <a:pt x="19882" y="5302"/>
                  </a:lnTo>
                  <a:lnTo>
                    <a:pt x="20412" y="5302"/>
                  </a:lnTo>
                  <a:lnTo>
                    <a:pt x="20730" y="5408"/>
                  </a:lnTo>
                  <a:lnTo>
                    <a:pt x="21048" y="5620"/>
                  </a:lnTo>
                  <a:lnTo>
                    <a:pt x="21419" y="5885"/>
                  </a:lnTo>
                  <a:lnTo>
                    <a:pt x="21790" y="6203"/>
                  </a:lnTo>
                  <a:lnTo>
                    <a:pt x="21949" y="6362"/>
                  </a:lnTo>
                  <a:lnTo>
                    <a:pt x="22532" y="7157"/>
                  </a:lnTo>
                  <a:lnTo>
                    <a:pt x="23168" y="8059"/>
                  </a:lnTo>
                  <a:lnTo>
                    <a:pt x="23381" y="8377"/>
                  </a:lnTo>
                  <a:lnTo>
                    <a:pt x="23805" y="9172"/>
                  </a:lnTo>
                  <a:lnTo>
                    <a:pt x="24123" y="9914"/>
                  </a:lnTo>
                  <a:lnTo>
                    <a:pt x="24229" y="10179"/>
                  </a:lnTo>
                  <a:lnTo>
                    <a:pt x="24335" y="10391"/>
                  </a:lnTo>
                  <a:lnTo>
                    <a:pt x="24441" y="10656"/>
                  </a:lnTo>
                  <a:lnTo>
                    <a:pt x="24441" y="10815"/>
                  </a:lnTo>
                  <a:lnTo>
                    <a:pt x="24388" y="10974"/>
                  </a:lnTo>
                  <a:lnTo>
                    <a:pt x="24282" y="11027"/>
                  </a:lnTo>
                  <a:lnTo>
                    <a:pt x="24176" y="11027"/>
                  </a:lnTo>
                  <a:lnTo>
                    <a:pt x="24017" y="10974"/>
                  </a:lnTo>
                  <a:lnTo>
                    <a:pt x="23805" y="10815"/>
                  </a:lnTo>
                  <a:lnTo>
                    <a:pt x="23646" y="10656"/>
                  </a:lnTo>
                  <a:lnTo>
                    <a:pt x="23487" y="10391"/>
                  </a:lnTo>
                  <a:lnTo>
                    <a:pt x="23381" y="10285"/>
                  </a:lnTo>
                  <a:lnTo>
                    <a:pt x="23434" y="10391"/>
                  </a:lnTo>
                  <a:lnTo>
                    <a:pt x="23381" y="10497"/>
                  </a:lnTo>
                  <a:lnTo>
                    <a:pt x="23381" y="10603"/>
                  </a:lnTo>
                  <a:lnTo>
                    <a:pt x="23274" y="10656"/>
                  </a:lnTo>
                  <a:lnTo>
                    <a:pt x="23168" y="10709"/>
                  </a:lnTo>
                  <a:lnTo>
                    <a:pt x="23062" y="10656"/>
                  </a:lnTo>
                  <a:lnTo>
                    <a:pt x="22956" y="10603"/>
                  </a:lnTo>
                  <a:lnTo>
                    <a:pt x="22797" y="10391"/>
                  </a:lnTo>
                  <a:lnTo>
                    <a:pt x="22691" y="10179"/>
                  </a:lnTo>
                  <a:lnTo>
                    <a:pt x="22585" y="9914"/>
                  </a:lnTo>
                  <a:lnTo>
                    <a:pt x="22532" y="9861"/>
                  </a:lnTo>
                  <a:lnTo>
                    <a:pt x="22532" y="9914"/>
                  </a:lnTo>
                  <a:lnTo>
                    <a:pt x="22426" y="10020"/>
                  </a:lnTo>
                  <a:lnTo>
                    <a:pt x="22320" y="10073"/>
                  </a:lnTo>
                  <a:lnTo>
                    <a:pt x="22214" y="10126"/>
                  </a:lnTo>
                  <a:lnTo>
                    <a:pt x="22108" y="10073"/>
                  </a:lnTo>
                  <a:lnTo>
                    <a:pt x="21949" y="10073"/>
                  </a:lnTo>
                  <a:lnTo>
                    <a:pt x="21790" y="9914"/>
                  </a:lnTo>
                  <a:lnTo>
                    <a:pt x="21631" y="9702"/>
                  </a:lnTo>
                  <a:lnTo>
                    <a:pt x="21525" y="9490"/>
                  </a:lnTo>
                  <a:lnTo>
                    <a:pt x="21419" y="9066"/>
                  </a:lnTo>
                  <a:lnTo>
                    <a:pt x="21260" y="9225"/>
                  </a:lnTo>
                  <a:lnTo>
                    <a:pt x="21048" y="9225"/>
                  </a:lnTo>
                  <a:lnTo>
                    <a:pt x="20942" y="9172"/>
                  </a:lnTo>
                  <a:lnTo>
                    <a:pt x="20836" y="9119"/>
                  </a:lnTo>
                  <a:lnTo>
                    <a:pt x="20677" y="8907"/>
                  </a:lnTo>
                  <a:lnTo>
                    <a:pt x="20412" y="8377"/>
                  </a:lnTo>
                  <a:lnTo>
                    <a:pt x="20253" y="8536"/>
                  </a:lnTo>
                  <a:lnTo>
                    <a:pt x="20094" y="8536"/>
                  </a:lnTo>
                  <a:lnTo>
                    <a:pt x="19988" y="8483"/>
                  </a:lnTo>
                  <a:lnTo>
                    <a:pt x="19882" y="8377"/>
                  </a:lnTo>
                  <a:lnTo>
                    <a:pt x="19775" y="8218"/>
                  </a:lnTo>
                  <a:lnTo>
                    <a:pt x="19722" y="8059"/>
                  </a:lnTo>
                  <a:lnTo>
                    <a:pt x="19669" y="7953"/>
                  </a:lnTo>
                  <a:lnTo>
                    <a:pt x="19616" y="8059"/>
                  </a:lnTo>
                  <a:lnTo>
                    <a:pt x="19510" y="8112"/>
                  </a:lnTo>
                  <a:lnTo>
                    <a:pt x="19404" y="8059"/>
                  </a:lnTo>
                  <a:lnTo>
                    <a:pt x="19245" y="7900"/>
                  </a:lnTo>
                  <a:lnTo>
                    <a:pt x="19139" y="7687"/>
                  </a:lnTo>
                  <a:lnTo>
                    <a:pt x="17602" y="7740"/>
                  </a:lnTo>
                  <a:lnTo>
                    <a:pt x="16648" y="7794"/>
                  </a:lnTo>
                  <a:lnTo>
                    <a:pt x="16170" y="7740"/>
                  </a:lnTo>
                  <a:lnTo>
                    <a:pt x="15799" y="7687"/>
                  </a:lnTo>
                  <a:lnTo>
                    <a:pt x="15481" y="8059"/>
                  </a:lnTo>
                  <a:lnTo>
                    <a:pt x="15163" y="8377"/>
                  </a:lnTo>
                  <a:lnTo>
                    <a:pt x="14580" y="8801"/>
                  </a:lnTo>
                  <a:lnTo>
                    <a:pt x="14050" y="9119"/>
                  </a:lnTo>
                  <a:lnTo>
                    <a:pt x="13573" y="9278"/>
                  </a:lnTo>
                  <a:lnTo>
                    <a:pt x="13149" y="9331"/>
                  </a:lnTo>
                  <a:lnTo>
                    <a:pt x="12778" y="9384"/>
                  </a:lnTo>
                  <a:lnTo>
                    <a:pt x="12512" y="9331"/>
                  </a:lnTo>
                  <a:lnTo>
                    <a:pt x="12247" y="9278"/>
                  </a:lnTo>
                  <a:lnTo>
                    <a:pt x="12141" y="9437"/>
                  </a:lnTo>
                  <a:lnTo>
                    <a:pt x="11717" y="9914"/>
                  </a:lnTo>
                  <a:lnTo>
                    <a:pt x="11081" y="10391"/>
                  </a:lnTo>
                  <a:lnTo>
                    <a:pt x="10604" y="10762"/>
                  </a:lnTo>
                  <a:lnTo>
                    <a:pt x="10339" y="10868"/>
                  </a:lnTo>
                  <a:lnTo>
                    <a:pt x="10021" y="10974"/>
                  </a:lnTo>
                  <a:lnTo>
                    <a:pt x="9703" y="10974"/>
                  </a:lnTo>
                  <a:lnTo>
                    <a:pt x="9385" y="10921"/>
                  </a:lnTo>
                  <a:lnTo>
                    <a:pt x="9066" y="10815"/>
                  </a:lnTo>
                  <a:lnTo>
                    <a:pt x="8748" y="10709"/>
                  </a:lnTo>
                  <a:lnTo>
                    <a:pt x="8218" y="10391"/>
                  </a:lnTo>
                  <a:lnTo>
                    <a:pt x="7847" y="10126"/>
                  </a:lnTo>
                  <a:lnTo>
                    <a:pt x="7635" y="9914"/>
                  </a:lnTo>
                  <a:lnTo>
                    <a:pt x="7582" y="9702"/>
                  </a:lnTo>
                  <a:lnTo>
                    <a:pt x="7582" y="9596"/>
                  </a:lnTo>
                  <a:lnTo>
                    <a:pt x="7635" y="9596"/>
                  </a:lnTo>
                  <a:lnTo>
                    <a:pt x="8536" y="9225"/>
                  </a:lnTo>
                  <a:lnTo>
                    <a:pt x="9332" y="8854"/>
                  </a:lnTo>
                  <a:lnTo>
                    <a:pt x="10127" y="8377"/>
                  </a:lnTo>
                  <a:lnTo>
                    <a:pt x="10657" y="8059"/>
                  </a:lnTo>
                  <a:lnTo>
                    <a:pt x="11081" y="7687"/>
                  </a:lnTo>
                  <a:lnTo>
                    <a:pt x="11452" y="7316"/>
                  </a:lnTo>
                  <a:lnTo>
                    <a:pt x="11134" y="7210"/>
                  </a:lnTo>
                  <a:lnTo>
                    <a:pt x="10816" y="6998"/>
                  </a:lnTo>
                  <a:lnTo>
                    <a:pt x="10551" y="6733"/>
                  </a:lnTo>
                  <a:lnTo>
                    <a:pt x="10286" y="6362"/>
                  </a:lnTo>
                  <a:lnTo>
                    <a:pt x="10127" y="6203"/>
                  </a:lnTo>
                  <a:lnTo>
                    <a:pt x="9544" y="5302"/>
                  </a:lnTo>
                  <a:lnTo>
                    <a:pt x="8960" y="4401"/>
                  </a:lnTo>
                  <a:lnTo>
                    <a:pt x="8960" y="4348"/>
                  </a:lnTo>
                  <a:lnTo>
                    <a:pt x="8377" y="3499"/>
                  </a:lnTo>
                  <a:lnTo>
                    <a:pt x="8112" y="3128"/>
                  </a:lnTo>
                  <a:lnTo>
                    <a:pt x="7794" y="2916"/>
                  </a:lnTo>
                  <a:lnTo>
                    <a:pt x="7635" y="2810"/>
                  </a:lnTo>
                  <a:lnTo>
                    <a:pt x="7423" y="2757"/>
                  </a:lnTo>
                  <a:lnTo>
                    <a:pt x="7158" y="2916"/>
                  </a:lnTo>
                  <a:lnTo>
                    <a:pt x="6840" y="3022"/>
                  </a:lnTo>
                  <a:lnTo>
                    <a:pt x="6522" y="3075"/>
                  </a:lnTo>
                  <a:lnTo>
                    <a:pt x="6257" y="3128"/>
                  </a:lnTo>
                  <a:lnTo>
                    <a:pt x="6045" y="3075"/>
                  </a:lnTo>
                  <a:lnTo>
                    <a:pt x="5939" y="3022"/>
                  </a:lnTo>
                  <a:lnTo>
                    <a:pt x="5886" y="2863"/>
                  </a:lnTo>
                  <a:lnTo>
                    <a:pt x="5939" y="2757"/>
                  </a:lnTo>
                  <a:lnTo>
                    <a:pt x="5461" y="2969"/>
                  </a:lnTo>
                  <a:lnTo>
                    <a:pt x="5196" y="3022"/>
                  </a:lnTo>
                  <a:lnTo>
                    <a:pt x="4984" y="3075"/>
                  </a:lnTo>
                  <a:lnTo>
                    <a:pt x="4878" y="3075"/>
                  </a:lnTo>
                  <a:lnTo>
                    <a:pt x="4772" y="3022"/>
                  </a:lnTo>
                  <a:lnTo>
                    <a:pt x="4719" y="2969"/>
                  </a:lnTo>
                  <a:lnTo>
                    <a:pt x="4666" y="2863"/>
                  </a:lnTo>
                  <a:lnTo>
                    <a:pt x="4666" y="2704"/>
                  </a:lnTo>
                  <a:lnTo>
                    <a:pt x="4401" y="2863"/>
                  </a:lnTo>
                  <a:lnTo>
                    <a:pt x="4083" y="2969"/>
                  </a:lnTo>
                  <a:lnTo>
                    <a:pt x="3818" y="3022"/>
                  </a:lnTo>
                  <a:lnTo>
                    <a:pt x="3553" y="2969"/>
                  </a:lnTo>
                  <a:lnTo>
                    <a:pt x="3447" y="2916"/>
                  </a:lnTo>
                  <a:lnTo>
                    <a:pt x="3341" y="2863"/>
                  </a:lnTo>
                  <a:lnTo>
                    <a:pt x="3288" y="2704"/>
                  </a:lnTo>
                  <a:lnTo>
                    <a:pt x="3341" y="2545"/>
                  </a:lnTo>
                  <a:lnTo>
                    <a:pt x="2917" y="2704"/>
                  </a:lnTo>
                  <a:lnTo>
                    <a:pt x="2493" y="2757"/>
                  </a:lnTo>
                  <a:lnTo>
                    <a:pt x="2122" y="2757"/>
                  </a:lnTo>
                  <a:lnTo>
                    <a:pt x="1963" y="2651"/>
                  </a:lnTo>
                  <a:lnTo>
                    <a:pt x="1856" y="2545"/>
                  </a:lnTo>
                  <a:lnTo>
                    <a:pt x="1803" y="2386"/>
                  </a:lnTo>
                  <a:lnTo>
                    <a:pt x="1803" y="2227"/>
                  </a:lnTo>
                  <a:lnTo>
                    <a:pt x="1432" y="2333"/>
                  </a:lnTo>
                  <a:lnTo>
                    <a:pt x="1114" y="2333"/>
                  </a:lnTo>
                  <a:lnTo>
                    <a:pt x="955" y="2280"/>
                  </a:lnTo>
                  <a:lnTo>
                    <a:pt x="796" y="2174"/>
                  </a:lnTo>
                  <a:lnTo>
                    <a:pt x="690" y="2068"/>
                  </a:lnTo>
                  <a:lnTo>
                    <a:pt x="637" y="1962"/>
                  </a:lnTo>
                  <a:lnTo>
                    <a:pt x="637" y="1803"/>
                  </a:lnTo>
                  <a:lnTo>
                    <a:pt x="690" y="1697"/>
                  </a:lnTo>
                  <a:lnTo>
                    <a:pt x="743" y="1591"/>
                  </a:lnTo>
                  <a:lnTo>
                    <a:pt x="849" y="1538"/>
                  </a:lnTo>
                  <a:lnTo>
                    <a:pt x="1167" y="1379"/>
                  </a:lnTo>
                  <a:lnTo>
                    <a:pt x="1485" y="1326"/>
                  </a:lnTo>
                  <a:lnTo>
                    <a:pt x="2440" y="1061"/>
                  </a:lnTo>
                  <a:lnTo>
                    <a:pt x="3447" y="849"/>
                  </a:lnTo>
                  <a:lnTo>
                    <a:pt x="4454" y="743"/>
                  </a:lnTo>
                  <a:lnTo>
                    <a:pt x="5514" y="690"/>
                  </a:lnTo>
                  <a:lnTo>
                    <a:pt x="6522" y="637"/>
                  </a:lnTo>
                  <a:close/>
                  <a:moveTo>
                    <a:pt x="6363" y="0"/>
                  </a:moveTo>
                  <a:lnTo>
                    <a:pt x="5461" y="53"/>
                  </a:lnTo>
                  <a:lnTo>
                    <a:pt x="4401" y="106"/>
                  </a:lnTo>
                  <a:lnTo>
                    <a:pt x="3288" y="212"/>
                  </a:lnTo>
                  <a:lnTo>
                    <a:pt x="2175" y="477"/>
                  </a:lnTo>
                  <a:lnTo>
                    <a:pt x="1326" y="690"/>
                  </a:lnTo>
                  <a:lnTo>
                    <a:pt x="902" y="796"/>
                  </a:lnTo>
                  <a:lnTo>
                    <a:pt x="584" y="955"/>
                  </a:lnTo>
                  <a:lnTo>
                    <a:pt x="319" y="1114"/>
                  </a:lnTo>
                  <a:lnTo>
                    <a:pt x="160" y="1326"/>
                  </a:lnTo>
                  <a:lnTo>
                    <a:pt x="54" y="1485"/>
                  </a:lnTo>
                  <a:lnTo>
                    <a:pt x="1" y="1697"/>
                  </a:lnTo>
                  <a:lnTo>
                    <a:pt x="1" y="1909"/>
                  </a:lnTo>
                  <a:lnTo>
                    <a:pt x="54" y="2121"/>
                  </a:lnTo>
                  <a:lnTo>
                    <a:pt x="160" y="2386"/>
                  </a:lnTo>
                  <a:lnTo>
                    <a:pt x="266" y="2545"/>
                  </a:lnTo>
                  <a:lnTo>
                    <a:pt x="425" y="2704"/>
                  </a:lnTo>
                  <a:lnTo>
                    <a:pt x="690" y="2863"/>
                  </a:lnTo>
                  <a:lnTo>
                    <a:pt x="955" y="2916"/>
                  </a:lnTo>
                  <a:lnTo>
                    <a:pt x="1273" y="2969"/>
                  </a:lnTo>
                  <a:lnTo>
                    <a:pt x="1379" y="2969"/>
                  </a:lnTo>
                  <a:lnTo>
                    <a:pt x="1538" y="3128"/>
                  </a:lnTo>
                  <a:lnTo>
                    <a:pt x="1750" y="3287"/>
                  </a:lnTo>
                  <a:lnTo>
                    <a:pt x="2016" y="3393"/>
                  </a:lnTo>
                  <a:lnTo>
                    <a:pt x="2652" y="3393"/>
                  </a:lnTo>
                  <a:lnTo>
                    <a:pt x="2917" y="3340"/>
                  </a:lnTo>
                  <a:lnTo>
                    <a:pt x="3076" y="3499"/>
                  </a:lnTo>
                  <a:lnTo>
                    <a:pt x="3288" y="3552"/>
                  </a:lnTo>
                  <a:lnTo>
                    <a:pt x="3500" y="3605"/>
                  </a:lnTo>
                  <a:lnTo>
                    <a:pt x="3765" y="3658"/>
                  </a:lnTo>
                  <a:lnTo>
                    <a:pt x="4030" y="3605"/>
                  </a:lnTo>
                  <a:lnTo>
                    <a:pt x="4401" y="3552"/>
                  </a:lnTo>
                  <a:lnTo>
                    <a:pt x="4613" y="3658"/>
                  </a:lnTo>
                  <a:lnTo>
                    <a:pt x="4825" y="3711"/>
                  </a:lnTo>
                  <a:lnTo>
                    <a:pt x="4984" y="3711"/>
                  </a:lnTo>
                  <a:lnTo>
                    <a:pt x="5302" y="3658"/>
                  </a:lnTo>
                  <a:lnTo>
                    <a:pt x="5621" y="3605"/>
                  </a:lnTo>
                  <a:lnTo>
                    <a:pt x="5886" y="3711"/>
                  </a:lnTo>
                  <a:lnTo>
                    <a:pt x="6257" y="3764"/>
                  </a:lnTo>
                  <a:lnTo>
                    <a:pt x="6522" y="3711"/>
                  </a:lnTo>
                  <a:lnTo>
                    <a:pt x="6840" y="3658"/>
                  </a:lnTo>
                  <a:lnTo>
                    <a:pt x="7476" y="3446"/>
                  </a:lnTo>
                  <a:lnTo>
                    <a:pt x="7635" y="3605"/>
                  </a:lnTo>
                  <a:lnTo>
                    <a:pt x="7847" y="3817"/>
                  </a:lnTo>
                  <a:lnTo>
                    <a:pt x="8218" y="4348"/>
                  </a:lnTo>
                  <a:lnTo>
                    <a:pt x="8218" y="4401"/>
                  </a:lnTo>
                  <a:lnTo>
                    <a:pt x="8695" y="5196"/>
                  </a:lnTo>
                  <a:lnTo>
                    <a:pt x="9385" y="6203"/>
                  </a:lnTo>
                  <a:lnTo>
                    <a:pt x="9491" y="6362"/>
                  </a:lnTo>
                  <a:lnTo>
                    <a:pt x="9915" y="6945"/>
                  </a:lnTo>
                  <a:lnTo>
                    <a:pt x="10392" y="7475"/>
                  </a:lnTo>
                  <a:lnTo>
                    <a:pt x="9968" y="7740"/>
                  </a:lnTo>
                  <a:lnTo>
                    <a:pt x="9491" y="8059"/>
                  </a:lnTo>
                  <a:lnTo>
                    <a:pt x="8801" y="8377"/>
                  </a:lnTo>
                  <a:lnTo>
                    <a:pt x="7953" y="8801"/>
                  </a:lnTo>
                  <a:lnTo>
                    <a:pt x="7476" y="8960"/>
                  </a:lnTo>
                  <a:lnTo>
                    <a:pt x="7423" y="8960"/>
                  </a:lnTo>
                  <a:lnTo>
                    <a:pt x="7211" y="9119"/>
                  </a:lnTo>
                  <a:lnTo>
                    <a:pt x="6999" y="9331"/>
                  </a:lnTo>
                  <a:lnTo>
                    <a:pt x="6946" y="9543"/>
                  </a:lnTo>
                  <a:lnTo>
                    <a:pt x="6946" y="9861"/>
                  </a:lnTo>
                  <a:lnTo>
                    <a:pt x="6946" y="9914"/>
                  </a:lnTo>
                  <a:lnTo>
                    <a:pt x="7052" y="10126"/>
                  </a:lnTo>
                  <a:lnTo>
                    <a:pt x="7264" y="10391"/>
                  </a:lnTo>
                  <a:lnTo>
                    <a:pt x="7476" y="10656"/>
                  </a:lnTo>
                  <a:lnTo>
                    <a:pt x="7741" y="10868"/>
                  </a:lnTo>
                  <a:lnTo>
                    <a:pt x="8059" y="11080"/>
                  </a:lnTo>
                  <a:lnTo>
                    <a:pt x="8377" y="11239"/>
                  </a:lnTo>
                  <a:lnTo>
                    <a:pt x="8695" y="11399"/>
                  </a:lnTo>
                  <a:lnTo>
                    <a:pt x="9066" y="11505"/>
                  </a:lnTo>
                  <a:lnTo>
                    <a:pt x="9438" y="11611"/>
                  </a:lnTo>
                  <a:lnTo>
                    <a:pt x="10127" y="11611"/>
                  </a:lnTo>
                  <a:lnTo>
                    <a:pt x="10445" y="11558"/>
                  </a:lnTo>
                  <a:lnTo>
                    <a:pt x="10710" y="11399"/>
                  </a:lnTo>
                  <a:lnTo>
                    <a:pt x="10975" y="11292"/>
                  </a:lnTo>
                  <a:lnTo>
                    <a:pt x="11611" y="10815"/>
                  </a:lnTo>
                  <a:lnTo>
                    <a:pt x="12088" y="10391"/>
                  </a:lnTo>
                  <a:lnTo>
                    <a:pt x="12512" y="9967"/>
                  </a:lnTo>
                  <a:lnTo>
                    <a:pt x="12884" y="10020"/>
                  </a:lnTo>
                  <a:lnTo>
                    <a:pt x="13308" y="9967"/>
                  </a:lnTo>
                  <a:lnTo>
                    <a:pt x="13732" y="9914"/>
                  </a:lnTo>
                  <a:lnTo>
                    <a:pt x="14262" y="9702"/>
                  </a:lnTo>
                  <a:lnTo>
                    <a:pt x="14845" y="9384"/>
                  </a:lnTo>
                  <a:lnTo>
                    <a:pt x="15428" y="8960"/>
                  </a:lnTo>
                  <a:lnTo>
                    <a:pt x="16064" y="8377"/>
                  </a:lnTo>
                  <a:lnTo>
                    <a:pt x="16223" y="8377"/>
                  </a:lnTo>
                  <a:lnTo>
                    <a:pt x="16966" y="8430"/>
                  </a:lnTo>
                  <a:lnTo>
                    <a:pt x="17814" y="8377"/>
                  </a:lnTo>
                  <a:lnTo>
                    <a:pt x="18768" y="8324"/>
                  </a:lnTo>
                  <a:lnTo>
                    <a:pt x="18821" y="8377"/>
                  </a:lnTo>
                  <a:lnTo>
                    <a:pt x="18927" y="8536"/>
                  </a:lnTo>
                  <a:lnTo>
                    <a:pt x="19086" y="8589"/>
                  </a:lnTo>
                  <a:lnTo>
                    <a:pt x="19298" y="8695"/>
                  </a:lnTo>
                  <a:lnTo>
                    <a:pt x="19563" y="8960"/>
                  </a:lnTo>
                  <a:lnTo>
                    <a:pt x="19722" y="9066"/>
                  </a:lnTo>
                  <a:lnTo>
                    <a:pt x="19882" y="9172"/>
                  </a:lnTo>
                  <a:lnTo>
                    <a:pt x="20094" y="9172"/>
                  </a:lnTo>
                  <a:lnTo>
                    <a:pt x="20253" y="9384"/>
                  </a:lnTo>
                  <a:lnTo>
                    <a:pt x="20412" y="9596"/>
                  </a:lnTo>
                  <a:lnTo>
                    <a:pt x="20624" y="9755"/>
                  </a:lnTo>
                  <a:lnTo>
                    <a:pt x="20836" y="9861"/>
                  </a:lnTo>
                  <a:lnTo>
                    <a:pt x="20995" y="9861"/>
                  </a:lnTo>
                  <a:lnTo>
                    <a:pt x="20995" y="9914"/>
                  </a:lnTo>
                  <a:lnTo>
                    <a:pt x="21207" y="10179"/>
                  </a:lnTo>
                  <a:lnTo>
                    <a:pt x="21366" y="10391"/>
                  </a:lnTo>
                  <a:lnTo>
                    <a:pt x="21578" y="10550"/>
                  </a:lnTo>
                  <a:lnTo>
                    <a:pt x="21790" y="10656"/>
                  </a:lnTo>
                  <a:lnTo>
                    <a:pt x="22002" y="10709"/>
                  </a:lnTo>
                  <a:lnTo>
                    <a:pt x="22214" y="10762"/>
                  </a:lnTo>
                  <a:lnTo>
                    <a:pt x="22267" y="10762"/>
                  </a:lnTo>
                  <a:lnTo>
                    <a:pt x="22479" y="11027"/>
                  </a:lnTo>
                  <a:lnTo>
                    <a:pt x="22691" y="11186"/>
                  </a:lnTo>
                  <a:lnTo>
                    <a:pt x="22956" y="11292"/>
                  </a:lnTo>
                  <a:lnTo>
                    <a:pt x="23168" y="11346"/>
                  </a:lnTo>
                  <a:lnTo>
                    <a:pt x="23381" y="11292"/>
                  </a:lnTo>
                  <a:lnTo>
                    <a:pt x="23540" y="11452"/>
                  </a:lnTo>
                  <a:lnTo>
                    <a:pt x="23752" y="11558"/>
                  </a:lnTo>
                  <a:lnTo>
                    <a:pt x="23964" y="11664"/>
                  </a:lnTo>
                  <a:lnTo>
                    <a:pt x="24441" y="11664"/>
                  </a:lnTo>
                  <a:lnTo>
                    <a:pt x="24653" y="11558"/>
                  </a:lnTo>
                  <a:lnTo>
                    <a:pt x="24812" y="11452"/>
                  </a:lnTo>
                  <a:lnTo>
                    <a:pt x="24971" y="11239"/>
                  </a:lnTo>
                  <a:lnTo>
                    <a:pt x="25024" y="11027"/>
                  </a:lnTo>
                  <a:lnTo>
                    <a:pt x="25077" y="10815"/>
                  </a:lnTo>
                  <a:lnTo>
                    <a:pt x="25077" y="10603"/>
                  </a:lnTo>
                  <a:lnTo>
                    <a:pt x="25024" y="10391"/>
                  </a:lnTo>
                  <a:lnTo>
                    <a:pt x="24812" y="9914"/>
                  </a:lnTo>
                  <a:lnTo>
                    <a:pt x="24494" y="9225"/>
                  </a:lnTo>
                  <a:lnTo>
                    <a:pt x="24070" y="8377"/>
                  </a:lnTo>
                  <a:lnTo>
                    <a:pt x="23911" y="8059"/>
                  </a:lnTo>
                  <a:lnTo>
                    <a:pt x="23381" y="7210"/>
                  </a:lnTo>
                  <a:lnTo>
                    <a:pt x="22744" y="6362"/>
                  </a:lnTo>
                  <a:lnTo>
                    <a:pt x="22638" y="6203"/>
                  </a:lnTo>
                  <a:lnTo>
                    <a:pt x="22108" y="5673"/>
                  </a:lnTo>
                  <a:lnTo>
                    <a:pt x="21578" y="5196"/>
                  </a:lnTo>
                  <a:lnTo>
                    <a:pt x="21313" y="4984"/>
                  </a:lnTo>
                  <a:lnTo>
                    <a:pt x="21048" y="4825"/>
                  </a:lnTo>
                  <a:lnTo>
                    <a:pt x="20783" y="4772"/>
                  </a:lnTo>
                  <a:lnTo>
                    <a:pt x="20518" y="4666"/>
                  </a:lnTo>
                  <a:lnTo>
                    <a:pt x="20094" y="4666"/>
                  </a:lnTo>
                  <a:lnTo>
                    <a:pt x="19563" y="4719"/>
                  </a:lnTo>
                  <a:lnTo>
                    <a:pt x="18980" y="4772"/>
                  </a:lnTo>
                  <a:lnTo>
                    <a:pt x="17761" y="5090"/>
                  </a:lnTo>
                  <a:lnTo>
                    <a:pt x="16754" y="5302"/>
                  </a:lnTo>
                  <a:lnTo>
                    <a:pt x="16277" y="5408"/>
                  </a:lnTo>
                  <a:lnTo>
                    <a:pt x="15905" y="5461"/>
                  </a:lnTo>
                  <a:lnTo>
                    <a:pt x="15640" y="5249"/>
                  </a:lnTo>
                  <a:lnTo>
                    <a:pt x="15375" y="5090"/>
                  </a:lnTo>
                  <a:lnTo>
                    <a:pt x="15057" y="4984"/>
                  </a:lnTo>
                  <a:lnTo>
                    <a:pt x="14739" y="4931"/>
                  </a:lnTo>
                  <a:lnTo>
                    <a:pt x="14633" y="4931"/>
                  </a:lnTo>
                  <a:lnTo>
                    <a:pt x="14262" y="4984"/>
                  </a:lnTo>
                  <a:lnTo>
                    <a:pt x="13891" y="5143"/>
                  </a:lnTo>
                  <a:lnTo>
                    <a:pt x="13308" y="4401"/>
                  </a:lnTo>
                  <a:lnTo>
                    <a:pt x="13308" y="4348"/>
                  </a:lnTo>
                  <a:lnTo>
                    <a:pt x="12725" y="3446"/>
                  </a:lnTo>
                  <a:lnTo>
                    <a:pt x="12194" y="2545"/>
                  </a:lnTo>
                  <a:lnTo>
                    <a:pt x="12088" y="2386"/>
                  </a:lnTo>
                  <a:lnTo>
                    <a:pt x="11505" y="1061"/>
                  </a:lnTo>
                  <a:lnTo>
                    <a:pt x="11399" y="955"/>
                  </a:lnTo>
                  <a:lnTo>
                    <a:pt x="11293" y="849"/>
                  </a:lnTo>
                  <a:lnTo>
                    <a:pt x="11081" y="690"/>
                  </a:lnTo>
                  <a:lnTo>
                    <a:pt x="10816" y="583"/>
                  </a:lnTo>
                  <a:lnTo>
                    <a:pt x="10180" y="371"/>
                  </a:lnTo>
                  <a:lnTo>
                    <a:pt x="9279" y="212"/>
                  </a:lnTo>
                  <a:lnTo>
                    <a:pt x="8324" y="106"/>
                  </a:lnTo>
                  <a:lnTo>
                    <a:pt x="7370" y="53"/>
                  </a:lnTo>
                  <a:lnTo>
                    <a:pt x="6363" y="0"/>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5030650" y="4298175"/>
              <a:ext cx="25" cy="25"/>
            </a:xfrm>
            <a:custGeom>
              <a:rect b="b" l="l" r="r" t="t"/>
              <a:pathLst>
                <a:path extrusionOk="0" h="1" w="1">
                  <a:moveTo>
                    <a:pt x="1" y="0"/>
                  </a:moveTo>
                  <a:lnTo>
                    <a:pt x="1" y="0"/>
                  </a:lnTo>
                  <a:lnTo>
                    <a:pt x="1" y="0"/>
                  </a:lnTo>
                  <a:lnTo>
                    <a:pt x="1" y="0"/>
                  </a:lnTo>
                  <a:lnTo>
                    <a:pt x="1"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4263275" y="3488375"/>
              <a:ext cx="1534800" cy="809825"/>
            </a:xfrm>
            <a:custGeom>
              <a:rect b="b" l="l" r="r" t="t"/>
              <a:pathLst>
                <a:path extrusionOk="0" h="32393" w="61392">
                  <a:moveTo>
                    <a:pt x="8588" y="0"/>
                  </a:moveTo>
                  <a:lnTo>
                    <a:pt x="8429" y="159"/>
                  </a:lnTo>
                  <a:lnTo>
                    <a:pt x="8270" y="265"/>
                  </a:lnTo>
                  <a:lnTo>
                    <a:pt x="7793" y="636"/>
                  </a:lnTo>
                  <a:lnTo>
                    <a:pt x="7475" y="901"/>
                  </a:lnTo>
                  <a:lnTo>
                    <a:pt x="6203" y="1962"/>
                  </a:lnTo>
                  <a:lnTo>
                    <a:pt x="5355" y="2651"/>
                  </a:lnTo>
                  <a:lnTo>
                    <a:pt x="3976" y="3817"/>
                  </a:lnTo>
                  <a:lnTo>
                    <a:pt x="2916" y="4665"/>
                  </a:lnTo>
                  <a:lnTo>
                    <a:pt x="1750" y="5620"/>
                  </a:lnTo>
                  <a:lnTo>
                    <a:pt x="530" y="6680"/>
                  </a:lnTo>
                  <a:lnTo>
                    <a:pt x="0" y="7104"/>
                  </a:lnTo>
                  <a:lnTo>
                    <a:pt x="530" y="7475"/>
                  </a:lnTo>
                  <a:lnTo>
                    <a:pt x="1378" y="8164"/>
                  </a:lnTo>
                  <a:lnTo>
                    <a:pt x="1962" y="8694"/>
                  </a:lnTo>
                  <a:lnTo>
                    <a:pt x="2704" y="9331"/>
                  </a:lnTo>
                  <a:lnTo>
                    <a:pt x="4400" y="10709"/>
                  </a:lnTo>
                  <a:lnTo>
                    <a:pt x="4930" y="11133"/>
                  </a:lnTo>
                  <a:lnTo>
                    <a:pt x="6839" y="12724"/>
                  </a:lnTo>
                  <a:lnTo>
                    <a:pt x="7157" y="12989"/>
                  </a:lnTo>
                  <a:lnTo>
                    <a:pt x="9278" y="14738"/>
                  </a:lnTo>
                  <a:lnTo>
                    <a:pt x="9384" y="14844"/>
                  </a:lnTo>
                  <a:lnTo>
                    <a:pt x="30696" y="32392"/>
                  </a:lnTo>
                  <a:lnTo>
                    <a:pt x="52008" y="14844"/>
                  </a:lnTo>
                  <a:lnTo>
                    <a:pt x="52114" y="14738"/>
                  </a:lnTo>
                  <a:lnTo>
                    <a:pt x="54234" y="12989"/>
                  </a:lnTo>
                  <a:lnTo>
                    <a:pt x="54552" y="12724"/>
                  </a:lnTo>
                  <a:lnTo>
                    <a:pt x="56461" y="11133"/>
                  </a:lnTo>
                  <a:lnTo>
                    <a:pt x="56991" y="10709"/>
                  </a:lnTo>
                  <a:lnTo>
                    <a:pt x="58688" y="9331"/>
                  </a:lnTo>
                  <a:lnTo>
                    <a:pt x="59430" y="8694"/>
                  </a:lnTo>
                  <a:lnTo>
                    <a:pt x="60914" y="7475"/>
                  </a:lnTo>
                  <a:lnTo>
                    <a:pt x="61391" y="7104"/>
                  </a:lnTo>
                  <a:lnTo>
                    <a:pt x="60914" y="6680"/>
                  </a:lnTo>
                  <a:lnTo>
                    <a:pt x="59642" y="5620"/>
                  </a:lnTo>
                  <a:lnTo>
                    <a:pt x="59483" y="5514"/>
                  </a:lnTo>
                  <a:lnTo>
                    <a:pt x="58104" y="5249"/>
                  </a:lnTo>
                  <a:lnTo>
                    <a:pt x="56620" y="5089"/>
                  </a:lnTo>
                  <a:lnTo>
                    <a:pt x="55029" y="5036"/>
                  </a:lnTo>
                  <a:lnTo>
                    <a:pt x="53439" y="5036"/>
                  </a:lnTo>
                  <a:lnTo>
                    <a:pt x="51796" y="5089"/>
                  </a:lnTo>
                  <a:lnTo>
                    <a:pt x="50099" y="5249"/>
                  </a:lnTo>
                  <a:lnTo>
                    <a:pt x="48403" y="5408"/>
                  </a:lnTo>
                  <a:lnTo>
                    <a:pt x="46653" y="5620"/>
                  </a:lnTo>
                  <a:lnTo>
                    <a:pt x="43525" y="6150"/>
                  </a:lnTo>
                  <a:lnTo>
                    <a:pt x="40450" y="6680"/>
                  </a:lnTo>
                  <a:lnTo>
                    <a:pt x="36156" y="7475"/>
                  </a:lnTo>
                  <a:lnTo>
                    <a:pt x="33718" y="7899"/>
                  </a:lnTo>
                  <a:lnTo>
                    <a:pt x="32922" y="8058"/>
                  </a:lnTo>
                  <a:lnTo>
                    <a:pt x="32551" y="8111"/>
                  </a:lnTo>
                  <a:lnTo>
                    <a:pt x="30325" y="8429"/>
                  </a:lnTo>
                  <a:lnTo>
                    <a:pt x="30059" y="8482"/>
                  </a:lnTo>
                  <a:lnTo>
                    <a:pt x="29052" y="8588"/>
                  </a:lnTo>
                  <a:lnTo>
                    <a:pt x="28151" y="8641"/>
                  </a:lnTo>
                  <a:lnTo>
                    <a:pt x="26773" y="8641"/>
                  </a:lnTo>
                  <a:lnTo>
                    <a:pt x="25394" y="8535"/>
                  </a:lnTo>
                  <a:lnTo>
                    <a:pt x="24016" y="8376"/>
                  </a:lnTo>
                  <a:lnTo>
                    <a:pt x="23274" y="8217"/>
                  </a:lnTo>
                  <a:lnTo>
                    <a:pt x="22902" y="8164"/>
                  </a:lnTo>
                  <a:lnTo>
                    <a:pt x="22213" y="8005"/>
                  </a:lnTo>
                  <a:lnTo>
                    <a:pt x="21259" y="7740"/>
                  </a:lnTo>
                  <a:lnTo>
                    <a:pt x="20305" y="7475"/>
                  </a:lnTo>
                  <a:lnTo>
                    <a:pt x="20199" y="7475"/>
                  </a:lnTo>
                  <a:lnTo>
                    <a:pt x="19032" y="7051"/>
                  </a:lnTo>
                  <a:lnTo>
                    <a:pt x="18449" y="6839"/>
                  </a:lnTo>
                  <a:lnTo>
                    <a:pt x="17972" y="6680"/>
                  </a:lnTo>
                  <a:lnTo>
                    <a:pt x="17336" y="6415"/>
                  </a:lnTo>
                  <a:lnTo>
                    <a:pt x="15639" y="5620"/>
                  </a:lnTo>
                  <a:lnTo>
                    <a:pt x="14738" y="5196"/>
                  </a:lnTo>
                  <a:lnTo>
                    <a:pt x="13890" y="4665"/>
                  </a:lnTo>
                  <a:lnTo>
                    <a:pt x="13360" y="4347"/>
                  </a:lnTo>
                  <a:lnTo>
                    <a:pt x="12512" y="3817"/>
                  </a:lnTo>
                  <a:lnTo>
                    <a:pt x="11716" y="3234"/>
                  </a:lnTo>
                  <a:lnTo>
                    <a:pt x="11027" y="2651"/>
                  </a:lnTo>
                  <a:lnTo>
                    <a:pt x="10232" y="1962"/>
                  </a:lnTo>
                  <a:lnTo>
                    <a:pt x="9649" y="1325"/>
                  </a:lnTo>
                  <a:lnTo>
                    <a:pt x="9384" y="1060"/>
                  </a:lnTo>
                  <a:lnTo>
                    <a:pt x="9066" y="636"/>
                  </a:lnTo>
                  <a:lnTo>
                    <a:pt x="8907" y="477"/>
                  </a:lnTo>
                  <a:lnTo>
                    <a:pt x="8695" y="159"/>
                  </a:lnTo>
                  <a:lnTo>
                    <a:pt x="8588" y="0"/>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4892825" y="3260400"/>
              <a:ext cx="595100" cy="259800"/>
            </a:xfrm>
            <a:custGeom>
              <a:rect b="b" l="l" r="r" t="t"/>
              <a:pathLst>
                <a:path extrusionOk="0" h="10392" w="23804">
                  <a:moveTo>
                    <a:pt x="5885" y="1"/>
                  </a:moveTo>
                  <a:lnTo>
                    <a:pt x="4877" y="54"/>
                  </a:lnTo>
                  <a:lnTo>
                    <a:pt x="3817" y="107"/>
                  </a:lnTo>
                  <a:lnTo>
                    <a:pt x="2810" y="213"/>
                  </a:lnTo>
                  <a:lnTo>
                    <a:pt x="1803" y="425"/>
                  </a:lnTo>
                  <a:lnTo>
                    <a:pt x="848" y="690"/>
                  </a:lnTo>
                  <a:lnTo>
                    <a:pt x="530" y="743"/>
                  </a:lnTo>
                  <a:lnTo>
                    <a:pt x="212" y="902"/>
                  </a:lnTo>
                  <a:lnTo>
                    <a:pt x="106" y="955"/>
                  </a:lnTo>
                  <a:lnTo>
                    <a:pt x="53" y="1061"/>
                  </a:lnTo>
                  <a:lnTo>
                    <a:pt x="0" y="1167"/>
                  </a:lnTo>
                  <a:lnTo>
                    <a:pt x="0" y="1326"/>
                  </a:lnTo>
                  <a:lnTo>
                    <a:pt x="53" y="1432"/>
                  </a:lnTo>
                  <a:lnTo>
                    <a:pt x="159" y="1538"/>
                  </a:lnTo>
                  <a:lnTo>
                    <a:pt x="318" y="1644"/>
                  </a:lnTo>
                  <a:lnTo>
                    <a:pt x="477" y="1697"/>
                  </a:lnTo>
                  <a:lnTo>
                    <a:pt x="795" y="1697"/>
                  </a:lnTo>
                  <a:lnTo>
                    <a:pt x="1166" y="1591"/>
                  </a:lnTo>
                  <a:lnTo>
                    <a:pt x="1166" y="1750"/>
                  </a:lnTo>
                  <a:lnTo>
                    <a:pt x="1219" y="1909"/>
                  </a:lnTo>
                  <a:lnTo>
                    <a:pt x="1326" y="2015"/>
                  </a:lnTo>
                  <a:lnTo>
                    <a:pt x="1485" y="2121"/>
                  </a:lnTo>
                  <a:lnTo>
                    <a:pt x="1856" y="2121"/>
                  </a:lnTo>
                  <a:lnTo>
                    <a:pt x="2280" y="2068"/>
                  </a:lnTo>
                  <a:lnTo>
                    <a:pt x="2704" y="1909"/>
                  </a:lnTo>
                  <a:lnTo>
                    <a:pt x="2651" y="2068"/>
                  </a:lnTo>
                  <a:lnTo>
                    <a:pt x="2704" y="2227"/>
                  </a:lnTo>
                  <a:lnTo>
                    <a:pt x="2810" y="2280"/>
                  </a:lnTo>
                  <a:lnTo>
                    <a:pt x="2916" y="2333"/>
                  </a:lnTo>
                  <a:lnTo>
                    <a:pt x="3181" y="2386"/>
                  </a:lnTo>
                  <a:lnTo>
                    <a:pt x="3446" y="2333"/>
                  </a:lnTo>
                  <a:lnTo>
                    <a:pt x="3764" y="2227"/>
                  </a:lnTo>
                  <a:lnTo>
                    <a:pt x="4029" y="2068"/>
                  </a:lnTo>
                  <a:lnTo>
                    <a:pt x="4029" y="2227"/>
                  </a:lnTo>
                  <a:lnTo>
                    <a:pt x="4082" y="2333"/>
                  </a:lnTo>
                  <a:lnTo>
                    <a:pt x="4135" y="2386"/>
                  </a:lnTo>
                  <a:lnTo>
                    <a:pt x="4241" y="2439"/>
                  </a:lnTo>
                  <a:lnTo>
                    <a:pt x="4347" y="2439"/>
                  </a:lnTo>
                  <a:lnTo>
                    <a:pt x="4559" y="2386"/>
                  </a:lnTo>
                  <a:lnTo>
                    <a:pt x="4824" y="2333"/>
                  </a:lnTo>
                  <a:lnTo>
                    <a:pt x="5302" y="2121"/>
                  </a:lnTo>
                  <a:lnTo>
                    <a:pt x="5249" y="2227"/>
                  </a:lnTo>
                  <a:lnTo>
                    <a:pt x="5302" y="2386"/>
                  </a:lnTo>
                  <a:lnTo>
                    <a:pt x="5408" y="2439"/>
                  </a:lnTo>
                  <a:lnTo>
                    <a:pt x="5620" y="2492"/>
                  </a:lnTo>
                  <a:lnTo>
                    <a:pt x="5885" y="2439"/>
                  </a:lnTo>
                  <a:lnTo>
                    <a:pt x="6203" y="2386"/>
                  </a:lnTo>
                  <a:lnTo>
                    <a:pt x="6521" y="2280"/>
                  </a:lnTo>
                  <a:lnTo>
                    <a:pt x="6786" y="2121"/>
                  </a:lnTo>
                  <a:lnTo>
                    <a:pt x="6998" y="2174"/>
                  </a:lnTo>
                  <a:lnTo>
                    <a:pt x="7157" y="2280"/>
                  </a:lnTo>
                  <a:lnTo>
                    <a:pt x="7475" y="2492"/>
                  </a:lnTo>
                  <a:lnTo>
                    <a:pt x="7740" y="2863"/>
                  </a:lnTo>
                  <a:lnTo>
                    <a:pt x="8323" y="3712"/>
                  </a:lnTo>
                  <a:lnTo>
                    <a:pt x="8323" y="3765"/>
                  </a:lnTo>
                  <a:lnTo>
                    <a:pt x="8907" y="4666"/>
                  </a:lnTo>
                  <a:lnTo>
                    <a:pt x="9490" y="5567"/>
                  </a:lnTo>
                  <a:lnTo>
                    <a:pt x="9649" y="5726"/>
                  </a:lnTo>
                  <a:lnTo>
                    <a:pt x="9914" y="6097"/>
                  </a:lnTo>
                  <a:lnTo>
                    <a:pt x="10179" y="6362"/>
                  </a:lnTo>
                  <a:lnTo>
                    <a:pt x="10497" y="6574"/>
                  </a:lnTo>
                  <a:lnTo>
                    <a:pt x="10815" y="6680"/>
                  </a:lnTo>
                  <a:lnTo>
                    <a:pt x="10444" y="7051"/>
                  </a:lnTo>
                  <a:lnTo>
                    <a:pt x="10020" y="7423"/>
                  </a:lnTo>
                  <a:lnTo>
                    <a:pt x="9490" y="7741"/>
                  </a:lnTo>
                  <a:lnTo>
                    <a:pt x="8695" y="8218"/>
                  </a:lnTo>
                  <a:lnTo>
                    <a:pt x="7899" y="8589"/>
                  </a:lnTo>
                  <a:lnTo>
                    <a:pt x="6998" y="8960"/>
                  </a:lnTo>
                  <a:lnTo>
                    <a:pt x="6945" y="8960"/>
                  </a:lnTo>
                  <a:lnTo>
                    <a:pt x="6945" y="9066"/>
                  </a:lnTo>
                  <a:lnTo>
                    <a:pt x="6998" y="9278"/>
                  </a:lnTo>
                  <a:lnTo>
                    <a:pt x="7210" y="9490"/>
                  </a:lnTo>
                  <a:lnTo>
                    <a:pt x="7581" y="9755"/>
                  </a:lnTo>
                  <a:lnTo>
                    <a:pt x="8111" y="10073"/>
                  </a:lnTo>
                  <a:lnTo>
                    <a:pt x="8429" y="10179"/>
                  </a:lnTo>
                  <a:lnTo>
                    <a:pt x="8748" y="10285"/>
                  </a:lnTo>
                  <a:lnTo>
                    <a:pt x="9066" y="10338"/>
                  </a:lnTo>
                  <a:lnTo>
                    <a:pt x="9384" y="10338"/>
                  </a:lnTo>
                  <a:lnTo>
                    <a:pt x="9702" y="10232"/>
                  </a:lnTo>
                  <a:lnTo>
                    <a:pt x="9967" y="10126"/>
                  </a:lnTo>
                  <a:lnTo>
                    <a:pt x="10444" y="9755"/>
                  </a:lnTo>
                  <a:lnTo>
                    <a:pt x="11080" y="9278"/>
                  </a:lnTo>
                  <a:lnTo>
                    <a:pt x="11504" y="8801"/>
                  </a:lnTo>
                  <a:lnTo>
                    <a:pt x="11610" y="8642"/>
                  </a:lnTo>
                  <a:lnTo>
                    <a:pt x="11875" y="8695"/>
                  </a:lnTo>
                  <a:lnTo>
                    <a:pt x="12141" y="8748"/>
                  </a:lnTo>
                  <a:lnTo>
                    <a:pt x="12512" y="8695"/>
                  </a:lnTo>
                  <a:lnTo>
                    <a:pt x="12936" y="8642"/>
                  </a:lnTo>
                  <a:lnTo>
                    <a:pt x="13413" y="8483"/>
                  </a:lnTo>
                  <a:lnTo>
                    <a:pt x="13943" y="8165"/>
                  </a:lnTo>
                  <a:lnTo>
                    <a:pt x="14526" y="7741"/>
                  </a:lnTo>
                  <a:lnTo>
                    <a:pt x="14844" y="7423"/>
                  </a:lnTo>
                  <a:lnTo>
                    <a:pt x="15162" y="7051"/>
                  </a:lnTo>
                  <a:lnTo>
                    <a:pt x="15533" y="7104"/>
                  </a:lnTo>
                  <a:lnTo>
                    <a:pt x="16011" y="7158"/>
                  </a:lnTo>
                  <a:lnTo>
                    <a:pt x="16965" y="7104"/>
                  </a:lnTo>
                  <a:lnTo>
                    <a:pt x="18502" y="7051"/>
                  </a:lnTo>
                  <a:lnTo>
                    <a:pt x="18608" y="7264"/>
                  </a:lnTo>
                  <a:lnTo>
                    <a:pt x="18767" y="7423"/>
                  </a:lnTo>
                  <a:lnTo>
                    <a:pt x="18873" y="7476"/>
                  </a:lnTo>
                  <a:lnTo>
                    <a:pt x="18979" y="7423"/>
                  </a:lnTo>
                  <a:lnTo>
                    <a:pt x="19032" y="7317"/>
                  </a:lnTo>
                  <a:lnTo>
                    <a:pt x="19085" y="7423"/>
                  </a:lnTo>
                  <a:lnTo>
                    <a:pt x="19138" y="7582"/>
                  </a:lnTo>
                  <a:lnTo>
                    <a:pt x="19245" y="7741"/>
                  </a:lnTo>
                  <a:lnTo>
                    <a:pt x="19351" y="7847"/>
                  </a:lnTo>
                  <a:lnTo>
                    <a:pt x="19457" y="7900"/>
                  </a:lnTo>
                  <a:lnTo>
                    <a:pt x="19616" y="7900"/>
                  </a:lnTo>
                  <a:lnTo>
                    <a:pt x="19775" y="7741"/>
                  </a:lnTo>
                  <a:lnTo>
                    <a:pt x="20040" y="8271"/>
                  </a:lnTo>
                  <a:lnTo>
                    <a:pt x="20199" y="8483"/>
                  </a:lnTo>
                  <a:lnTo>
                    <a:pt x="20305" y="8536"/>
                  </a:lnTo>
                  <a:lnTo>
                    <a:pt x="20411" y="8589"/>
                  </a:lnTo>
                  <a:lnTo>
                    <a:pt x="20623" y="8589"/>
                  </a:lnTo>
                  <a:lnTo>
                    <a:pt x="20782" y="8430"/>
                  </a:lnTo>
                  <a:lnTo>
                    <a:pt x="20888" y="8854"/>
                  </a:lnTo>
                  <a:lnTo>
                    <a:pt x="20994" y="9066"/>
                  </a:lnTo>
                  <a:lnTo>
                    <a:pt x="21153" y="9278"/>
                  </a:lnTo>
                  <a:lnTo>
                    <a:pt x="21312" y="9437"/>
                  </a:lnTo>
                  <a:lnTo>
                    <a:pt x="21471" y="9437"/>
                  </a:lnTo>
                  <a:lnTo>
                    <a:pt x="21577" y="9490"/>
                  </a:lnTo>
                  <a:lnTo>
                    <a:pt x="21683" y="9437"/>
                  </a:lnTo>
                  <a:lnTo>
                    <a:pt x="21789" y="9384"/>
                  </a:lnTo>
                  <a:lnTo>
                    <a:pt x="21895" y="9278"/>
                  </a:lnTo>
                  <a:lnTo>
                    <a:pt x="21895" y="9225"/>
                  </a:lnTo>
                  <a:lnTo>
                    <a:pt x="21948" y="9278"/>
                  </a:lnTo>
                  <a:lnTo>
                    <a:pt x="22054" y="9543"/>
                  </a:lnTo>
                  <a:lnTo>
                    <a:pt x="22160" y="9755"/>
                  </a:lnTo>
                  <a:lnTo>
                    <a:pt x="22319" y="9967"/>
                  </a:lnTo>
                  <a:lnTo>
                    <a:pt x="22425" y="10020"/>
                  </a:lnTo>
                  <a:lnTo>
                    <a:pt x="22531" y="10073"/>
                  </a:lnTo>
                  <a:lnTo>
                    <a:pt x="22637" y="10020"/>
                  </a:lnTo>
                  <a:lnTo>
                    <a:pt x="22744" y="9967"/>
                  </a:lnTo>
                  <a:lnTo>
                    <a:pt x="22744" y="9861"/>
                  </a:lnTo>
                  <a:lnTo>
                    <a:pt x="22797" y="9755"/>
                  </a:lnTo>
                  <a:lnTo>
                    <a:pt x="22744" y="9649"/>
                  </a:lnTo>
                  <a:lnTo>
                    <a:pt x="22850" y="9755"/>
                  </a:lnTo>
                  <a:lnTo>
                    <a:pt x="23009" y="10020"/>
                  </a:lnTo>
                  <a:lnTo>
                    <a:pt x="23168" y="10179"/>
                  </a:lnTo>
                  <a:lnTo>
                    <a:pt x="23380" y="10338"/>
                  </a:lnTo>
                  <a:lnTo>
                    <a:pt x="23539" y="10391"/>
                  </a:lnTo>
                  <a:lnTo>
                    <a:pt x="23645" y="10391"/>
                  </a:lnTo>
                  <a:lnTo>
                    <a:pt x="23751" y="10338"/>
                  </a:lnTo>
                  <a:lnTo>
                    <a:pt x="23804" y="10179"/>
                  </a:lnTo>
                  <a:lnTo>
                    <a:pt x="23804" y="10020"/>
                  </a:lnTo>
                  <a:lnTo>
                    <a:pt x="23698" y="9755"/>
                  </a:lnTo>
                  <a:lnTo>
                    <a:pt x="23592" y="9543"/>
                  </a:lnTo>
                  <a:lnTo>
                    <a:pt x="23486" y="9278"/>
                  </a:lnTo>
                  <a:lnTo>
                    <a:pt x="23168" y="8536"/>
                  </a:lnTo>
                  <a:lnTo>
                    <a:pt x="22744" y="7741"/>
                  </a:lnTo>
                  <a:lnTo>
                    <a:pt x="22531" y="7423"/>
                  </a:lnTo>
                  <a:lnTo>
                    <a:pt x="21895" y="6521"/>
                  </a:lnTo>
                  <a:lnTo>
                    <a:pt x="21312" y="5726"/>
                  </a:lnTo>
                  <a:lnTo>
                    <a:pt x="21153" y="5567"/>
                  </a:lnTo>
                  <a:lnTo>
                    <a:pt x="20782" y="5249"/>
                  </a:lnTo>
                  <a:lnTo>
                    <a:pt x="20411" y="4984"/>
                  </a:lnTo>
                  <a:lnTo>
                    <a:pt x="20093" y="4772"/>
                  </a:lnTo>
                  <a:lnTo>
                    <a:pt x="19775" y="4666"/>
                  </a:lnTo>
                  <a:lnTo>
                    <a:pt x="19245" y="4666"/>
                  </a:lnTo>
                  <a:lnTo>
                    <a:pt x="18608" y="4772"/>
                  </a:lnTo>
                  <a:lnTo>
                    <a:pt x="17336" y="5037"/>
                  </a:lnTo>
                  <a:lnTo>
                    <a:pt x="16011" y="5355"/>
                  </a:lnTo>
                  <a:lnTo>
                    <a:pt x="15427" y="5408"/>
                  </a:lnTo>
                  <a:lnTo>
                    <a:pt x="14897" y="5408"/>
                  </a:lnTo>
                  <a:lnTo>
                    <a:pt x="14738" y="5196"/>
                  </a:lnTo>
                  <a:lnTo>
                    <a:pt x="14579" y="5037"/>
                  </a:lnTo>
                  <a:lnTo>
                    <a:pt x="14314" y="4984"/>
                  </a:lnTo>
                  <a:lnTo>
                    <a:pt x="14049" y="4931"/>
                  </a:lnTo>
                  <a:lnTo>
                    <a:pt x="13837" y="4984"/>
                  </a:lnTo>
                  <a:lnTo>
                    <a:pt x="13625" y="5037"/>
                  </a:lnTo>
                  <a:lnTo>
                    <a:pt x="13148" y="5302"/>
                  </a:lnTo>
                  <a:lnTo>
                    <a:pt x="12830" y="4984"/>
                  </a:lnTo>
                  <a:lnTo>
                    <a:pt x="12512" y="4613"/>
                  </a:lnTo>
                  <a:lnTo>
                    <a:pt x="11875" y="3765"/>
                  </a:lnTo>
                  <a:lnTo>
                    <a:pt x="11875" y="3712"/>
                  </a:lnTo>
                  <a:lnTo>
                    <a:pt x="11292" y="2810"/>
                  </a:lnTo>
                  <a:lnTo>
                    <a:pt x="10815" y="1909"/>
                  </a:lnTo>
                  <a:lnTo>
                    <a:pt x="10762" y="1750"/>
                  </a:lnTo>
                  <a:lnTo>
                    <a:pt x="10232" y="690"/>
                  </a:lnTo>
                  <a:lnTo>
                    <a:pt x="10126" y="584"/>
                  </a:lnTo>
                  <a:lnTo>
                    <a:pt x="9914" y="478"/>
                  </a:lnTo>
                  <a:lnTo>
                    <a:pt x="9278" y="319"/>
                  </a:lnTo>
                  <a:lnTo>
                    <a:pt x="8589" y="213"/>
                  </a:lnTo>
                  <a:lnTo>
                    <a:pt x="7740" y="107"/>
                  </a:lnTo>
                  <a:lnTo>
                    <a:pt x="6839" y="54"/>
                  </a:lnTo>
                  <a:lnTo>
                    <a:pt x="5885"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sp>
        <p:nvSpPr>
          <p:cNvPr id="3001" name="Google Shape;3001;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002" name="Google Shape;3002;p65"/>
          <p:cNvSpPr txBox="1"/>
          <p:nvPr/>
        </p:nvSpPr>
        <p:spPr>
          <a:xfrm>
            <a:off x="1026100" y="2032475"/>
            <a:ext cx="2514000" cy="18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Exo 2"/>
                <a:ea typeface="Exo 2"/>
                <a:cs typeface="Exo 2"/>
                <a:sym typeface="Exo 2"/>
              </a:rPr>
              <a:t>Vectors</a:t>
            </a:r>
            <a:endParaRPr b="1">
              <a:solidFill>
                <a:schemeClr val="lt2"/>
              </a:solidFill>
              <a:latin typeface="Exo 2"/>
              <a:ea typeface="Exo 2"/>
              <a:cs typeface="Exo 2"/>
              <a:sym typeface="Exo 2"/>
            </a:endParaRPr>
          </a:p>
          <a:p>
            <a:pPr indent="-317500" lvl="0" marL="457200" rtl="0" algn="l">
              <a:spcBef>
                <a:spcPts val="100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3">
                  <a:extLst>
                    <a:ext uri="{A12FA001-AC4F-418D-AE19-62706E023703}">
                      <ahyp:hlinkClr val="tx"/>
                    </a:ext>
                  </a:extLst>
                </a:hlinkClick>
              </a:rPr>
              <a:t>Vintage flat summer label collection</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a:p>
            <a:pPr indent="-317500" lvl="0" marL="457200" rtl="0" algn="l">
              <a:spcBef>
                <a:spcPts val="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4">
                  <a:extLst>
                    <a:ext uri="{A12FA001-AC4F-418D-AE19-62706E023703}">
                      <ahyp:hlinkClr val="tx"/>
                    </a:ext>
                  </a:extLst>
                </a:hlinkClick>
              </a:rPr>
              <a:t>Vintage summer badges</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a:p>
            <a:pPr indent="-317500" lvl="0" marL="457200" rtl="0" algn="l">
              <a:spcBef>
                <a:spcPts val="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5">
                  <a:extLst>
                    <a:ext uri="{A12FA001-AC4F-418D-AE19-62706E023703}">
                      <ahyp:hlinkClr val="tx"/>
                    </a:ext>
                  </a:extLst>
                </a:hlinkClick>
              </a:rPr>
              <a:t>Flat design summer badges</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p:txBody>
      </p:sp>
      <p:sp>
        <p:nvSpPr>
          <p:cNvPr id="3003" name="Google Shape;3003;p65"/>
          <p:cNvSpPr txBox="1"/>
          <p:nvPr/>
        </p:nvSpPr>
        <p:spPr>
          <a:xfrm>
            <a:off x="1026100" y="1334533"/>
            <a:ext cx="574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Exo 2"/>
                <a:ea typeface="Exo 2"/>
                <a:cs typeface="Exo 2"/>
                <a:sym typeface="Exo 2"/>
              </a:rPr>
              <a:t>Did you like the resources on this template? Get them for free at our other websites:</a:t>
            </a:r>
            <a:endParaRPr>
              <a:solidFill>
                <a:schemeClr val="lt2"/>
              </a:solidFill>
              <a:latin typeface="Exo 2"/>
              <a:ea typeface="Exo 2"/>
              <a:cs typeface="Exo 2"/>
              <a:sym typeface="Exo 2"/>
            </a:endParaRPr>
          </a:p>
        </p:txBody>
      </p:sp>
      <p:sp>
        <p:nvSpPr>
          <p:cNvPr id="3004" name="Google Shape;3004;p65"/>
          <p:cNvSpPr txBox="1"/>
          <p:nvPr/>
        </p:nvSpPr>
        <p:spPr>
          <a:xfrm>
            <a:off x="3754922" y="2032475"/>
            <a:ext cx="2514000" cy="203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Exo 2"/>
                <a:ea typeface="Exo 2"/>
                <a:cs typeface="Exo 2"/>
                <a:sym typeface="Exo 2"/>
              </a:rPr>
              <a:t>Photos</a:t>
            </a:r>
            <a:endParaRPr b="1">
              <a:solidFill>
                <a:schemeClr val="lt2"/>
              </a:solidFill>
              <a:latin typeface="Exo 2"/>
              <a:ea typeface="Exo 2"/>
              <a:cs typeface="Exo 2"/>
              <a:sym typeface="Exo 2"/>
            </a:endParaRPr>
          </a:p>
          <a:p>
            <a:pPr indent="-317500" lvl="0" marL="457200" rtl="0" algn="l">
              <a:spcBef>
                <a:spcPts val="100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6">
                  <a:extLst>
                    <a:ext uri="{A12FA001-AC4F-418D-AE19-62706E023703}">
                      <ahyp:hlinkClr val="tx"/>
                    </a:ext>
                  </a:extLst>
                </a:hlinkClick>
              </a:rPr>
              <a:t>Young couple swimwear relaxing beach</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a:p>
            <a:pPr indent="-317500" lvl="0" marL="457200" rtl="0" algn="l">
              <a:spcBef>
                <a:spcPts val="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7">
                  <a:extLst>
                    <a:ext uri="{A12FA001-AC4F-418D-AE19-62706E023703}">
                      <ahyp:hlinkClr val="tx"/>
                    </a:ext>
                  </a:extLst>
                </a:hlinkClick>
              </a:rPr>
              <a:t>Crop hand with glass cool drink</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a:p>
            <a:pPr indent="-317500" lvl="0" marL="457200" rtl="0" algn="l">
              <a:spcBef>
                <a:spcPts val="0"/>
              </a:spcBef>
              <a:spcAft>
                <a:spcPts val="0"/>
              </a:spcAft>
              <a:buClr>
                <a:schemeClr val="lt2"/>
              </a:buClr>
              <a:buSzPts val="1400"/>
              <a:buFont typeface="Exo 2"/>
              <a:buChar char="●"/>
            </a:pPr>
            <a:r>
              <a:rPr lang="en">
                <a:solidFill>
                  <a:schemeClr val="lt2"/>
                </a:solidFill>
                <a:uFill>
                  <a:noFill/>
                </a:uFill>
                <a:latin typeface="Exo 2"/>
                <a:ea typeface="Exo 2"/>
                <a:cs typeface="Exo 2"/>
                <a:sym typeface="Exo 2"/>
                <a:hlinkClick r:id="rId8">
                  <a:extLst>
                    <a:ext uri="{A12FA001-AC4F-418D-AE19-62706E023703}">
                      <ahyp:hlinkClr val="tx"/>
                    </a:ext>
                  </a:extLst>
                </a:hlinkClick>
              </a:rPr>
              <a:t>Woman with pineapples beach</a:t>
            </a:r>
            <a:r>
              <a:rPr lang="en">
                <a:solidFill>
                  <a:schemeClr val="lt2"/>
                </a:solidFill>
                <a:latin typeface="Exo 2"/>
                <a:ea typeface="Exo 2"/>
                <a:cs typeface="Exo 2"/>
                <a:sym typeface="Exo 2"/>
              </a:rPr>
              <a:t>  </a:t>
            </a:r>
            <a:endParaRPr>
              <a:solidFill>
                <a:schemeClr val="lt2"/>
              </a:solidFill>
              <a:latin typeface="Exo 2"/>
              <a:ea typeface="Exo 2"/>
              <a:cs typeface="Exo 2"/>
              <a:sym typeface="Exo 2"/>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08" name="Shape 3008"/>
        <p:cNvGrpSpPr/>
        <p:nvPr/>
      </p:nvGrpSpPr>
      <p:grpSpPr>
        <a:xfrm>
          <a:off x="0" y="0"/>
          <a:ext cx="0" cy="0"/>
          <a:chOff x="0" y="0"/>
          <a:chExt cx="0" cy="0"/>
        </a:xfrm>
      </p:grpSpPr>
      <p:sp>
        <p:nvSpPr>
          <p:cNvPr id="3009" name="Google Shape;3009;p6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a:t>
            </a: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a:t>
            </a: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3010" name="Google Shape;3010;p6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3011" name="Google Shape;3011;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 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15" name="Shape 3015"/>
        <p:cNvGrpSpPr/>
        <p:nvPr/>
      </p:nvGrpSpPr>
      <p:grpSpPr>
        <a:xfrm>
          <a:off x="0" y="0"/>
          <a:ext cx="0" cy="0"/>
          <a:chOff x="0" y="0"/>
          <a:chExt cx="0" cy="0"/>
        </a:xfrm>
      </p:grpSpPr>
      <p:sp>
        <p:nvSpPr>
          <p:cNvPr id="3016" name="Google Shape;3016;p6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017" name="Google Shape;3017;p6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018" name="Google Shape;3018;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 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22" name="Shape 3022"/>
        <p:cNvGrpSpPr/>
        <p:nvPr/>
      </p:nvGrpSpPr>
      <p:grpSpPr>
        <a:xfrm>
          <a:off x="0" y="0"/>
          <a:ext cx="0" cy="0"/>
          <a:chOff x="0" y="0"/>
          <a:chExt cx="0" cy="0"/>
        </a:xfrm>
      </p:grpSpPr>
      <p:sp>
        <p:nvSpPr>
          <p:cNvPr id="3023" name="Google Shape;3023;p6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024" name="Google Shape;3024;p68"/>
          <p:cNvSpPr txBox="1"/>
          <p:nvPr/>
        </p:nvSpPr>
        <p:spPr>
          <a:xfrm>
            <a:off x="1068100" y="1496429"/>
            <a:ext cx="7047300" cy="1460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Yellowtail</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https://fonts.google.com/specimen/Yellowtail</a:t>
            </a:r>
            <a:r>
              <a:rPr lang="en" sz="1100">
                <a:solidFill>
                  <a:schemeClr val="lt1"/>
                </a:solidFill>
              </a:rPr>
              <a:t>) </a:t>
            </a:r>
            <a:endParaRPr sz="1100">
              <a:solidFill>
                <a:schemeClr val="lt1"/>
              </a:solidFill>
            </a:endParaRPr>
          </a:p>
          <a:p>
            <a:pPr indent="0" lvl="0" marL="0" rtl="0" algn="ctr">
              <a:lnSpc>
                <a:spcPct val="115000"/>
              </a:lnSpc>
              <a:spcBef>
                <a:spcPts val="0"/>
              </a:spcBef>
              <a:spcAft>
                <a:spcPts val="0"/>
              </a:spcAft>
              <a:buNone/>
            </a:pPr>
            <a:r>
              <a:t/>
            </a:r>
            <a:endParaRPr sz="1100">
              <a:solidFill>
                <a:schemeClr val="lt1"/>
              </a:solidFill>
            </a:endParaRPr>
          </a:p>
          <a:p>
            <a:pPr indent="0" lvl="0" marL="0" rtl="0" algn="ctr">
              <a:lnSpc>
                <a:spcPct val="115000"/>
              </a:lnSpc>
              <a:spcBef>
                <a:spcPts val="0"/>
              </a:spcBef>
              <a:spcAft>
                <a:spcPts val="0"/>
              </a:spcAft>
              <a:buClr>
                <a:schemeClr val="dk1"/>
              </a:buClr>
              <a:buSzPts val="1100"/>
              <a:buFont typeface="Arial"/>
              <a:buNone/>
            </a:pPr>
            <a:r>
              <a:rPr b="1" lang="en" sz="1100">
                <a:solidFill>
                  <a:schemeClr val="lt1"/>
                </a:solidFill>
              </a:rPr>
              <a:t>Russo One</a:t>
            </a:r>
            <a:endParaRPr b="1" sz="1100">
              <a:solidFill>
                <a:schemeClr val="lt1"/>
              </a:solidFill>
            </a:endParaRPr>
          </a:p>
          <a:p>
            <a:pPr indent="0" lvl="0" marL="0" rtl="0" algn="ctr">
              <a:lnSpc>
                <a:spcPct val="115000"/>
              </a:lnSpc>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https://fonts.google.com/specimen/Russo+One</a:t>
            </a:r>
            <a:r>
              <a:rPr lang="en" sz="1100">
                <a:solidFill>
                  <a:schemeClr val="lt1"/>
                </a:solidFill>
              </a:rPr>
              <a:t>) </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Exo 2</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5">
                  <a:extLst>
                    <a:ext uri="{A12FA001-AC4F-418D-AE19-62706E023703}">
                      <ahyp:hlinkClr val="tx"/>
                    </a:ext>
                  </a:extLst>
                </a:hlinkClick>
              </a:rPr>
              <a:t>https://fonts.google.com/specimen/Exo+2</a:t>
            </a:r>
            <a:r>
              <a:rPr lang="en" sz="1100">
                <a:solidFill>
                  <a:schemeClr val="lt1"/>
                </a:solidFill>
              </a:rPr>
              <a:t>) </a:t>
            </a:r>
            <a:endParaRPr sz="1100">
              <a:solidFill>
                <a:schemeClr val="lt1"/>
              </a:solidFill>
            </a:endParaRPr>
          </a:p>
        </p:txBody>
      </p:sp>
      <p:sp>
        <p:nvSpPr>
          <p:cNvPr id="3025" name="Google Shape;3025;p6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3026" name="Google Shape;3026;p68"/>
          <p:cNvSpPr/>
          <p:nvPr/>
        </p:nvSpPr>
        <p:spPr>
          <a:xfrm>
            <a:off x="2583563" y="3140625"/>
            <a:ext cx="791400" cy="754200"/>
          </a:xfrm>
          <a:prstGeom prst="roundRect">
            <a:avLst>
              <a:gd fmla="val 16667" name="adj"/>
            </a:avLst>
          </a:prstGeom>
          <a:solidFill>
            <a:srgbClr val="140E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8"/>
          <p:cNvSpPr/>
          <p:nvPr/>
        </p:nvSpPr>
        <p:spPr>
          <a:xfrm>
            <a:off x="3645382" y="3140625"/>
            <a:ext cx="791400" cy="754200"/>
          </a:xfrm>
          <a:prstGeom prst="roundRect">
            <a:avLst>
              <a:gd fmla="val 16667" name="adj"/>
            </a:avLst>
          </a:prstGeom>
          <a:solidFill>
            <a:srgbClr val="FFE1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8"/>
          <p:cNvSpPr/>
          <p:nvPr/>
        </p:nvSpPr>
        <p:spPr>
          <a:xfrm>
            <a:off x="4707202" y="3140625"/>
            <a:ext cx="791400" cy="754200"/>
          </a:xfrm>
          <a:prstGeom prst="roundRect">
            <a:avLst>
              <a:gd fmla="val 16667" name="adj"/>
            </a:avLst>
          </a:prstGeom>
          <a:solidFill>
            <a:srgbClr val="FF00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8"/>
          <p:cNvSpPr txBox="1"/>
          <p:nvPr/>
        </p:nvSpPr>
        <p:spPr>
          <a:xfrm>
            <a:off x="2583563" y="32976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#140e30</a:t>
            </a:r>
            <a:endParaRPr sz="1000">
              <a:solidFill>
                <a:srgbClr val="FFFFFF"/>
              </a:solidFill>
            </a:endParaRPr>
          </a:p>
        </p:txBody>
      </p:sp>
      <p:sp>
        <p:nvSpPr>
          <p:cNvPr id="3030" name="Google Shape;3030;p68"/>
          <p:cNvSpPr txBox="1"/>
          <p:nvPr/>
        </p:nvSpPr>
        <p:spPr>
          <a:xfrm>
            <a:off x="3645388" y="32976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#ffe183</a:t>
            </a:r>
            <a:endParaRPr sz="1000">
              <a:solidFill>
                <a:srgbClr val="140E30"/>
              </a:solidFill>
            </a:endParaRPr>
          </a:p>
        </p:txBody>
      </p:sp>
      <p:sp>
        <p:nvSpPr>
          <p:cNvPr id="3031" name="Google Shape;3031;p68"/>
          <p:cNvSpPr txBox="1"/>
          <p:nvPr/>
        </p:nvSpPr>
        <p:spPr>
          <a:xfrm>
            <a:off x="4707213" y="32976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#ff008c</a:t>
            </a:r>
            <a:endParaRPr sz="1000">
              <a:solidFill>
                <a:srgbClr val="140E30"/>
              </a:solidFill>
            </a:endParaRPr>
          </a:p>
        </p:txBody>
      </p:sp>
      <p:sp>
        <p:nvSpPr>
          <p:cNvPr id="3032" name="Google Shape;3032;p68"/>
          <p:cNvSpPr/>
          <p:nvPr/>
        </p:nvSpPr>
        <p:spPr>
          <a:xfrm>
            <a:off x="5769038" y="31406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8"/>
          <p:cNvSpPr txBox="1"/>
          <p:nvPr/>
        </p:nvSpPr>
        <p:spPr>
          <a:xfrm>
            <a:off x="5769038" y="32976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#ffffff</a:t>
            </a:r>
            <a:endParaRPr sz="1000">
              <a:solidFill>
                <a:srgbClr val="140E30"/>
              </a:solidFill>
            </a:endParaRPr>
          </a:p>
        </p:txBody>
      </p:sp>
      <p:sp>
        <p:nvSpPr>
          <p:cNvPr id="3034" name="Google Shape;3034;p68"/>
          <p:cNvSpPr/>
          <p:nvPr/>
        </p:nvSpPr>
        <p:spPr>
          <a:xfrm>
            <a:off x="2583563" y="4045875"/>
            <a:ext cx="791400" cy="754200"/>
          </a:xfrm>
          <a:prstGeom prst="roundRect">
            <a:avLst>
              <a:gd fmla="val 16667" name="adj"/>
            </a:avLst>
          </a:prstGeom>
          <a:solidFill>
            <a:srgbClr val="00C4F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8"/>
          <p:cNvSpPr/>
          <p:nvPr/>
        </p:nvSpPr>
        <p:spPr>
          <a:xfrm>
            <a:off x="3645382" y="4045875"/>
            <a:ext cx="791400" cy="754200"/>
          </a:xfrm>
          <a:prstGeom prst="roundRect">
            <a:avLst>
              <a:gd fmla="val 16667" name="adj"/>
            </a:avLst>
          </a:prstGeom>
          <a:solidFill>
            <a:srgbClr val="F2A46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8"/>
          <p:cNvSpPr/>
          <p:nvPr/>
        </p:nvSpPr>
        <p:spPr>
          <a:xfrm>
            <a:off x="4707202" y="4045875"/>
            <a:ext cx="791400" cy="754200"/>
          </a:xfrm>
          <a:prstGeom prst="roundRect">
            <a:avLst>
              <a:gd fmla="val 16667" name="adj"/>
            </a:avLst>
          </a:prstGeom>
          <a:solidFill>
            <a:srgbClr val="2156B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8"/>
          <p:cNvSpPr txBox="1"/>
          <p:nvPr/>
        </p:nvSpPr>
        <p:spPr>
          <a:xfrm>
            <a:off x="2583563" y="4202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#00c4f9</a:t>
            </a:r>
            <a:endParaRPr sz="1000">
              <a:solidFill>
                <a:srgbClr val="140E30"/>
              </a:solidFill>
            </a:endParaRPr>
          </a:p>
        </p:txBody>
      </p:sp>
      <p:sp>
        <p:nvSpPr>
          <p:cNvPr id="3038" name="Google Shape;3038;p68"/>
          <p:cNvSpPr txBox="1"/>
          <p:nvPr/>
        </p:nvSpPr>
        <p:spPr>
          <a:xfrm>
            <a:off x="3645388" y="4202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#f2a467</a:t>
            </a:r>
            <a:endParaRPr sz="1000">
              <a:solidFill>
                <a:srgbClr val="140E30"/>
              </a:solidFill>
            </a:endParaRPr>
          </a:p>
        </p:txBody>
      </p:sp>
      <p:sp>
        <p:nvSpPr>
          <p:cNvPr id="3039" name="Google Shape;3039;p68"/>
          <p:cNvSpPr txBox="1"/>
          <p:nvPr/>
        </p:nvSpPr>
        <p:spPr>
          <a:xfrm>
            <a:off x="4707213" y="4202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#2156b6</a:t>
            </a:r>
            <a:endParaRPr sz="1000">
              <a:solidFill>
                <a:srgbClr val="FFFFFF"/>
              </a:solidFill>
            </a:endParaRPr>
          </a:p>
        </p:txBody>
      </p:sp>
      <p:sp>
        <p:nvSpPr>
          <p:cNvPr id="3040" name="Google Shape;3040;p68"/>
          <p:cNvSpPr/>
          <p:nvPr/>
        </p:nvSpPr>
        <p:spPr>
          <a:xfrm>
            <a:off x="5769038" y="4045875"/>
            <a:ext cx="791400" cy="754200"/>
          </a:xfrm>
          <a:prstGeom prst="roundRect">
            <a:avLst>
              <a:gd fmla="val 16667" name="adj"/>
            </a:avLst>
          </a:prstGeom>
          <a:solidFill>
            <a:srgbClr val="FF9DC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8"/>
          <p:cNvSpPr txBox="1"/>
          <p:nvPr/>
        </p:nvSpPr>
        <p:spPr>
          <a:xfrm>
            <a:off x="5769038" y="4202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40E30"/>
                </a:solidFill>
              </a:rPr>
              <a:t>#ff9dc7</a:t>
            </a:r>
            <a:endParaRPr sz="1000">
              <a:solidFill>
                <a:srgbClr val="140E3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45" name="Shape 3045"/>
        <p:cNvGrpSpPr/>
        <p:nvPr/>
      </p:nvGrpSpPr>
      <p:grpSpPr>
        <a:xfrm>
          <a:off x="0" y="0"/>
          <a:ext cx="0" cy="0"/>
          <a:chOff x="0" y="0"/>
          <a:chExt cx="0" cy="0"/>
        </a:xfrm>
      </p:grpSpPr>
      <p:sp>
        <p:nvSpPr>
          <p:cNvPr id="3046" name="Google Shape;3046;p6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047" name="Google Shape;3047;p6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048" name="Google Shape;3048;p6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049" name="Google Shape;3049;p6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050" name="Google Shape;3050;p6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051" name="Google Shape;3051;p6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052" name="Google Shape;3052;p6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053" name="Google Shape;3053;p6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054" name="Google Shape;3054;p6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055" name="Google Shape;3055;p6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056" name="Google Shape;3056;p6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3057" name="Google Shape;3057;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61" name="Shape 3061"/>
        <p:cNvGrpSpPr/>
        <p:nvPr/>
      </p:nvGrpSpPr>
      <p:grpSpPr>
        <a:xfrm>
          <a:off x="0" y="0"/>
          <a:ext cx="0" cy="0"/>
          <a:chOff x="0" y="0"/>
          <a:chExt cx="0" cy="0"/>
        </a:xfrm>
      </p:grpSpPr>
      <p:grpSp>
        <p:nvGrpSpPr>
          <p:cNvPr id="3062" name="Google Shape;3062;p70"/>
          <p:cNvGrpSpPr/>
          <p:nvPr/>
        </p:nvGrpSpPr>
        <p:grpSpPr>
          <a:xfrm>
            <a:off x="5082708" y="3095784"/>
            <a:ext cx="442841" cy="514271"/>
            <a:chOff x="4727025" y="1332775"/>
            <a:chExt cx="59900" cy="69625"/>
          </a:xfrm>
        </p:grpSpPr>
        <p:sp>
          <p:nvSpPr>
            <p:cNvPr id="3063" name="Google Shape;3063;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70"/>
          <p:cNvGrpSpPr/>
          <p:nvPr/>
        </p:nvGrpSpPr>
        <p:grpSpPr>
          <a:xfrm>
            <a:off x="5758025" y="2343272"/>
            <a:ext cx="500909" cy="500899"/>
            <a:chOff x="4820425" y="1329900"/>
            <a:chExt cx="70175" cy="70350"/>
          </a:xfrm>
        </p:grpSpPr>
        <p:sp>
          <p:nvSpPr>
            <p:cNvPr id="3066" name="Google Shape;3066;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70"/>
          <p:cNvGrpSpPr/>
          <p:nvPr/>
        </p:nvGrpSpPr>
        <p:grpSpPr>
          <a:xfrm>
            <a:off x="6410648" y="2355062"/>
            <a:ext cx="538135" cy="493119"/>
            <a:chOff x="4903200" y="1331525"/>
            <a:chExt cx="73575" cy="67425"/>
          </a:xfrm>
        </p:grpSpPr>
        <p:sp>
          <p:nvSpPr>
            <p:cNvPr id="3071" name="Google Shape;3071;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72" name="Google Shape;3072;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70"/>
          <p:cNvGrpSpPr/>
          <p:nvPr/>
        </p:nvGrpSpPr>
        <p:grpSpPr>
          <a:xfrm>
            <a:off x="5670599" y="3097040"/>
            <a:ext cx="544563" cy="511895"/>
            <a:chOff x="4815575" y="1416800"/>
            <a:chExt cx="73750" cy="71400"/>
          </a:xfrm>
        </p:grpSpPr>
        <p:sp>
          <p:nvSpPr>
            <p:cNvPr id="3074" name="Google Shape;3074;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70"/>
          <p:cNvGrpSpPr/>
          <p:nvPr/>
        </p:nvGrpSpPr>
        <p:grpSpPr>
          <a:xfrm>
            <a:off x="6367224" y="3096746"/>
            <a:ext cx="602914" cy="512477"/>
            <a:chOff x="4902475" y="1418875"/>
            <a:chExt cx="74500" cy="63775"/>
          </a:xfrm>
        </p:grpSpPr>
        <p:sp>
          <p:nvSpPr>
            <p:cNvPr id="3078" name="Google Shape;3078;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70"/>
          <p:cNvGrpSpPr/>
          <p:nvPr/>
        </p:nvGrpSpPr>
        <p:grpSpPr>
          <a:xfrm>
            <a:off x="5783096" y="3835985"/>
            <a:ext cx="515391" cy="525699"/>
            <a:chOff x="4818100" y="1507675"/>
            <a:chExt cx="71225" cy="71625"/>
          </a:xfrm>
        </p:grpSpPr>
        <p:sp>
          <p:nvSpPr>
            <p:cNvPr id="3081" name="Google Shape;3081;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70"/>
          <p:cNvGrpSpPr/>
          <p:nvPr/>
        </p:nvGrpSpPr>
        <p:grpSpPr>
          <a:xfrm>
            <a:off x="5121199" y="3857517"/>
            <a:ext cx="522956" cy="489869"/>
            <a:chOff x="4721450" y="1509475"/>
            <a:chExt cx="79350" cy="74325"/>
          </a:xfrm>
        </p:grpSpPr>
        <p:sp>
          <p:nvSpPr>
            <p:cNvPr id="3086" name="Google Shape;3086;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70"/>
          <p:cNvGrpSpPr/>
          <p:nvPr/>
        </p:nvGrpSpPr>
        <p:grpSpPr>
          <a:xfrm>
            <a:off x="6444441" y="3837269"/>
            <a:ext cx="525704" cy="535436"/>
            <a:chOff x="4906800" y="1507500"/>
            <a:chExt cx="70350" cy="71075"/>
          </a:xfrm>
        </p:grpSpPr>
        <p:sp>
          <p:nvSpPr>
            <p:cNvPr id="3091" name="Google Shape;3091;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70"/>
          <p:cNvGrpSpPr/>
          <p:nvPr/>
        </p:nvGrpSpPr>
        <p:grpSpPr>
          <a:xfrm>
            <a:off x="4477263" y="2343250"/>
            <a:ext cx="508054" cy="508095"/>
            <a:chOff x="3736598" y="2170606"/>
            <a:chExt cx="404889" cy="404889"/>
          </a:xfrm>
        </p:grpSpPr>
        <p:sp>
          <p:nvSpPr>
            <p:cNvPr id="3097" name="Google Shape;3097;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70"/>
          <p:cNvGrpSpPr/>
          <p:nvPr/>
        </p:nvGrpSpPr>
        <p:grpSpPr>
          <a:xfrm>
            <a:off x="3765303" y="2343345"/>
            <a:ext cx="575790" cy="507904"/>
            <a:chOff x="3161917" y="2170682"/>
            <a:chExt cx="458870" cy="404737"/>
          </a:xfrm>
        </p:grpSpPr>
        <p:sp>
          <p:nvSpPr>
            <p:cNvPr id="3102" name="Google Shape;3102;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03" name="Google Shape;3103;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70"/>
          <p:cNvGrpSpPr/>
          <p:nvPr/>
        </p:nvGrpSpPr>
        <p:grpSpPr>
          <a:xfrm>
            <a:off x="3792833" y="3103717"/>
            <a:ext cx="520730" cy="498567"/>
            <a:chOff x="3179914" y="2889488"/>
            <a:chExt cx="422876" cy="404911"/>
          </a:xfrm>
        </p:grpSpPr>
        <p:sp>
          <p:nvSpPr>
            <p:cNvPr id="3106" name="Google Shape;3106;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70"/>
          <p:cNvGrpSpPr/>
          <p:nvPr/>
        </p:nvGrpSpPr>
        <p:grpSpPr>
          <a:xfrm>
            <a:off x="4421513" y="3103677"/>
            <a:ext cx="516145" cy="498648"/>
            <a:chOff x="3729467" y="2889422"/>
            <a:chExt cx="419153" cy="404977"/>
          </a:xfrm>
        </p:grpSpPr>
        <p:sp>
          <p:nvSpPr>
            <p:cNvPr id="3113" name="Google Shape;3113;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0" name="Google Shape;3120;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70"/>
          <p:cNvGrpSpPr/>
          <p:nvPr/>
        </p:nvGrpSpPr>
        <p:grpSpPr>
          <a:xfrm>
            <a:off x="7141841" y="2550562"/>
            <a:ext cx="166473" cy="141497"/>
            <a:chOff x="4660325" y="1866850"/>
            <a:chExt cx="68350" cy="58100"/>
          </a:xfrm>
        </p:grpSpPr>
        <p:sp>
          <p:nvSpPr>
            <p:cNvPr id="3125" name="Google Shape;3125;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70"/>
          <p:cNvGrpSpPr/>
          <p:nvPr/>
        </p:nvGrpSpPr>
        <p:grpSpPr>
          <a:xfrm>
            <a:off x="7451186" y="2576286"/>
            <a:ext cx="162515" cy="90049"/>
            <a:chOff x="4791775" y="1877500"/>
            <a:chExt cx="66725" cy="36975"/>
          </a:xfrm>
        </p:grpSpPr>
        <p:sp>
          <p:nvSpPr>
            <p:cNvPr id="3128" name="Google Shape;3128;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70"/>
          <p:cNvGrpSpPr/>
          <p:nvPr/>
        </p:nvGrpSpPr>
        <p:grpSpPr>
          <a:xfrm>
            <a:off x="7772899" y="2576286"/>
            <a:ext cx="144979" cy="90049"/>
            <a:chOff x="4923925" y="1877500"/>
            <a:chExt cx="59525" cy="36975"/>
          </a:xfrm>
        </p:grpSpPr>
        <p:sp>
          <p:nvSpPr>
            <p:cNvPr id="3131" name="Google Shape;3131;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70"/>
          <p:cNvGrpSpPr/>
          <p:nvPr/>
        </p:nvGrpSpPr>
        <p:grpSpPr>
          <a:xfrm>
            <a:off x="8067390" y="2558477"/>
            <a:ext cx="141447" cy="125667"/>
            <a:chOff x="5058450" y="1870100"/>
            <a:chExt cx="58075" cy="51600"/>
          </a:xfrm>
        </p:grpSpPr>
        <p:sp>
          <p:nvSpPr>
            <p:cNvPr id="3134" name="Google Shape;3134;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70"/>
          <p:cNvGrpSpPr/>
          <p:nvPr/>
        </p:nvGrpSpPr>
        <p:grpSpPr>
          <a:xfrm>
            <a:off x="7481905" y="2980885"/>
            <a:ext cx="101077" cy="107645"/>
            <a:chOff x="4811425" y="2065025"/>
            <a:chExt cx="41500" cy="44200"/>
          </a:xfrm>
        </p:grpSpPr>
        <p:sp>
          <p:nvSpPr>
            <p:cNvPr id="3137" name="Google Shape;3137;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0"/>
          <p:cNvGrpSpPr/>
          <p:nvPr/>
        </p:nvGrpSpPr>
        <p:grpSpPr>
          <a:xfrm>
            <a:off x="7774342" y="2981098"/>
            <a:ext cx="120867" cy="107218"/>
            <a:chOff x="4929875" y="2065025"/>
            <a:chExt cx="49625" cy="44025"/>
          </a:xfrm>
        </p:grpSpPr>
        <p:sp>
          <p:nvSpPr>
            <p:cNvPr id="3140" name="Google Shape;3140;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70"/>
          <p:cNvGrpSpPr/>
          <p:nvPr/>
        </p:nvGrpSpPr>
        <p:grpSpPr>
          <a:xfrm>
            <a:off x="8103011" y="2984112"/>
            <a:ext cx="70206" cy="101191"/>
            <a:chOff x="5083925" y="2066350"/>
            <a:chExt cx="28825" cy="41550"/>
          </a:xfrm>
        </p:grpSpPr>
        <p:sp>
          <p:nvSpPr>
            <p:cNvPr id="3143" name="Google Shape;3143;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70"/>
          <p:cNvGrpSpPr/>
          <p:nvPr/>
        </p:nvGrpSpPr>
        <p:grpSpPr>
          <a:xfrm>
            <a:off x="7134565" y="2999759"/>
            <a:ext cx="181026" cy="69896"/>
            <a:chOff x="4659775" y="2072775"/>
            <a:chExt cx="74325" cy="28700"/>
          </a:xfrm>
        </p:grpSpPr>
        <p:sp>
          <p:nvSpPr>
            <p:cNvPr id="3146" name="Google Shape;3146;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70"/>
          <p:cNvGrpSpPr/>
          <p:nvPr/>
        </p:nvGrpSpPr>
        <p:grpSpPr>
          <a:xfrm>
            <a:off x="8054421" y="2790324"/>
            <a:ext cx="167387" cy="89197"/>
            <a:chOff x="4662475" y="1976500"/>
            <a:chExt cx="68725" cy="36625"/>
          </a:xfrm>
        </p:grpSpPr>
        <p:sp>
          <p:nvSpPr>
            <p:cNvPr id="3150" name="Google Shape;3150;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70"/>
          <p:cNvGrpSpPr/>
          <p:nvPr/>
        </p:nvGrpSpPr>
        <p:grpSpPr>
          <a:xfrm>
            <a:off x="7751326" y="2793764"/>
            <a:ext cx="166899" cy="82317"/>
            <a:chOff x="4920150" y="1977875"/>
            <a:chExt cx="68525" cy="33800"/>
          </a:xfrm>
        </p:grpSpPr>
        <p:sp>
          <p:nvSpPr>
            <p:cNvPr id="3154" name="Google Shape;3154;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70"/>
          <p:cNvGrpSpPr/>
          <p:nvPr/>
        </p:nvGrpSpPr>
        <p:grpSpPr>
          <a:xfrm>
            <a:off x="7162483" y="3197682"/>
            <a:ext cx="125190" cy="127859"/>
            <a:chOff x="4676550" y="2160575"/>
            <a:chExt cx="51400" cy="52500"/>
          </a:xfrm>
        </p:grpSpPr>
        <p:sp>
          <p:nvSpPr>
            <p:cNvPr id="3158" name="Google Shape;3158;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70"/>
          <p:cNvGrpSpPr/>
          <p:nvPr/>
        </p:nvGrpSpPr>
        <p:grpSpPr>
          <a:xfrm>
            <a:off x="7459741" y="3204714"/>
            <a:ext cx="145405" cy="113794"/>
            <a:chOff x="4768325" y="2163475"/>
            <a:chExt cx="59700" cy="46725"/>
          </a:xfrm>
        </p:grpSpPr>
        <p:sp>
          <p:nvSpPr>
            <p:cNvPr id="3162" name="Google Shape;3162;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4" name="Google Shape;3164;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0" name="Google Shape;3170;p70"/>
          <p:cNvGrpSpPr/>
          <p:nvPr/>
        </p:nvGrpSpPr>
        <p:grpSpPr>
          <a:xfrm>
            <a:off x="7476059" y="3459808"/>
            <a:ext cx="112768" cy="106853"/>
            <a:chOff x="4768575" y="2253950"/>
            <a:chExt cx="46300" cy="43875"/>
          </a:xfrm>
        </p:grpSpPr>
        <p:sp>
          <p:nvSpPr>
            <p:cNvPr id="3171" name="Google Shape;3171;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70"/>
          <p:cNvGrpSpPr/>
          <p:nvPr/>
        </p:nvGrpSpPr>
        <p:grpSpPr>
          <a:xfrm>
            <a:off x="7775682" y="3948834"/>
            <a:ext cx="118187" cy="146246"/>
            <a:chOff x="4960900" y="2433225"/>
            <a:chExt cx="48525" cy="60050"/>
          </a:xfrm>
        </p:grpSpPr>
        <p:sp>
          <p:nvSpPr>
            <p:cNvPr id="3174" name="Google Shape;3174;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70"/>
          <p:cNvGrpSpPr/>
          <p:nvPr/>
        </p:nvGrpSpPr>
        <p:grpSpPr>
          <a:xfrm>
            <a:off x="7464247" y="4212895"/>
            <a:ext cx="136394" cy="143810"/>
            <a:chOff x="4854075" y="2527625"/>
            <a:chExt cx="56000" cy="59050"/>
          </a:xfrm>
        </p:grpSpPr>
        <p:sp>
          <p:nvSpPr>
            <p:cNvPr id="3177" name="Google Shape;3177;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2" name="Google Shape;3182;p70"/>
          <p:cNvGrpSpPr/>
          <p:nvPr/>
        </p:nvGrpSpPr>
        <p:grpSpPr>
          <a:xfrm>
            <a:off x="8088458" y="3676639"/>
            <a:ext cx="99312" cy="160797"/>
            <a:chOff x="5059700" y="2334775"/>
            <a:chExt cx="40775" cy="66025"/>
          </a:xfrm>
        </p:grpSpPr>
        <p:sp>
          <p:nvSpPr>
            <p:cNvPr id="3183" name="Google Shape;3183;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70"/>
          <p:cNvGrpSpPr/>
          <p:nvPr/>
        </p:nvGrpSpPr>
        <p:grpSpPr>
          <a:xfrm>
            <a:off x="8045622" y="3941771"/>
            <a:ext cx="184984" cy="160371"/>
            <a:chOff x="5037700" y="2430325"/>
            <a:chExt cx="75950" cy="65850"/>
          </a:xfrm>
        </p:grpSpPr>
        <p:sp>
          <p:nvSpPr>
            <p:cNvPr id="3193" name="Google Shape;3193;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0"/>
          <p:cNvGrpSpPr/>
          <p:nvPr/>
        </p:nvGrpSpPr>
        <p:grpSpPr>
          <a:xfrm>
            <a:off x="7465128" y="3708223"/>
            <a:ext cx="173014" cy="97629"/>
            <a:chOff x="4756975" y="2341800"/>
            <a:chExt cx="91975" cy="51925"/>
          </a:xfrm>
        </p:grpSpPr>
        <p:sp>
          <p:nvSpPr>
            <p:cNvPr id="3196" name="Google Shape;3196;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0"/>
          <p:cNvGrpSpPr/>
          <p:nvPr/>
        </p:nvGrpSpPr>
        <p:grpSpPr>
          <a:xfrm>
            <a:off x="7732065" y="4196920"/>
            <a:ext cx="212497" cy="175761"/>
            <a:chOff x="4943575" y="2516350"/>
            <a:chExt cx="98675" cy="81700"/>
          </a:xfrm>
        </p:grpSpPr>
        <p:sp>
          <p:nvSpPr>
            <p:cNvPr id="3217" name="Google Shape;3217;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70"/>
          <p:cNvGrpSpPr/>
          <p:nvPr/>
        </p:nvGrpSpPr>
        <p:grpSpPr>
          <a:xfrm>
            <a:off x="1990126" y="3423163"/>
            <a:ext cx="965351" cy="134611"/>
            <a:chOff x="4411970" y="2962952"/>
            <a:chExt cx="706544" cy="104212"/>
          </a:xfrm>
        </p:grpSpPr>
        <p:sp>
          <p:nvSpPr>
            <p:cNvPr id="3296" name="Google Shape;3296;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0"/>
          <p:cNvGrpSpPr/>
          <p:nvPr/>
        </p:nvGrpSpPr>
        <p:grpSpPr>
          <a:xfrm>
            <a:off x="1990126" y="3012077"/>
            <a:ext cx="960158" cy="289172"/>
            <a:chOff x="4411970" y="2726085"/>
            <a:chExt cx="643107" cy="193659"/>
          </a:xfrm>
        </p:grpSpPr>
        <p:sp>
          <p:nvSpPr>
            <p:cNvPr id="3301" name="Google Shape;3301;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70"/>
          <p:cNvGrpSpPr/>
          <p:nvPr/>
        </p:nvGrpSpPr>
        <p:grpSpPr>
          <a:xfrm>
            <a:off x="993018" y="3278187"/>
            <a:ext cx="833173" cy="259209"/>
            <a:chOff x="4411970" y="4340222"/>
            <a:chExt cx="779467" cy="242683"/>
          </a:xfrm>
        </p:grpSpPr>
        <p:sp>
          <p:nvSpPr>
            <p:cNvPr id="3305" name="Google Shape;3305;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0"/>
          <p:cNvGrpSpPr/>
          <p:nvPr/>
        </p:nvGrpSpPr>
        <p:grpSpPr>
          <a:xfrm>
            <a:off x="1990126" y="2673933"/>
            <a:ext cx="965160" cy="216230"/>
            <a:chOff x="4411970" y="2468674"/>
            <a:chExt cx="747317" cy="167425"/>
          </a:xfrm>
        </p:grpSpPr>
        <p:sp>
          <p:nvSpPr>
            <p:cNvPr id="3309" name="Google Shape;3309;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70"/>
          <p:cNvGrpSpPr/>
          <p:nvPr/>
        </p:nvGrpSpPr>
        <p:grpSpPr>
          <a:xfrm>
            <a:off x="988873" y="2578650"/>
            <a:ext cx="810451" cy="319148"/>
            <a:chOff x="4411970" y="3686602"/>
            <a:chExt cx="797845" cy="314215"/>
          </a:xfrm>
        </p:grpSpPr>
        <p:sp>
          <p:nvSpPr>
            <p:cNvPr id="3312" name="Google Shape;3312;p7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8" name="Google Shape;3318;p70"/>
          <p:cNvGrpSpPr/>
          <p:nvPr/>
        </p:nvGrpSpPr>
        <p:grpSpPr>
          <a:xfrm>
            <a:off x="988970" y="2333174"/>
            <a:ext cx="1970333" cy="208784"/>
            <a:chOff x="6336019" y="3733725"/>
            <a:chExt cx="2566206" cy="351310"/>
          </a:xfrm>
        </p:grpSpPr>
        <p:sp>
          <p:nvSpPr>
            <p:cNvPr id="3319" name="Google Shape;3319;p7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70"/>
          <p:cNvGrpSpPr/>
          <p:nvPr/>
        </p:nvGrpSpPr>
        <p:grpSpPr>
          <a:xfrm>
            <a:off x="1990126" y="3940729"/>
            <a:ext cx="946551" cy="153200"/>
            <a:chOff x="4404545" y="3301592"/>
            <a:chExt cx="782403" cy="129272"/>
          </a:xfrm>
        </p:grpSpPr>
        <p:sp>
          <p:nvSpPr>
            <p:cNvPr id="3324" name="Google Shape;3324;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70"/>
          <p:cNvGrpSpPr/>
          <p:nvPr/>
        </p:nvGrpSpPr>
        <p:grpSpPr>
          <a:xfrm>
            <a:off x="1990126" y="3679688"/>
            <a:ext cx="962257" cy="139127"/>
            <a:chOff x="4411970" y="3131459"/>
            <a:chExt cx="710520" cy="117397"/>
          </a:xfrm>
        </p:grpSpPr>
        <p:sp>
          <p:nvSpPr>
            <p:cNvPr id="3327" name="Google Shape;3327;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329" name="Google Shape;3329;p7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70"/>
          <p:cNvGrpSpPr/>
          <p:nvPr/>
        </p:nvGrpSpPr>
        <p:grpSpPr>
          <a:xfrm>
            <a:off x="990271" y="3614482"/>
            <a:ext cx="823838" cy="458988"/>
            <a:chOff x="4411970" y="1801825"/>
            <a:chExt cx="734586" cy="409262"/>
          </a:xfrm>
        </p:grpSpPr>
        <p:sp>
          <p:nvSpPr>
            <p:cNvPr id="3331" name="Google Shape;3331;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70"/>
          <p:cNvGrpSpPr/>
          <p:nvPr/>
        </p:nvGrpSpPr>
        <p:grpSpPr>
          <a:xfrm>
            <a:off x="990271" y="4162908"/>
            <a:ext cx="856348" cy="212039"/>
            <a:chOff x="4411970" y="2233974"/>
            <a:chExt cx="763574" cy="189068"/>
          </a:xfrm>
        </p:grpSpPr>
        <p:sp>
          <p:nvSpPr>
            <p:cNvPr id="3334" name="Google Shape;3334;p7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70"/>
          <p:cNvGrpSpPr/>
          <p:nvPr/>
        </p:nvGrpSpPr>
        <p:grpSpPr>
          <a:xfrm>
            <a:off x="3100467" y="2338244"/>
            <a:ext cx="511602" cy="511602"/>
            <a:chOff x="5681300" y="2527788"/>
            <a:chExt cx="805800" cy="805800"/>
          </a:xfrm>
        </p:grpSpPr>
        <p:sp>
          <p:nvSpPr>
            <p:cNvPr id="3337" name="Google Shape;3337;p7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70"/>
          <p:cNvGrpSpPr/>
          <p:nvPr/>
        </p:nvGrpSpPr>
        <p:grpSpPr>
          <a:xfrm>
            <a:off x="3097662" y="3104827"/>
            <a:ext cx="513021" cy="512935"/>
            <a:chOff x="4049800" y="640400"/>
            <a:chExt cx="858900" cy="858900"/>
          </a:xfrm>
        </p:grpSpPr>
        <p:sp>
          <p:nvSpPr>
            <p:cNvPr id="3340" name="Google Shape;3340;p7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70"/>
          <p:cNvGrpSpPr/>
          <p:nvPr/>
        </p:nvGrpSpPr>
        <p:grpSpPr>
          <a:xfrm>
            <a:off x="3014861" y="3756719"/>
            <a:ext cx="686489" cy="686585"/>
            <a:chOff x="5080188" y="927900"/>
            <a:chExt cx="961200" cy="961200"/>
          </a:xfrm>
        </p:grpSpPr>
        <p:sp>
          <p:nvSpPr>
            <p:cNvPr id="3343" name="Google Shape;3343;p7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70"/>
          <p:cNvGrpSpPr/>
          <p:nvPr/>
        </p:nvGrpSpPr>
        <p:grpSpPr>
          <a:xfrm>
            <a:off x="3798012" y="3849448"/>
            <a:ext cx="510373" cy="510937"/>
            <a:chOff x="7508249" y="1522825"/>
            <a:chExt cx="1326332" cy="1322987"/>
          </a:xfrm>
        </p:grpSpPr>
        <p:sp>
          <p:nvSpPr>
            <p:cNvPr id="3352" name="Google Shape;3352;p7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0"/>
          <p:cNvGrpSpPr/>
          <p:nvPr/>
        </p:nvGrpSpPr>
        <p:grpSpPr>
          <a:xfrm>
            <a:off x="4489605" y="3850853"/>
            <a:ext cx="492652" cy="503348"/>
            <a:chOff x="6039282" y="1042577"/>
            <a:chExt cx="734315" cy="731929"/>
          </a:xfrm>
        </p:grpSpPr>
        <p:sp>
          <p:nvSpPr>
            <p:cNvPr id="3363" name="Google Shape;3363;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70"/>
          <p:cNvGrpSpPr/>
          <p:nvPr/>
        </p:nvGrpSpPr>
        <p:grpSpPr>
          <a:xfrm>
            <a:off x="5130019" y="2346894"/>
            <a:ext cx="483304" cy="504902"/>
            <a:chOff x="1825800" y="1651625"/>
            <a:chExt cx="568125" cy="591775"/>
          </a:xfrm>
        </p:grpSpPr>
        <p:sp>
          <p:nvSpPr>
            <p:cNvPr id="3385" name="Google Shape;3385;p7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396" name="Google Shape;3396;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grpSp>
        <p:nvGrpSpPr>
          <p:cNvPr id="3401" name="Google Shape;3401;p71"/>
          <p:cNvGrpSpPr/>
          <p:nvPr/>
        </p:nvGrpSpPr>
        <p:grpSpPr>
          <a:xfrm>
            <a:off x="722058" y="957091"/>
            <a:ext cx="2492868" cy="1379876"/>
            <a:chOff x="2654821" y="2311071"/>
            <a:chExt cx="2279715" cy="1262120"/>
          </a:xfrm>
        </p:grpSpPr>
        <p:grpSp>
          <p:nvGrpSpPr>
            <p:cNvPr id="3402" name="Google Shape;3402;p71"/>
            <p:cNvGrpSpPr/>
            <p:nvPr/>
          </p:nvGrpSpPr>
          <p:grpSpPr>
            <a:xfrm>
              <a:off x="4034269" y="2840745"/>
              <a:ext cx="40212" cy="36437"/>
              <a:chOff x="4293400" y="2574725"/>
              <a:chExt cx="84425" cy="80100"/>
            </a:xfrm>
          </p:grpSpPr>
          <p:sp>
            <p:nvSpPr>
              <p:cNvPr id="3403" name="Google Shape;3403;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404" name="Google Shape;3404;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71"/>
            <p:cNvGrpSpPr/>
            <p:nvPr/>
          </p:nvGrpSpPr>
          <p:grpSpPr>
            <a:xfrm>
              <a:off x="3894606" y="2334874"/>
              <a:ext cx="913198" cy="518984"/>
              <a:chOff x="4000175" y="1462675"/>
              <a:chExt cx="1917275" cy="1140875"/>
            </a:xfrm>
          </p:grpSpPr>
          <p:sp>
            <p:nvSpPr>
              <p:cNvPr id="3406" name="Google Shape;3406;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407" name="Google Shape;3407;p71"/>
              <p:cNvGrpSpPr/>
              <p:nvPr/>
            </p:nvGrpSpPr>
            <p:grpSpPr>
              <a:xfrm>
                <a:off x="4000175" y="1462675"/>
                <a:ext cx="1917275" cy="1140875"/>
                <a:chOff x="4000175" y="1462675"/>
                <a:chExt cx="1917275" cy="1140875"/>
              </a:xfrm>
            </p:grpSpPr>
            <p:sp>
              <p:nvSpPr>
                <p:cNvPr id="3408" name="Google Shape;3408;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409" name="Google Shape;3409;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13" name="Google Shape;3413;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4" name="Google Shape;3414;p71"/>
            <p:cNvGrpSpPr/>
            <p:nvPr/>
          </p:nvGrpSpPr>
          <p:grpSpPr>
            <a:xfrm>
              <a:off x="3875768" y="2846704"/>
              <a:ext cx="44796" cy="47366"/>
              <a:chOff x="3960625" y="2587825"/>
              <a:chExt cx="94050" cy="104125"/>
            </a:xfrm>
          </p:grpSpPr>
          <p:sp>
            <p:nvSpPr>
              <p:cNvPr id="3415" name="Google Shape;3415;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416" name="Google Shape;3416;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71"/>
            <p:cNvGrpSpPr/>
            <p:nvPr/>
          </p:nvGrpSpPr>
          <p:grpSpPr>
            <a:xfrm>
              <a:off x="3782759" y="2807162"/>
              <a:ext cx="82686" cy="85487"/>
              <a:chOff x="3765350" y="2500900"/>
              <a:chExt cx="173600" cy="187925"/>
            </a:xfrm>
          </p:grpSpPr>
          <p:sp>
            <p:nvSpPr>
              <p:cNvPr id="3418" name="Google Shape;3418;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419" name="Google Shape;3419;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71"/>
            <p:cNvGrpSpPr/>
            <p:nvPr/>
          </p:nvGrpSpPr>
          <p:grpSpPr>
            <a:xfrm>
              <a:off x="3775674" y="2798496"/>
              <a:ext cx="40545" cy="23564"/>
              <a:chOff x="3750475" y="2481850"/>
              <a:chExt cx="85125" cy="51800"/>
            </a:xfrm>
          </p:grpSpPr>
          <p:sp>
            <p:nvSpPr>
              <p:cNvPr id="3425" name="Google Shape;3425;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427" name="Google Shape;3427;p71"/>
            <p:cNvGrpSpPr/>
            <p:nvPr/>
          </p:nvGrpSpPr>
          <p:grpSpPr>
            <a:xfrm>
              <a:off x="3716946" y="2776024"/>
              <a:ext cx="81971" cy="76912"/>
              <a:chOff x="3627175" y="2432450"/>
              <a:chExt cx="172100" cy="169075"/>
            </a:xfrm>
          </p:grpSpPr>
          <p:sp>
            <p:nvSpPr>
              <p:cNvPr id="3428" name="Google Shape;3428;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430" name="Google Shape;3430;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431" name="Google Shape;3431;p71"/>
            <p:cNvGrpSpPr/>
            <p:nvPr/>
          </p:nvGrpSpPr>
          <p:grpSpPr>
            <a:xfrm>
              <a:off x="3685682" y="2845624"/>
              <a:ext cx="29311" cy="45055"/>
              <a:chOff x="3561536" y="2585450"/>
              <a:chExt cx="61539" cy="99045"/>
            </a:xfrm>
          </p:grpSpPr>
          <p:sp>
            <p:nvSpPr>
              <p:cNvPr id="3432" name="Google Shape;3432;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34" name="Google Shape;3434;p71"/>
            <p:cNvGrpSpPr/>
            <p:nvPr/>
          </p:nvGrpSpPr>
          <p:grpSpPr>
            <a:xfrm>
              <a:off x="3849905" y="2572252"/>
              <a:ext cx="74339" cy="119559"/>
              <a:chOff x="3906325" y="1984500"/>
              <a:chExt cx="156075" cy="262825"/>
            </a:xfrm>
          </p:grpSpPr>
          <p:sp>
            <p:nvSpPr>
              <p:cNvPr id="3435" name="Google Shape;3435;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436" name="Google Shape;3436;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71"/>
            <p:cNvGrpSpPr/>
            <p:nvPr/>
          </p:nvGrpSpPr>
          <p:grpSpPr>
            <a:xfrm>
              <a:off x="2654821" y="2414345"/>
              <a:ext cx="667570" cy="558731"/>
              <a:chOff x="1397225" y="1637375"/>
              <a:chExt cx="1401575" cy="1228250"/>
            </a:xfrm>
          </p:grpSpPr>
          <p:sp>
            <p:nvSpPr>
              <p:cNvPr id="3438" name="Google Shape;3438;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439" name="Google Shape;3439;p71"/>
              <p:cNvGrpSpPr/>
              <p:nvPr/>
            </p:nvGrpSpPr>
            <p:grpSpPr>
              <a:xfrm>
                <a:off x="1397225" y="1637375"/>
                <a:ext cx="1398775" cy="1228250"/>
                <a:chOff x="1397225" y="1637375"/>
                <a:chExt cx="1398775" cy="1228250"/>
              </a:xfrm>
            </p:grpSpPr>
            <p:sp>
              <p:nvSpPr>
                <p:cNvPr id="3440" name="Google Shape;3440;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2" name="Google Shape;3442;p71"/>
            <p:cNvGrpSpPr/>
            <p:nvPr/>
          </p:nvGrpSpPr>
          <p:grpSpPr>
            <a:xfrm>
              <a:off x="3230417" y="3103734"/>
              <a:ext cx="282982" cy="280332"/>
              <a:chOff x="2605700" y="3152850"/>
              <a:chExt cx="594125" cy="616250"/>
            </a:xfrm>
          </p:grpSpPr>
          <p:sp>
            <p:nvSpPr>
              <p:cNvPr id="3443" name="Google Shape;3443;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444" name="Google Shape;3444;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445" name="Google Shape;3445;p71"/>
            <p:cNvGrpSpPr/>
            <p:nvPr/>
          </p:nvGrpSpPr>
          <p:grpSpPr>
            <a:xfrm>
              <a:off x="3265985" y="3226989"/>
              <a:ext cx="87151" cy="346202"/>
              <a:chOff x="2680375" y="3423800"/>
              <a:chExt cx="182975" cy="761050"/>
            </a:xfrm>
          </p:grpSpPr>
          <p:sp>
            <p:nvSpPr>
              <p:cNvPr id="3446" name="Google Shape;3446;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447" name="Google Shape;3447;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71"/>
            <p:cNvGrpSpPr/>
            <p:nvPr/>
          </p:nvGrpSpPr>
          <p:grpSpPr>
            <a:xfrm>
              <a:off x="3855466" y="3289811"/>
              <a:ext cx="112514" cy="94210"/>
              <a:chOff x="3918000" y="3561900"/>
              <a:chExt cx="236225" cy="207100"/>
            </a:xfrm>
          </p:grpSpPr>
          <p:sp>
            <p:nvSpPr>
              <p:cNvPr id="3449" name="Google Shape;3449;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450" name="Google Shape;3450;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454" name="Google Shape;3454;p71"/>
            <p:cNvGrpSpPr/>
            <p:nvPr/>
          </p:nvGrpSpPr>
          <p:grpSpPr>
            <a:xfrm>
              <a:off x="2905224" y="2311071"/>
              <a:ext cx="596721" cy="528992"/>
              <a:chOff x="1922950" y="1410350"/>
              <a:chExt cx="1252825" cy="1162875"/>
            </a:xfrm>
          </p:grpSpPr>
          <p:sp>
            <p:nvSpPr>
              <p:cNvPr id="3455" name="Google Shape;3455;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471" name="Google Shape;3471;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91" name="Google Shape;3491;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92" name="Google Shape;3492;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71"/>
            <p:cNvGrpSpPr/>
            <p:nvPr/>
          </p:nvGrpSpPr>
          <p:grpSpPr>
            <a:xfrm>
              <a:off x="3280929" y="3294542"/>
              <a:ext cx="109894" cy="272224"/>
              <a:chOff x="2711750" y="3572300"/>
              <a:chExt cx="230725" cy="598425"/>
            </a:xfrm>
          </p:grpSpPr>
          <p:sp>
            <p:nvSpPr>
              <p:cNvPr id="3494" name="Google Shape;3494;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7" name="Google Shape;3497;p71"/>
            <p:cNvGrpSpPr/>
            <p:nvPr/>
          </p:nvGrpSpPr>
          <p:grpSpPr>
            <a:xfrm>
              <a:off x="3790439" y="2408636"/>
              <a:ext cx="73017" cy="75684"/>
              <a:chOff x="3781475" y="1624825"/>
              <a:chExt cx="153300" cy="166375"/>
            </a:xfrm>
          </p:grpSpPr>
          <p:sp>
            <p:nvSpPr>
              <p:cNvPr id="3498" name="Google Shape;3498;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71"/>
            <p:cNvGrpSpPr/>
            <p:nvPr/>
          </p:nvGrpSpPr>
          <p:grpSpPr>
            <a:xfrm>
              <a:off x="4403342" y="3107749"/>
              <a:ext cx="316680" cy="101374"/>
              <a:chOff x="5068275" y="3161675"/>
              <a:chExt cx="664875" cy="222850"/>
            </a:xfrm>
          </p:grpSpPr>
          <p:sp>
            <p:nvSpPr>
              <p:cNvPr id="3510" name="Google Shape;3510;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4" name="Google Shape;3514;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3" name="Google Shape;3543;p71"/>
            <p:cNvGrpSpPr/>
            <p:nvPr/>
          </p:nvGrpSpPr>
          <p:grpSpPr>
            <a:xfrm>
              <a:off x="3697513" y="2707266"/>
              <a:ext cx="59549" cy="79733"/>
              <a:chOff x="3586375" y="2281300"/>
              <a:chExt cx="125025" cy="175275"/>
            </a:xfrm>
          </p:grpSpPr>
          <p:sp>
            <p:nvSpPr>
              <p:cNvPr id="3544" name="Google Shape;3544;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7" name="Google Shape;3547;p71"/>
            <p:cNvGrpSpPr/>
            <p:nvPr/>
          </p:nvGrpSpPr>
          <p:grpSpPr>
            <a:xfrm>
              <a:off x="4513224" y="3221724"/>
              <a:ext cx="274563" cy="280321"/>
              <a:chOff x="5298975" y="3412225"/>
              <a:chExt cx="576450" cy="616225"/>
            </a:xfrm>
          </p:grpSpPr>
          <p:sp>
            <p:nvSpPr>
              <p:cNvPr id="3548" name="Google Shape;3548;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49" name="Google Shape;3549;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71"/>
            <p:cNvGrpSpPr/>
            <p:nvPr/>
          </p:nvGrpSpPr>
          <p:grpSpPr>
            <a:xfrm>
              <a:off x="4824403" y="3421846"/>
              <a:ext cx="110132" cy="130647"/>
              <a:chOff x="5952300" y="3852150"/>
              <a:chExt cx="231225" cy="287200"/>
            </a:xfrm>
          </p:grpSpPr>
          <p:sp>
            <p:nvSpPr>
              <p:cNvPr id="3551" name="Google Shape;3551;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3" name="Google Shape;3553;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1" name="Google Shape;3561;p71"/>
            <p:cNvGrpSpPr/>
            <p:nvPr/>
          </p:nvGrpSpPr>
          <p:grpSpPr>
            <a:xfrm>
              <a:off x="4295710" y="3079670"/>
              <a:ext cx="14968" cy="27135"/>
              <a:chOff x="4842300" y="3099950"/>
              <a:chExt cx="31425" cy="59650"/>
            </a:xfrm>
          </p:grpSpPr>
          <p:sp>
            <p:nvSpPr>
              <p:cNvPr id="3562" name="Google Shape;3562;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71"/>
            <p:cNvGrpSpPr/>
            <p:nvPr/>
          </p:nvGrpSpPr>
          <p:grpSpPr>
            <a:xfrm>
              <a:off x="3831056" y="2816010"/>
              <a:ext cx="37378" cy="27612"/>
              <a:chOff x="3866750" y="2520350"/>
              <a:chExt cx="78475" cy="60700"/>
            </a:xfrm>
          </p:grpSpPr>
          <p:sp>
            <p:nvSpPr>
              <p:cNvPr id="3575" name="Google Shape;3575;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9" name="Google Shape;3579;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96" name="Google Shape;3596;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08" name="Google Shape;3608;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1"/>
            <p:cNvGrpSpPr/>
            <p:nvPr/>
          </p:nvGrpSpPr>
          <p:grpSpPr>
            <a:xfrm>
              <a:off x="3632736" y="3051591"/>
              <a:ext cx="63288" cy="45217"/>
              <a:chOff x="3450375" y="3038225"/>
              <a:chExt cx="132875" cy="99400"/>
            </a:xfrm>
          </p:grpSpPr>
          <p:sp>
            <p:nvSpPr>
              <p:cNvPr id="3622" name="Google Shape;3622;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4" name="Google Shape;3624;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33" name="Google Shape;3633;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43" name="Google Shape;3643;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49" name="Google Shape;3649;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1"/>
          <p:cNvGrpSpPr/>
          <p:nvPr/>
        </p:nvGrpSpPr>
        <p:grpSpPr>
          <a:xfrm>
            <a:off x="3530618" y="1021765"/>
            <a:ext cx="2078182" cy="1366558"/>
            <a:chOff x="235800" y="830650"/>
            <a:chExt cx="6978450" cy="4588844"/>
          </a:xfrm>
        </p:grpSpPr>
        <p:sp>
          <p:nvSpPr>
            <p:cNvPr id="3660" name="Google Shape;3660;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71"/>
          <p:cNvGrpSpPr/>
          <p:nvPr/>
        </p:nvGrpSpPr>
        <p:grpSpPr>
          <a:xfrm>
            <a:off x="719115" y="2852867"/>
            <a:ext cx="2622876" cy="1333540"/>
            <a:chOff x="238125" y="1038125"/>
            <a:chExt cx="7146800" cy="3633625"/>
          </a:xfrm>
        </p:grpSpPr>
        <p:sp>
          <p:nvSpPr>
            <p:cNvPr id="3667" name="Google Shape;3667;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1"/>
          <p:cNvGrpSpPr/>
          <p:nvPr/>
        </p:nvGrpSpPr>
        <p:grpSpPr>
          <a:xfrm>
            <a:off x="5834043" y="994977"/>
            <a:ext cx="2590840" cy="1380235"/>
            <a:chOff x="233350" y="949250"/>
            <a:chExt cx="7137300" cy="3802300"/>
          </a:xfrm>
        </p:grpSpPr>
        <p:sp>
          <p:nvSpPr>
            <p:cNvPr id="5240" name="Google Shape;5240;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1"/>
          <p:cNvGrpSpPr/>
          <p:nvPr/>
        </p:nvGrpSpPr>
        <p:grpSpPr>
          <a:xfrm>
            <a:off x="7648472" y="3039750"/>
            <a:ext cx="104231" cy="320340"/>
            <a:chOff x="7564426" y="3224343"/>
            <a:chExt cx="119985" cy="368801"/>
          </a:xfrm>
        </p:grpSpPr>
        <p:sp>
          <p:nvSpPr>
            <p:cNvPr id="5292" name="Google Shape;5292;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1"/>
          <p:cNvGrpSpPr/>
          <p:nvPr/>
        </p:nvGrpSpPr>
        <p:grpSpPr>
          <a:xfrm>
            <a:off x="7347961" y="3033852"/>
            <a:ext cx="189489" cy="332132"/>
            <a:chOff x="8370831" y="3202002"/>
            <a:chExt cx="218129" cy="382376"/>
          </a:xfrm>
        </p:grpSpPr>
        <p:sp>
          <p:nvSpPr>
            <p:cNvPr id="5295" name="Google Shape;5295;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1"/>
          <p:cNvGrpSpPr/>
          <p:nvPr/>
        </p:nvGrpSpPr>
        <p:grpSpPr>
          <a:xfrm>
            <a:off x="8071350" y="3444984"/>
            <a:ext cx="309429" cy="267000"/>
            <a:chOff x="6742064" y="3750480"/>
            <a:chExt cx="399315" cy="344560"/>
          </a:xfrm>
        </p:grpSpPr>
        <p:sp>
          <p:nvSpPr>
            <p:cNvPr id="5298" name="Google Shape;5298;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71"/>
          <p:cNvGrpSpPr/>
          <p:nvPr/>
        </p:nvGrpSpPr>
        <p:grpSpPr>
          <a:xfrm>
            <a:off x="7610369" y="3796031"/>
            <a:ext cx="180437" cy="281608"/>
            <a:chOff x="7248525" y="3739696"/>
            <a:chExt cx="230531" cy="359790"/>
          </a:xfrm>
        </p:grpSpPr>
        <p:sp>
          <p:nvSpPr>
            <p:cNvPr id="5301" name="Google Shape;5301;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1"/>
          <p:cNvGrpSpPr/>
          <p:nvPr/>
        </p:nvGrpSpPr>
        <p:grpSpPr>
          <a:xfrm>
            <a:off x="7856288" y="3439255"/>
            <a:ext cx="162896" cy="278710"/>
            <a:chOff x="7601242" y="3729267"/>
            <a:chExt cx="222566" cy="380803"/>
          </a:xfrm>
        </p:grpSpPr>
        <p:sp>
          <p:nvSpPr>
            <p:cNvPr id="5304" name="Google Shape;5304;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6" name="Google Shape;5306;p7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7" name="Google Shape;5307;p71"/>
          <p:cNvGrpSpPr/>
          <p:nvPr/>
        </p:nvGrpSpPr>
        <p:grpSpPr>
          <a:xfrm>
            <a:off x="7345934" y="3440396"/>
            <a:ext cx="193543" cy="275990"/>
            <a:chOff x="8304647" y="3738687"/>
            <a:chExt cx="225076" cy="320956"/>
          </a:xfrm>
        </p:grpSpPr>
        <p:sp>
          <p:nvSpPr>
            <p:cNvPr id="5308" name="Google Shape;5308;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1"/>
          <p:cNvGrpSpPr/>
          <p:nvPr/>
        </p:nvGrpSpPr>
        <p:grpSpPr>
          <a:xfrm>
            <a:off x="7618426" y="3440396"/>
            <a:ext cx="178492" cy="275990"/>
            <a:chOff x="8615101" y="3738687"/>
            <a:chExt cx="207573" cy="320956"/>
          </a:xfrm>
        </p:grpSpPr>
        <p:sp>
          <p:nvSpPr>
            <p:cNvPr id="5312" name="Google Shape;5312;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5" name="Google Shape;5315;p7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6" name="Google Shape;5316;p71"/>
          <p:cNvGrpSpPr/>
          <p:nvPr/>
        </p:nvGrpSpPr>
        <p:grpSpPr>
          <a:xfrm>
            <a:off x="6013131" y="3561884"/>
            <a:ext cx="557670" cy="511283"/>
            <a:chOff x="6015419" y="3716859"/>
            <a:chExt cx="557671" cy="511283"/>
          </a:xfrm>
        </p:grpSpPr>
        <p:sp>
          <p:nvSpPr>
            <p:cNvPr id="5317" name="Google Shape;5317;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8" name="Google Shape;5318;p71"/>
            <p:cNvGrpSpPr/>
            <p:nvPr/>
          </p:nvGrpSpPr>
          <p:grpSpPr>
            <a:xfrm>
              <a:off x="6036094" y="3716980"/>
              <a:ext cx="529860" cy="510468"/>
              <a:chOff x="6036094" y="3716980"/>
              <a:chExt cx="529860" cy="510468"/>
            </a:xfrm>
          </p:grpSpPr>
          <p:sp>
            <p:nvSpPr>
              <p:cNvPr id="5319" name="Google Shape;5319;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9" name="Google Shape;5329;p71"/>
          <p:cNvGrpSpPr/>
          <p:nvPr/>
        </p:nvGrpSpPr>
        <p:grpSpPr>
          <a:xfrm>
            <a:off x="6642016" y="2918653"/>
            <a:ext cx="576302" cy="511871"/>
            <a:chOff x="6644304" y="3073628"/>
            <a:chExt cx="576302" cy="511871"/>
          </a:xfrm>
        </p:grpSpPr>
        <p:sp>
          <p:nvSpPr>
            <p:cNvPr id="5330" name="Google Shape;5330;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71"/>
            <p:cNvGrpSpPr/>
            <p:nvPr/>
          </p:nvGrpSpPr>
          <p:grpSpPr>
            <a:xfrm>
              <a:off x="6712169" y="3085440"/>
              <a:ext cx="481622" cy="494913"/>
              <a:chOff x="6712169" y="3085440"/>
              <a:chExt cx="481622" cy="494913"/>
            </a:xfrm>
          </p:grpSpPr>
          <p:sp>
            <p:nvSpPr>
              <p:cNvPr id="5332" name="Google Shape;5332;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0" name="Google Shape;5340;p7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71"/>
          <p:cNvGrpSpPr/>
          <p:nvPr/>
        </p:nvGrpSpPr>
        <p:grpSpPr>
          <a:xfrm>
            <a:off x="6649867" y="3561648"/>
            <a:ext cx="560631" cy="511352"/>
            <a:chOff x="6652154" y="3716623"/>
            <a:chExt cx="560631" cy="511352"/>
          </a:xfrm>
        </p:grpSpPr>
        <p:sp>
          <p:nvSpPr>
            <p:cNvPr id="5342" name="Google Shape;5342;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71"/>
            <p:cNvGrpSpPr/>
            <p:nvPr/>
          </p:nvGrpSpPr>
          <p:grpSpPr>
            <a:xfrm>
              <a:off x="6669657" y="3716715"/>
              <a:ext cx="466779" cy="464290"/>
              <a:chOff x="6669657" y="3716715"/>
              <a:chExt cx="466779" cy="464290"/>
            </a:xfrm>
          </p:grpSpPr>
          <p:sp>
            <p:nvSpPr>
              <p:cNvPr id="5344" name="Google Shape;5344;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7" name="Google Shape;5357;p71"/>
          <p:cNvGrpSpPr/>
          <p:nvPr/>
        </p:nvGrpSpPr>
        <p:grpSpPr>
          <a:xfrm>
            <a:off x="7843958" y="3843056"/>
            <a:ext cx="187557" cy="187557"/>
            <a:chOff x="8565775" y="671075"/>
            <a:chExt cx="441000" cy="441000"/>
          </a:xfrm>
        </p:grpSpPr>
        <p:sp>
          <p:nvSpPr>
            <p:cNvPr id="5358" name="Google Shape;5358;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0" name="Google Shape;5360;p7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2" name="Google Shape;5362;p71"/>
          <p:cNvGrpSpPr/>
          <p:nvPr/>
        </p:nvGrpSpPr>
        <p:grpSpPr>
          <a:xfrm>
            <a:off x="5997813" y="2921275"/>
            <a:ext cx="587871" cy="512373"/>
            <a:chOff x="6000100" y="3076250"/>
            <a:chExt cx="587871" cy="512373"/>
          </a:xfrm>
        </p:grpSpPr>
        <p:sp>
          <p:nvSpPr>
            <p:cNvPr id="5363" name="Google Shape;5363;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71"/>
            <p:cNvGrpSpPr/>
            <p:nvPr/>
          </p:nvGrpSpPr>
          <p:grpSpPr>
            <a:xfrm>
              <a:off x="6031360" y="3076713"/>
              <a:ext cx="539107" cy="480965"/>
              <a:chOff x="6031360" y="3076713"/>
              <a:chExt cx="539107" cy="480965"/>
            </a:xfrm>
          </p:grpSpPr>
          <p:sp>
            <p:nvSpPr>
              <p:cNvPr id="5365" name="Google Shape;5365;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71"/>
          <p:cNvGrpSpPr/>
          <p:nvPr/>
        </p:nvGrpSpPr>
        <p:grpSpPr>
          <a:xfrm>
            <a:off x="3574273" y="2854307"/>
            <a:ext cx="2241344" cy="1330656"/>
            <a:chOff x="3597785" y="3065882"/>
            <a:chExt cx="2241344" cy="1330656"/>
          </a:xfrm>
        </p:grpSpPr>
        <p:grpSp>
          <p:nvGrpSpPr>
            <p:cNvPr id="5373" name="Google Shape;5373;p71"/>
            <p:cNvGrpSpPr/>
            <p:nvPr/>
          </p:nvGrpSpPr>
          <p:grpSpPr>
            <a:xfrm>
              <a:off x="5296908" y="3937355"/>
              <a:ext cx="143198" cy="32380"/>
              <a:chOff x="5296908" y="3937355"/>
              <a:chExt cx="143198" cy="32380"/>
            </a:xfrm>
          </p:grpSpPr>
          <p:sp>
            <p:nvSpPr>
              <p:cNvPr id="5374" name="Google Shape;5374;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71"/>
              <p:cNvGrpSpPr/>
              <p:nvPr/>
            </p:nvGrpSpPr>
            <p:grpSpPr>
              <a:xfrm>
                <a:off x="5402331" y="3937355"/>
                <a:ext cx="37776" cy="32380"/>
                <a:chOff x="5402331" y="3937355"/>
                <a:chExt cx="37776" cy="32380"/>
              </a:xfrm>
            </p:grpSpPr>
            <p:sp>
              <p:nvSpPr>
                <p:cNvPr id="5376" name="Google Shape;5376;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1"/>
              <p:cNvGrpSpPr/>
              <p:nvPr/>
            </p:nvGrpSpPr>
            <p:grpSpPr>
              <a:xfrm>
                <a:off x="5296908" y="3937355"/>
                <a:ext cx="37783" cy="32380"/>
                <a:chOff x="5296908" y="3937355"/>
                <a:chExt cx="37783" cy="32380"/>
              </a:xfrm>
            </p:grpSpPr>
            <p:sp>
              <p:nvSpPr>
                <p:cNvPr id="5379" name="Google Shape;5379;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1" name="Google Shape;5381;p71"/>
            <p:cNvGrpSpPr/>
            <p:nvPr/>
          </p:nvGrpSpPr>
          <p:grpSpPr>
            <a:xfrm>
              <a:off x="4724163" y="3119631"/>
              <a:ext cx="120838" cy="84218"/>
              <a:chOff x="4724163" y="3119631"/>
              <a:chExt cx="120838" cy="84218"/>
            </a:xfrm>
          </p:grpSpPr>
          <p:grpSp>
            <p:nvGrpSpPr>
              <p:cNvPr id="5382" name="Google Shape;5382;p71"/>
              <p:cNvGrpSpPr/>
              <p:nvPr/>
            </p:nvGrpSpPr>
            <p:grpSpPr>
              <a:xfrm>
                <a:off x="4746712" y="3132773"/>
                <a:ext cx="86869" cy="56424"/>
                <a:chOff x="4746712" y="3132773"/>
                <a:chExt cx="86869" cy="56424"/>
              </a:xfrm>
            </p:grpSpPr>
            <p:sp>
              <p:nvSpPr>
                <p:cNvPr id="5383" name="Google Shape;5383;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1"/>
              <p:cNvGrpSpPr/>
              <p:nvPr/>
            </p:nvGrpSpPr>
            <p:grpSpPr>
              <a:xfrm>
                <a:off x="4773634" y="3143336"/>
                <a:ext cx="37776" cy="32451"/>
                <a:chOff x="4773634" y="3143336"/>
                <a:chExt cx="37776" cy="32451"/>
              </a:xfrm>
            </p:grpSpPr>
            <p:sp>
              <p:nvSpPr>
                <p:cNvPr id="5386" name="Google Shape;5386;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1"/>
              <p:cNvGrpSpPr/>
              <p:nvPr/>
            </p:nvGrpSpPr>
            <p:grpSpPr>
              <a:xfrm>
                <a:off x="4724163" y="3131248"/>
                <a:ext cx="37776" cy="32459"/>
                <a:chOff x="4724163" y="3131248"/>
                <a:chExt cx="37776" cy="32459"/>
              </a:xfrm>
            </p:grpSpPr>
            <p:sp>
              <p:nvSpPr>
                <p:cNvPr id="5389" name="Google Shape;5389;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1"/>
              <p:cNvGrpSpPr/>
              <p:nvPr/>
            </p:nvGrpSpPr>
            <p:grpSpPr>
              <a:xfrm>
                <a:off x="4755081" y="3176054"/>
                <a:ext cx="32357" cy="27795"/>
                <a:chOff x="4755081" y="3176054"/>
                <a:chExt cx="32357" cy="27795"/>
              </a:xfrm>
            </p:grpSpPr>
            <p:sp>
              <p:nvSpPr>
                <p:cNvPr id="5392" name="Google Shape;5392;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1"/>
              <p:cNvGrpSpPr/>
              <p:nvPr/>
            </p:nvGrpSpPr>
            <p:grpSpPr>
              <a:xfrm>
                <a:off x="4812550" y="3119631"/>
                <a:ext cx="32451" cy="27803"/>
                <a:chOff x="4812550" y="3119631"/>
                <a:chExt cx="32451" cy="27803"/>
              </a:xfrm>
            </p:grpSpPr>
            <p:sp>
              <p:nvSpPr>
                <p:cNvPr id="5395" name="Google Shape;5395;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7" name="Google Shape;5397;p71"/>
            <p:cNvGrpSpPr/>
            <p:nvPr/>
          </p:nvGrpSpPr>
          <p:grpSpPr>
            <a:xfrm>
              <a:off x="5382826" y="4027197"/>
              <a:ext cx="268967" cy="250422"/>
              <a:chOff x="5382826" y="4027197"/>
              <a:chExt cx="268967" cy="250422"/>
            </a:xfrm>
          </p:grpSpPr>
          <p:grpSp>
            <p:nvGrpSpPr>
              <p:cNvPr id="5398" name="Google Shape;5398;p71"/>
              <p:cNvGrpSpPr/>
              <p:nvPr/>
            </p:nvGrpSpPr>
            <p:grpSpPr>
              <a:xfrm>
                <a:off x="5405280" y="4042510"/>
                <a:ext cx="237570" cy="218647"/>
                <a:chOff x="5405280" y="4042510"/>
                <a:chExt cx="237570" cy="218647"/>
              </a:xfrm>
            </p:grpSpPr>
            <p:sp>
              <p:nvSpPr>
                <p:cNvPr id="5399" name="Google Shape;5399;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1"/>
              <p:cNvGrpSpPr/>
              <p:nvPr/>
            </p:nvGrpSpPr>
            <p:grpSpPr>
              <a:xfrm>
                <a:off x="5382826" y="4125549"/>
                <a:ext cx="37776" cy="32380"/>
                <a:chOff x="5382826" y="4125549"/>
                <a:chExt cx="37776" cy="32380"/>
              </a:xfrm>
            </p:grpSpPr>
            <p:sp>
              <p:nvSpPr>
                <p:cNvPr id="5406" name="Google Shape;5406;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71"/>
              <p:cNvGrpSpPr/>
              <p:nvPr/>
            </p:nvGrpSpPr>
            <p:grpSpPr>
              <a:xfrm>
                <a:off x="5475680" y="4195587"/>
                <a:ext cx="37783" cy="32364"/>
                <a:chOff x="5475680" y="4195587"/>
                <a:chExt cx="37783" cy="32364"/>
              </a:xfrm>
            </p:grpSpPr>
            <p:sp>
              <p:nvSpPr>
                <p:cNvPr id="5409" name="Google Shape;5409;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1"/>
              <p:cNvGrpSpPr/>
              <p:nvPr/>
            </p:nvGrpSpPr>
            <p:grpSpPr>
              <a:xfrm>
                <a:off x="5532575" y="4027197"/>
                <a:ext cx="33308" cy="32262"/>
                <a:chOff x="5532575" y="4027197"/>
                <a:chExt cx="33308" cy="32262"/>
              </a:xfrm>
            </p:grpSpPr>
            <p:sp>
              <p:nvSpPr>
                <p:cNvPr id="5412" name="Google Shape;5412;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71"/>
              <p:cNvGrpSpPr/>
              <p:nvPr/>
            </p:nvGrpSpPr>
            <p:grpSpPr>
              <a:xfrm>
                <a:off x="5590706" y="4245348"/>
                <a:ext cx="33497" cy="32270"/>
                <a:chOff x="5590706" y="4245348"/>
                <a:chExt cx="33497" cy="32270"/>
              </a:xfrm>
            </p:grpSpPr>
            <p:sp>
              <p:nvSpPr>
                <p:cNvPr id="5415" name="Google Shape;5415;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1"/>
              <p:cNvGrpSpPr/>
              <p:nvPr/>
            </p:nvGrpSpPr>
            <p:grpSpPr>
              <a:xfrm>
                <a:off x="5618681" y="4109677"/>
                <a:ext cx="33112" cy="32357"/>
                <a:chOff x="5618681" y="4109677"/>
                <a:chExt cx="33112" cy="32357"/>
              </a:xfrm>
            </p:grpSpPr>
            <p:sp>
              <p:nvSpPr>
                <p:cNvPr id="5418" name="Google Shape;5418;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71"/>
              <p:cNvGrpSpPr/>
              <p:nvPr/>
            </p:nvGrpSpPr>
            <p:grpSpPr>
              <a:xfrm>
                <a:off x="5479298" y="4128262"/>
                <a:ext cx="31405" cy="26906"/>
                <a:chOff x="5479298" y="4128262"/>
                <a:chExt cx="31405" cy="26906"/>
              </a:xfrm>
            </p:grpSpPr>
            <p:sp>
              <p:nvSpPr>
                <p:cNvPr id="5421" name="Google Shape;5421;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71"/>
              <p:cNvGrpSpPr/>
              <p:nvPr/>
            </p:nvGrpSpPr>
            <p:grpSpPr>
              <a:xfrm>
                <a:off x="5582903" y="4180116"/>
                <a:ext cx="31499" cy="26898"/>
                <a:chOff x="5582903" y="4180116"/>
                <a:chExt cx="31499" cy="26898"/>
              </a:xfrm>
            </p:grpSpPr>
            <p:sp>
              <p:nvSpPr>
                <p:cNvPr id="5424" name="Google Shape;5424;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6" name="Google Shape;5426;p71"/>
            <p:cNvGrpSpPr/>
            <p:nvPr/>
          </p:nvGrpSpPr>
          <p:grpSpPr>
            <a:xfrm>
              <a:off x="3977681" y="3230323"/>
              <a:ext cx="94584" cy="84085"/>
              <a:chOff x="3977681" y="3230323"/>
              <a:chExt cx="94584" cy="84085"/>
            </a:xfrm>
          </p:grpSpPr>
          <p:grpSp>
            <p:nvGrpSpPr>
              <p:cNvPr id="5427" name="Google Shape;5427;p71"/>
              <p:cNvGrpSpPr/>
              <p:nvPr/>
            </p:nvGrpSpPr>
            <p:grpSpPr>
              <a:xfrm>
                <a:off x="4000135" y="3243041"/>
                <a:ext cx="59570" cy="57186"/>
                <a:chOff x="4000135" y="3243041"/>
                <a:chExt cx="59570" cy="57186"/>
              </a:xfrm>
            </p:grpSpPr>
            <p:sp>
              <p:nvSpPr>
                <p:cNvPr id="5428" name="Google Shape;5428;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71"/>
              <p:cNvGrpSpPr/>
              <p:nvPr/>
            </p:nvGrpSpPr>
            <p:grpSpPr>
              <a:xfrm>
                <a:off x="3977681" y="3245872"/>
                <a:ext cx="37783" cy="32380"/>
                <a:chOff x="3977681" y="3245872"/>
                <a:chExt cx="37783" cy="32380"/>
              </a:xfrm>
            </p:grpSpPr>
            <p:sp>
              <p:nvSpPr>
                <p:cNvPr id="5432" name="Google Shape;5432;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71"/>
              <p:cNvGrpSpPr/>
              <p:nvPr/>
            </p:nvGrpSpPr>
            <p:grpSpPr>
              <a:xfrm>
                <a:off x="4040860" y="3262672"/>
                <a:ext cx="31405" cy="27001"/>
                <a:chOff x="4040860" y="3262672"/>
                <a:chExt cx="31405" cy="27001"/>
              </a:xfrm>
            </p:grpSpPr>
            <p:sp>
              <p:nvSpPr>
                <p:cNvPr id="5435" name="Google Shape;5435;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1"/>
              <p:cNvGrpSpPr/>
              <p:nvPr/>
            </p:nvGrpSpPr>
            <p:grpSpPr>
              <a:xfrm>
                <a:off x="4021072" y="3230323"/>
                <a:ext cx="31397" cy="26906"/>
                <a:chOff x="4021072" y="3230323"/>
                <a:chExt cx="31397" cy="26906"/>
              </a:xfrm>
            </p:grpSpPr>
            <p:sp>
              <p:nvSpPr>
                <p:cNvPr id="5438" name="Google Shape;5438;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71"/>
              <p:cNvGrpSpPr/>
              <p:nvPr/>
            </p:nvGrpSpPr>
            <p:grpSpPr>
              <a:xfrm>
                <a:off x="4001472" y="3287462"/>
                <a:ext cx="31499" cy="26945"/>
                <a:chOff x="4001472" y="3287462"/>
                <a:chExt cx="31499" cy="26945"/>
              </a:xfrm>
            </p:grpSpPr>
            <p:sp>
              <p:nvSpPr>
                <p:cNvPr id="5441" name="Google Shape;5441;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3" name="Google Shape;5443;p71"/>
            <p:cNvGrpSpPr/>
            <p:nvPr/>
          </p:nvGrpSpPr>
          <p:grpSpPr>
            <a:xfrm>
              <a:off x="4084715" y="3258865"/>
              <a:ext cx="184961" cy="137268"/>
              <a:chOff x="4084715" y="3258865"/>
              <a:chExt cx="184961" cy="137268"/>
            </a:xfrm>
          </p:grpSpPr>
          <p:grpSp>
            <p:nvGrpSpPr>
              <p:cNvPr id="5444" name="Google Shape;5444;p71"/>
              <p:cNvGrpSpPr/>
              <p:nvPr/>
            </p:nvGrpSpPr>
            <p:grpSpPr>
              <a:xfrm>
                <a:off x="4107453" y="3271583"/>
                <a:ext cx="153470" cy="110275"/>
                <a:chOff x="4107453" y="3271583"/>
                <a:chExt cx="153470" cy="110275"/>
              </a:xfrm>
            </p:grpSpPr>
            <p:sp>
              <p:nvSpPr>
                <p:cNvPr id="5445" name="Google Shape;5445;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1"/>
              <p:cNvGrpSpPr/>
              <p:nvPr/>
            </p:nvGrpSpPr>
            <p:grpSpPr>
              <a:xfrm>
                <a:off x="4136947" y="3258865"/>
                <a:ext cx="31499" cy="27001"/>
                <a:chOff x="4136947" y="3258865"/>
                <a:chExt cx="31499" cy="27001"/>
              </a:xfrm>
            </p:grpSpPr>
            <p:sp>
              <p:nvSpPr>
                <p:cNvPr id="5450" name="Google Shape;5450;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1"/>
              <p:cNvGrpSpPr/>
              <p:nvPr/>
            </p:nvGrpSpPr>
            <p:grpSpPr>
              <a:xfrm>
                <a:off x="4084715" y="3266478"/>
                <a:ext cx="31468" cy="26898"/>
                <a:chOff x="4084715" y="3266478"/>
                <a:chExt cx="31468" cy="26898"/>
              </a:xfrm>
            </p:grpSpPr>
            <p:sp>
              <p:nvSpPr>
                <p:cNvPr id="5453" name="Google Shape;5453;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71"/>
              <p:cNvGrpSpPr/>
              <p:nvPr/>
            </p:nvGrpSpPr>
            <p:grpSpPr>
              <a:xfrm>
                <a:off x="4159213" y="3279849"/>
                <a:ext cx="31405" cy="26945"/>
                <a:chOff x="4159213" y="3279849"/>
                <a:chExt cx="31405" cy="26945"/>
              </a:xfrm>
            </p:grpSpPr>
            <p:sp>
              <p:nvSpPr>
                <p:cNvPr id="5456" name="Google Shape;5456;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1"/>
              <p:cNvGrpSpPr/>
              <p:nvPr/>
            </p:nvGrpSpPr>
            <p:grpSpPr>
              <a:xfrm>
                <a:off x="4201550" y="3266502"/>
                <a:ext cx="31405" cy="26883"/>
                <a:chOff x="4201550" y="3266502"/>
                <a:chExt cx="31405" cy="26883"/>
              </a:xfrm>
            </p:grpSpPr>
            <p:sp>
              <p:nvSpPr>
                <p:cNvPr id="5459" name="Google Shape;5459;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1"/>
              <p:cNvGrpSpPr/>
              <p:nvPr/>
            </p:nvGrpSpPr>
            <p:grpSpPr>
              <a:xfrm>
                <a:off x="4201550" y="3338278"/>
                <a:ext cx="31405" cy="26930"/>
                <a:chOff x="4201550" y="3338278"/>
                <a:chExt cx="31405" cy="26930"/>
              </a:xfrm>
            </p:grpSpPr>
            <p:sp>
              <p:nvSpPr>
                <p:cNvPr id="5462" name="Google Shape;5462;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71"/>
              <p:cNvGrpSpPr/>
              <p:nvPr/>
            </p:nvGrpSpPr>
            <p:grpSpPr>
              <a:xfrm>
                <a:off x="4238272" y="3369132"/>
                <a:ext cx="31405" cy="27001"/>
                <a:chOff x="4238272" y="3369132"/>
                <a:chExt cx="31405" cy="27001"/>
              </a:xfrm>
            </p:grpSpPr>
            <p:sp>
              <p:nvSpPr>
                <p:cNvPr id="5465" name="Google Shape;5465;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7" name="Google Shape;5467;p71"/>
            <p:cNvGrpSpPr/>
            <p:nvPr/>
          </p:nvGrpSpPr>
          <p:grpSpPr>
            <a:xfrm>
              <a:off x="4068639" y="3200169"/>
              <a:ext cx="77643" cy="37272"/>
              <a:chOff x="4068639" y="3200169"/>
              <a:chExt cx="77643" cy="37272"/>
            </a:xfrm>
          </p:grpSpPr>
          <p:sp>
            <p:nvSpPr>
              <p:cNvPr id="5468" name="Google Shape;5468;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71"/>
              <p:cNvGrpSpPr/>
              <p:nvPr/>
            </p:nvGrpSpPr>
            <p:grpSpPr>
              <a:xfrm>
                <a:off x="4114878" y="3200169"/>
                <a:ext cx="31405" cy="26993"/>
                <a:chOff x="4114878" y="3200169"/>
                <a:chExt cx="31405" cy="26993"/>
              </a:xfrm>
            </p:grpSpPr>
            <p:sp>
              <p:nvSpPr>
                <p:cNvPr id="5470" name="Google Shape;5470;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1"/>
              <p:cNvGrpSpPr/>
              <p:nvPr/>
            </p:nvGrpSpPr>
            <p:grpSpPr>
              <a:xfrm>
                <a:off x="4068639" y="3210535"/>
                <a:ext cx="31499" cy="26906"/>
                <a:chOff x="4068639" y="3210535"/>
                <a:chExt cx="31499" cy="26906"/>
              </a:xfrm>
            </p:grpSpPr>
            <p:sp>
              <p:nvSpPr>
                <p:cNvPr id="5473" name="Google Shape;5473;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5" name="Google Shape;5475;p71"/>
            <p:cNvGrpSpPr/>
            <p:nvPr/>
          </p:nvGrpSpPr>
          <p:grpSpPr>
            <a:xfrm>
              <a:off x="3869702" y="3066935"/>
              <a:ext cx="382664" cy="190294"/>
              <a:chOff x="3869702" y="3066935"/>
              <a:chExt cx="382664" cy="190294"/>
            </a:xfrm>
          </p:grpSpPr>
          <p:grpSp>
            <p:nvGrpSpPr>
              <p:cNvPr id="5476" name="Google Shape;5476;p71"/>
              <p:cNvGrpSpPr/>
              <p:nvPr/>
            </p:nvGrpSpPr>
            <p:grpSpPr>
              <a:xfrm>
                <a:off x="3888633" y="3082351"/>
                <a:ext cx="351172" cy="160698"/>
                <a:chOff x="3888633" y="3082351"/>
                <a:chExt cx="351172" cy="160698"/>
              </a:xfrm>
            </p:grpSpPr>
            <p:sp>
              <p:nvSpPr>
                <p:cNvPr id="5477" name="Google Shape;5477;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71"/>
              <p:cNvGrpSpPr/>
              <p:nvPr/>
            </p:nvGrpSpPr>
            <p:grpSpPr>
              <a:xfrm>
                <a:off x="4143703" y="3066935"/>
                <a:ext cx="37783" cy="32357"/>
                <a:chOff x="4143703" y="3066935"/>
                <a:chExt cx="37783" cy="32357"/>
              </a:xfrm>
            </p:grpSpPr>
            <p:sp>
              <p:nvSpPr>
                <p:cNvPr id="5484" name="Google Shape;5484;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71"/>
              <p:cNvGrpSpPr/>
              <p:nvPr/>
            </p:nvGrpSpPr>
            <p:grpSpPr>
              <a:xfrm>
                <a:off x="4044565" y="3103563"/>
                <a:ext cx="37783" cy="32451"/>
                <a:chOff x="4044565" y="3103563"/>
                <a:chExt cx="37783" cy="32451"/>
              </a:xfrm>
            </p:grpSpPr>
            <p:sp>
              <p:nvSpPr>
                <p:cNvPr id="5487" name="Google Shape;5487;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71"/>
              <p:cNvGrpSpPr/>
              <p:nvPr/>
            </p:nvGrpSpPr>
            <p:grpSpPr>
              <a:xfrm>
                <a:off x="4017454" y="3188237"/>
                <a:ext cx="37776" cy="32357"/>
                <a:chOff x="4017454" y="3188237"/>
                <a:chExt cx="37776" cy="32357"/>
              </a:xfrm>
            </p:grpSpPr>
            <p:sp>
              <p:nvSpPr>
                <p:cNvPr id="5490" name="Google Shape;5490;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71"/>
              <p:cNvGrpSpPr/>
              <p:nvPr/>
            </p:nvGrpSpPr>
            <p:grpSpPr>
              <a:xfrm>
                <a:off x="3921548" y="3157509"/>
                <a:ext cx="37783" cy="32357"/>
                <a:chOff x="3921548" y="3157509"/>
                <a:chExt cx="37783" cy="32357"/>
              </a:xfrm>
            </p:grpSpPr>
            <p:sp>
              <p:nvSpPr>
                <p:cNvPr id="5493" name="Google Shape;5493;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71"/>
              <p:cNvGrpSpPr/>
              <p:nvPr/>
            </p:nvGrpSpPr>
            <p:grpSpPr>
              <a:xfrm>
                <a:off x="3939056" y="3211620"/>
                <a:ext cx="37783" cy="32380"/>
                <a:chOff x="3939056" y="3211620"/>
                <a:chExt cx="37783" cy="32380"/>
              </a:xfrm>
            </p:grpSpPr>
            <p:sp>
              <p:nvSpPr>
                <p:cNvPr id="5496" name="Google Shape;5496;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71"/>
              <p:cNvGrpSpPr/>
              <p:nvPr/>
            </p:nvGrpSpPr>
            <p:grpSpPr>
              <a:xfrm>
                <a:off x="4176240" y="3136965"/>
                <a:ext cx="31405" cy="26930"/>
                <a:chOff x="4176240" y="3136965"/>
                <a:chExt cx="31405" cy="26930"/>
              </a:xfrm>
            </p:grpSpPr>
            <p:sp>
              <p:nvSpPr>
                <p:cNvPr id="5499" name="Google Shape;5499;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71"/>
              <p:cNvGrpSpPr/>
              <p:nvPr/>
            </p:nvGrpSpPr>
            <p:grpSpPr>
              <a:xfrm>
                <a:off x="4133148" y="3152593"/>
                <a:ext cx="31499" cy="27001"/>
                <a:chOff x="4133148" y="3152593"/>
                <a:chExt cx="31499" cy="27001"/>
              </a:xfrm>
            </p:grpSpPr>
            <p:sp>
              <p:nvSpPr>
                <p:cNvPr id="5502" name="Google Shape;5502;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71"/>
              <p:cNvGrpSpPr/>
              <p:nvPr/>
            </p:nvGrpSpPr>
            <p:grpSpPr>
              <a:xfrm>
                <a:off x="4220866" y="3073534"/>
                <a:ext cx="31499" cy="26898"/>
                <a:chOff x="4220866" y="3073534"/>
                <a:chExt cx="31499" cy="26898"/>
              </a:xfrm>
            </p:grpSpPr>
            <p:sp>
              <p:nvSpPr>
                <p:cNvPr id="5505" name="Google Shape;5505;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71"/>
              <p:cNvGrpSpPr/>
              <p:nvPr/>
            </p:nvGrpSpPr>
            <p:grpSpPr>
              <a:xfrm>
                <a:off x="3869702" y="3230323"/>
                <a:ext cx="31499" cy="26906"/>
                <a:chOff x="3869702" y="3230323"/>
                <a:chExt cx="31499" cy="26906"/>
              </a:xfrm>
            </p:grpSpPr>
            <p:sp>
              <p:nvSpPr>
                <p:cNvPr id="5508" name="Google Shape;5508;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0" name="Google Shape;5510;p71"/>
            <p:cNvGrpSpPr/>
            <p:nvPr/>
          </p:nvGrpSpPr>
          <p:grpSpPr>
            <a:xfrm>
              <a:off x="4271383" y="3065882"/>
              <a:ext cx="304556" cy="341663"/>
              <a:chOff x="4271383" y="3065882"/>
              <a:chExt cx="304556" cy="341663"/>
            </a:xfrm>
          </p:grpSpPr>
          <p:grpSp>
            <p:nvGrpSpPr>
              <p:cNvPr id="5511" name="Google Shape;5511;p71"/>
              <p:cNvGrpSpPr/>
              <p:nvPr/>
            </p:nvGrpSpPr>
            <p:grpSpPr>
              <a:xfrm>
                <a:off x="4293838" y="3078639"/>
                <a:ext cx="269353" cy="311973"/>
                <a:chOff x="4293838" y="3078639"/>
                <a:chExt cx="269353" cy="311973"/>
              </a:xfrm>
            </p:grpSpPr>
            <p:sp>
              <p:nvSpPr>
                <p:cNvPr id="5512" name="Google Shape;5512;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1"/>
              <p:cNvGrpSpPr/>
              <p:nvPr/>
            </p:nvGrpSpPr>
            <p:grpSpPr>
              <a:xfrm>
                <a:off x="4538164" y="3342061"/>
                <a:ext cx="37776" cy="32380"/>
                <a:chOff x="4538164" y="3342061"/>
                <a:chExt cx="37776" cy="32380"/>
              </a:xfrm>
            </p:grpSpPr>
            <p:sp>
              <p:nvSpPr>
                <p:cNvPr id="5530" name="Google Shape;5530;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1"/>
              <p:cNvGrpSpPr/>
              <p:nvPr/>
            </p:nvGrpSpPr>
            <p:grpSpPr>
              <a:xfrm>
                <a:off x="4271383" y="3194742"/>
                <a:ext cx="37783" cy="32420"/>
                <a:chOff x="4271383" y="3194742"/>
                <a:chExt cx="37783" cy="32420"/>
              </a:xfrm>
            </p:grpSpPr>
            <p:sp>
              <p:nvSpPr>
                <p:cNvPr id="5533" name="Google Shape;5533;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1"/>
              <p:cNvGrpSpPr/>
              <p:nvPr/>
            </p:nvGrpSpPr>
            <p:grpSpPr>
              <a:xfrm>
                <a:off x="4284416" y="3084058"/>
                <a:ext cx="37783" cy="32357"/>
                <a:chOff x="4284416" y="3084058"/>
                <a:chExt cx="37783" cy="32357"/>
              </a:xfrm>
            </p:grpSpPr>
            <p:sp>
              <p:nvSpPr>
                <p:cNvPr id="5536" name="Google Shape;5536;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1"/>
              <p:cNvGrpSpPr/>
              <p:nvPr/>
            </p:nvGrpSpPr>
            <p:grpSpPr>
              <a:xfrm>
                <a:off x="4478697" y="3297561"/>
                <a:ext cx="37776" cy="32451"/>
                <a:chOff x="4478697" y="3297561"/>
                <a:chExt cx="37776" cy="32451"/>
              </a:xfrm>
            </p:grpSpPr>
            <p:sp>
              <p:nvSpPr>
                <p:cNvPr id="5539" name="Google Shape;5539;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1"/>
              <p:cNvGrpSpPr/>
              <p:nvPr/>
            </p:nvGrpSpPr>
            <p:grpSpPr>
              <a:xfrm>
                <a:off x="4411813" y="3331711"/>
                <a:ext cx="37776" cy="32451"/>
                <a:chOff x="4411813" y="3331711"/>
                <a:chExt cx="37776" cy="32451"/>
              </a:xfrm>
            </p:grpSpPr>
            <p:sp>
              <p:nvSpPr>
                <p:cNvPr id="5542" name="Google Shape;5542;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1"/>
              <p:cNvGrpSpPr/>
              <p:nvPr/>
            </p:nvGrpSpPr>
            <p:grpSpPr>
              <a:xfrm>
                <a:off x="4337984" y="3375188"/>
                <a:ext cx="37776" cy="32357"/>
                <a:chOff x="4337984" y="3375188"/>
                <a:chExt cx="37776" cy="32357"/>
              </a:xfrm>
            </p:grpSpPr>
            <p:sp>
              <p:nvSpPr>
                <p:cNvPr id="5545" name="Google Shape;5545;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1"/>
              <p:cNvGrpSpPr/>
              <p:nvPr/>
            </p:nvGrpSpPr>
            <p:grpSpPr>
              <a:xfrm>
                <a:off x="4494867" y="3090530"/>
                <a:ext cx="37878" cy="32451"/>
                <a:chOff x="4494867" y="3090530"/>
                <a:chExt cx="37878" cy="32451"/>
              </a:xfrm>
            </p:grpSpPr>
            <p:sp>
              <p:nvSpPr>
                <p:cNvPr id="5548" name="Google Shape;5548;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71"/>
              <p:cNvGrpSpPr/>
              <p:nvPr/>
            </p:nvGrpSpPr>
            <p:grpSpPr>
              <a:xfrm>
                <a:off x="4525124" y="3207774"/>
                <a:ext cx="37783" cy="32420"/>
                <a:chOff x="4525124" y="3207774"/>
                <a:chExt cx="37783" cy="32420"/>
              </a:xfrm>
            </p:grpSpPr>
            <p:sp>
              <p:nvSpPr>
                <p:cNvPr id="5551" name="Google Shape;5551;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1"/>
              <p:cNvGrpSpPr/>
              <p:nvPr/>
            </p:nvGrpSpPr>
            <p:grpSpPr>
              <a:xfrm>
                <a:off x="4440544" y="3176479"/>
                <a:ext cx="31499" cy="26898"/>
                <a:chOff x="4440544" y="3176479"/>
                <a:chExt cx="31499" cy="26898"/>
              </a:xfrm>
            </p:grpSpPr>
            <p:sp>
              <p:nvSpPr>
                <p:cNvPr id="5554" name="Google Shape;5554;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1"/>
              <p:cNvGrpSpPr/>
              <p:nvPr/>
            </p:nvGrpSpPr>
            <p:grpSpPr>
              <a:xfrm>
                <a:off x="4350545" y="3156400"/>
                <a:ext cx="31405" cy="27001"/>
                <a:chOff x="4350545" y="3156400"/>
                <a:chExt cx="31405" cy="27001"/>
              </a:xfrm>
            </p:grpSpPr>
            <p:sp>
              <p:nvSpPr>
                <p:cNvPr id="5557" name="Google Shape;5557;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1"/>
              <p:cNvGrpSpPr/>
              <p:nvPr/>
            </p:nvGrpSpPr>
            <p:grpSpPr>
              <a:xfrm>
                <a:off x="4376703" y="3255058"/>
                <a:ext cx="31405" cy="27001"/>
                <a:chOff x="4376703" y="3255058"/>
                <a:chExt cx="31405" cy="27001"/>
              </a:xfrm>
            </p:grpSpPr>
            <p:sp>
              <p:nvSpPr>
                <p:cNvPr id="5560" name="Google Shape;5560;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1"/>
              <p:cNvGrpSpPr/>
              <p:nvPr/>
            </p:nvGrpSpPr>
            <p:grpSpPr>
              <a:xfrm>
                <a:off x="4331322" y="3283656"/>
                <a:ext cx="31405" cy="26945"/>
                <a:chOff x="4331322" y="3283656"/>
                <a:chExt cx="31405" cy="26945"/>
              </a:xfrm>
            </p:grpSpPr>
            <p:sp>
              <p:nvSpPr>
                <p:cNvPr id="5563" name="Google Shape;5563;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1"/>
              <p:cNvGrpSpPr/>
              <p:nvPr/>
            </p:nvGrpSpPr>
            <p:grpSpPr>
              <a:xfrm>
                <a:off x="4380510" y="3065882"/>
                <a:ext cx="31405" cy="26938"/>
                <a:chOff x="4380510" y="3065882"/>
                <a:chExt cx="31405" cy="26938"/>
              </a:xfrm>
            </p:grpSpPr>
            <p:sp>
              <p:nvSpPr>
                <p:cNvPr id="5566" name="Google Shape;5566;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8" name="Google Shape;5568;p71"/>
            <p:cNvGrpSpPr/>
            <p:nvPr/>
          </p:nvGrpSpPr>
          <p:grpSpPr>
            <a:xfrm>
              <a:off x="4558998" y="3188237"/>
              <a:ext cx="1280131" cy="1052746"/>
              <a:chOff x="4558998" y="3188237"/>
              <a:chExt cx="1280131" cy="1052746"/>
            </a:xfrm>
          </p:grpSpPr>
          <p:sp>
            <p:nvSpPr>
              <p:cNvPr id="5569" name="Google Shape;5569;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0" name="Google Shape;5570;p71"/>
              <p:cNvGrpSpPr/>
              <p:nvPr/>
            </p:nvGrpSpPr>
            <p:grpSpPr>
              <a:xfrm>
                <a:off x="4579164" y="3203653"/>
                <a:ext cx="1244833" cy="1020397"/>
                <a:chOff x="4579164" y="3203653"/>
                <a:chExt cx="1244833" cy="1020397"/>
              </a:xfrm>
            </p:grpSpPr>
            <p:sp>
              <p:nvSpPr>
                <p:cNvPr id="5571" name="Google Shape;5571;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71"/>
                <p:cNvGrpSpPr/>
                <p:nvPr/>
              </p:nvGrpSpPr>
              <p:grpSpPr>
                <a:xfrm>
                  <a:off x="4579164" y="3203653"/>
                  <a:ext cx="1244833" cy="1020397"/>
                  <a:chOff x="4579164" y="3203653"/>
                  <a:chExt cx="1244833" cy="1020397"/>
                </a:xfrm>
              </p:grpSpPr>
              <p:sp>
                <p:nvSpPr>
                  <p:cNvPr id="5574" name="Google Shape;5574;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6" name="Google Shape;5576;p71"/>
                  <p:cNvGrpSpPr/>
                  <p:nvPr/>
                </p:nvGrpSpPr>
                <p:grpSpPr>
                  <a:xfrm>
                    <a:off x="4579164" y="3203653"/>
                    <a:ext cx="1244833" cy="1020397"/>
                    <a:chOff x="4579164" y="3203653"/>
                    <a:chExt cx="1244833" cy="1020397"/>
                  </a:xfrm>
                </p:grpSpPr>
                <p:sp>
                  <p:nvSpPr>
                    <p:cNvPr id="5577" name="Google Shape;5577;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71"/>
                    <p:cNvGrpSpPr/>
                    <p:nvPr/>
                  </p:nvGrpSpPr>
                  <p:grpSpPr>
                    <a:xfrm>
                      <a:off x="4579164" y="3203653"/>
                      <a:ext cx="1244833" cy="1020397"/>
                      <a:chOff x="4579164" y="3203653"/>
                      <a:chExt cx="1244833" cy="1020397"/>
                    </a:xfrm>
                  </p:grpSpPr>
                  <p:sp>
                    <p:nvSpPr>
                      <p:cNvPr id="5586" name="Google Shape;5586;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0" name="Google Shape;5600;p71"/>
                      <p:cNvGrpSpPr/>
                      <p:nvPr/>
                    </p:nvGrpSpPr>
                    <p:grpSpPr>
                      <a:xfrm>
                        <a:off x="4579164" y="3203653"/>
                        <a:ext cx="1244833" cy="1020397"/>
                        <a:chOff x="4579164" y="3203653"/>
                        <a:chExt cx="1244833" cy="1020397"/>
                      </a:xfrm>
                    </p:grpSpPr>
                    <p:sp>
                      <p:nvSpPr>
                        <p:cNvPr id="5601" name="Google Shape;5601;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5" name="Google Shape;5625;p71"/>
                        <p:cNvGrpSpPr/>
                        <p:nvPr/>
                      </p:nvGrpSpPr>
                      <p:grpSpPr>
                        <a:xfrm>
                          <a:off x="4579164" y="3203653"/>
                          <a:ext cx="1244833" cy="1020397"/>
                          <a:chOff x="4579164" y="3203653"/>
                          <a:chExt cx="1244833" cy="1020397"/>
                        </a:xfrm>
                      </p:grpSpPr>
                      <p:sp>
                        <p:nvSpPr>
                          <p:cNvPr id="5626" name="Google Shape;5626;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7" name="Google Shape;5627;p71"/>
                          <p:cNvGrpSpPr/>
                          <p:nvPr/>
                        </p:nvGrpSpPr>
                        <p:grpSpPr>
                          <a:xfrm>
                            <a:off x="4579164" y="3203653"/>
                            <a:ext cx="1244833" cy="1020397"/>
                            <a:chOff x="4579164" y="3203653"/>
                            <a:chExt cx="1244833" cy="1020397"/>
                          </a:xfrm>
                        </p:grpSpPr>
                        <p:sp>
                          <p:nvSpPr>
                            <p:cNvPr id="5628" name="Google Shape;5628;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5" name="Google Shape;5635;p71"/>
                            <p:cNvGrpSpPr/>
                            <p:nvPr/>
                          </p:nvGrpSpPr>
                          <p:grpSpPr>
                            <a:xfrm>
                              <a:off x="4579164" y="3203653"/>
                              <a:ext cx="1244833" cy="1020397"/>
                              <a:chOff x="4579164" y="3203653"/>
                              <a:chExt cx="1244833" cy="1020397"/>
                            </a:xfrm>
                          </p:grpSpPr>
                          <p:sp>
                            <p:nvSpPr>
                              <p:cNvPr id="5636" name="Google Shape;5636;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71"/>
                              <p:cNvGrpSpPr/>
                              <p:nvPr/>
                            </p:nvGrpSpPr>
                            <p:grpSpPr>
                              <a:xfrm>
                                <a:off x="4579164" y="3203653"/>
                                <a:ext cx="1244833" cy="1020397"/>
                                <a:chOff x="4579164" y="3203653"/>
                                <a:chExt cx="1244833" cy="1020397"/>
                              </a:xfrm>
                            </p:grpSpPr>
                            <p:sp>
                              <p:nvSpPr>
                                <p:cNvPr id="5650" name="Google Shape;5650;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7" name="Google Shape;5657;p71"/>
                                <p:cNvGrpSpPr/>
                                <p:nvPr/>
                              </p:nvGrpSpPr>
                              <p:grpSpPr>
                                <a:xfrm>
                                  <a:off x="4579164" y="3203653"/>
                                  <a:ext cx="1244833" cy="1020397"/>
                                  <a:chOff x="4579164" y="3203653"/>
                                  <a:chExt cx="1244833" cy="1020397"/>
                                </a:xfrm>
                              </p:grpSpPr>
                              <p:sp>
                                <p:nvSpPr>
                                  <p:cNvPr id="5658" name="Google Shape;5658;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3" name="Google Shape;5663;p71"/>
                                  <p:cNvGrpSpPr/>
                                  <p:nvPr/>
                                </p:nvGrpSpPr>
                                <p:grpSpPr>
                                  <a:xfrm>
                                    <a:off x="4579164" y="3203653"/>
                                    <a:ext cx="1244833" cy="1020397"/>
                                    <a:chOff x="4579164" y="3203653"/>
                                    <a:chExt cx="1244833" cy="1020397"/>
                                  </a:xfrm>
                                </p:grpSpPr>
                                <p:sp>
                                  <p:nvSpPr>
                                    <p:cNvPr id="5664" name="Google Shape;5664;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68" name="Google Shape;5668;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71" name="Google Shape;5671;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672" name="Google Shape;5672;p71"/>
              <p:cNvGrpSpPr/>
              <p:nvPr/>
            </p:nvGrpSpPr>
            <p:grpSpPr>
              <a:xfrm>
                <a:off x="4595437" y="3598775"/>
                <a:ext cx="37776" cy="32451"/>
                <a:chOff x="4595437" y="3598775"/>
                <a:chExt cx="37776" cy="32451"/>
              </a:xfrm>
            </p:grpSpPr>
            <p:sp>
              <p:nvSpPr>
                <p:cNvPr id="5673" name="Google Shape;5673;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1"/>
              <p:cNvGrpSpPr/>
              <p:nvPr/>
            </p:nvGrpSpPr>
            <p:grpSpPr>
              <a:xfrm>
                <a:off x="4641864" y="3524443"/>
                <a:ext cx="37776" cy="32380"/>
                <a:chOff x="4641864" y="3524443"/>
                <a:chExt cx="37776" cy="32380"/>
              </a:xfrm>
            </p:grpSpPr>
            <p:sp>
              <p:nvSpPr>
                <p:cNvPr id="5676" name="Google Shape;5676;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71"/>
              <p:cNvGrpSpPr/>
              <p:nvPr/>
            </p:nvGrpSpPr>
            <p:grpSpPr>
              <a:xfrm>
                <a:off x="4648431" y="3893901"/>
                <a:ext cx="37776" cy="32357"/>
                <a:chOff x="4648431" y="3893901"/>
                <a:chExt cx="37776" cy="32357"/>
              </a:xfrm>
            </p:grpSpPr>
            <p:sp>
              <p:nvSpPr>
                <p:cNvPr id="5679" name="Google Shape;5679;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1"/>
              <p:cNvGrpSpPr/>
              <p:nvPr/>
            </p:nvGrpSpPr>
            <p:grpSpPr>
              <a:xfrm>
                <a:off x="4567752" y="3722908"/>
                <a:ext cx="37870" cy="32380"/>
                <a:chOff x="4567752" y="3722908"/>
                <a:chExt cx="37870" cy="32380"/>
              </a:xfrm>
            </p:grpSpPr>
            <p:sp>
              <p:nvSpPr>
                <p:cNvPr id="5682" name="Google Shape;5682;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1"/>
              <p:cNvGrpSpPr/>
              <p:nvPr/>
            </p:nvGrpSpPr>
            <p:grpSpPr>
              <a:xfrm>
                <a:off x="4617506" y="3652052"/>
                <a:ext cx="37783" cy="32357"/>
                <a:chOff x="4617506" y="3652052"/>
                <a:chExt cx="37783" cy="32357"/>
              </a:xfrm>
            </p:grpSpPr>
            <p:sp>
              <p:nvSpPr>
                <p:cNvPr id="5685" name="Google Shape;5685;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1"/>
              <p:cNvGrpSpPr/>
              <p:nvPr/>
            </p:nvGrpSpPr>
            <p:grpSpPr>
              <a:xfrm>
                <a:off x="4739005" y="3554149"/>
                <a:ext cx="37870" cy="32357"/>
                <a:chOff x="4739005" y="3554149"/>
                <a:chExt cx="37870" cy="32357"/>
              </a:xfrm>
            </p:grpSpPr>
            <p:sp>
              <p:nvSpPr>
                <p:cNvPr id="5688" name="Google Shape;5688;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1"/>
              <p:cNvGrpSpPr/>
              <p:nvPr/>
            </p:nvGrpSpPr>
            <p:grpSpPr>
              <a:xfrm>
                <a:off x="4806557" y="3630258"/>
                <a:ext cx="37776" cy="32364"/>
                <a:chOff x="4806557" y="3630258"/>
                <a:chExt cx="37776" cy="32364"/>
              </a:xfrm>
            </p:grpSpPr>
            <p:sp>
              <p:nvSpPr>
                <p:cNvPr id="5691" name="Google Shape;5691;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71"/>
              <p:cNvGrpSpPr/>
              <p:nvPr/>
            </p:nvGrpSpPr>
            <p:grpSpPr>
              <a:xfrm>
                <a:off x="4737007" y="4004357"/>
                <a:ext cx="37870" cy="32357"/>
                <a:chOff x="4737007" y="4004357"/>
                <a:chExt cx="37870" cy="32357"/>
              </a:xfrm>
            </p:grpSpPr>
            <p:sp>
              <p:nvSpPr>
                <p:cNvPr id="5694" name="Google Shape;5694;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1"/>
              <p:cNvGrpSpPr/>
              <p:nvPr/>
            </p:nvGrpSpPr>
            <p:grpSpPr>
              <a:xfrm>
                <a:off x="4773634" y="4208627"/>
                <a:ext cx="37776" cy="32357"/>
                <a:chOff x="4773634" y="4208627"/>
                <a:chExt cx="37776" cy="32357"/>
              </a:xfrm>
            </p:grpSpPr>
            <p:sp>
              <p:nvSpPr>
                <p:cNvPr id="5697" name="Google Shape;5697;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1"/>
              <p:cNvGrpSpPr/>
              <p:nvPr/>
            </p:nvGrpSpPr>
            <p:grpSpPr>
              <a:xfrm>
                <a:off x="4888282" y="4074764"/>
                <a:ext cx="37776" cy="32451"/>
                <a:chOff x="4888282" y="4074764"/>
                <a:chExt cx="37776" cy="32451"/>
              </a:xfrm>
            </p:grpSpPr>
            <p:sp>
              <p:nvSpPr>
                <p:cNvPr id="5700" name="Google Shape;5700;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1"/>
              <p:cNvGrpSpPr/>
              <p:nvPr/>
            </p:nvGrpSpPr>
            <p:grpSpPr>
              <a:xfrm>
                <a:off x="4901315" y="3804271"/>
                <a:ext cx="37776" cy="32364"/>
                <a:chOff x="4901315" y="3804271"/>
                <a:chExt cx="37776" cy="32364"/>
              </a:xfrm>
            </p:grpSpPr>
            <p:sp>
              <p:nvSpPr>
                <p:cNvPr id="5703" name="Google Shape;5703;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1"/>
              <p:cNvGrpSpPr/>
              <p:nvPr/>
            </p:nvGrpSpPr>
            <p:grpSpPr>
              <a:xfrm>
                <a:off x="4866394" y="3715035"/>
                <a:ext cx="37846" cy="32357"/>
                <a:chOff x="4866394" y="3715035"/>
                <a:chExt cx="37846" cy="32357"/>
              </a:xfrm>
            </p:grpSpPr>
            <p:sp>
              <p:nvSpPr>
                <p:cNvPr id="5706" name="Google Shape;5706;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1"/>
              <p:cNvGrpSpPr/>
              <p:nvPr/>
            </p:nvGrpSpPr>
            <p:grpSpPr>
              <a:xfrm>
                <a:off x="4979233" y="3839798"/>
                <a:ext cx="37878" cy="32420"/>
                <a:chOff x="4979233" y="3839798"/>
                <a:chExt cx="37878" cy="32420"/>
              </a:xfrm>
            </p:grpSpPr>
            <p:sp>
              <p:nvSpPr>
                <p:cNvPr id="5709" name="Google Shape;5709;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1"/>
              <p:cNvGrpSpPr/>
              <p:nvPr/>
            </p:nvGrpSpPr>
            <p:grpSpPr>
              <a:xfrm>
                <a:off x="4790662" y="3679147"/>
                <a:ext cx="37783" cy="32380"/>
                <a:chOff x="4790662" y="3679147"/>
                <a:chExt cx="37783" cy="32380"/>
              </a:xfrm>
            </p:grpSpPr>
            <p:sp>
              <p:nvSpPr>
                <p:cNvPr id="5712" name="Google Shape;5712;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1"/>
              <p:cNvGrpSpPr/>
              <p:nvPr/>
            </p:nvGrpSpPr>
            <p:grpSpPr>
              <a:xfrm>
                <a:off x="4857263" y="3557861"/>
                <a:ext cx="37776" cy="32357"/>
                <a:chOff x="4857263" y="3557861"/>
                <a:chExt cx="37776" cy="32357"/>
              </a:xfrm>
            </p:grpSpPr>
            <p:sp>
              <p:nvSpPr>
                <p:cNvPr id="5715" name="Google Shape;5715;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1"/>
              <p:cNvGrpSpPr/>
              <p:nvPr/>
            </p:nvGrpSpPr>
            <p:grpSpPr>
              <a:xfrm>
                <a:off x="4883902" y="3648033"/>
                <a:ext cx="37783" cy="32380"/>
                <a:chOff x="4883902" y="3648033"/>
                <a:chExt cx="37783" cy="32380"/>
              </a:xfrm>
            </p:grpSpPr>
            <p:sp>
              <p:nvSpPr>
                <p:cNvPr id="5718" name="Google Shape;5718;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1"/>
              <p:cNvGrpSpPr/>
              <p:nvPr/>
            </p:nvGrpSpPr>
            <p:grpSpPr>
              <a:xfrm>
                <a:off x="4907780" y="3347220"/>
                <a:ext cx="37878" cy="32357"/>
                <a:chOff x="4907780" y="3347220"/>
                <a:chExt cx="37878" cy="32357"/>
              </a:xfrm>
            </p:grpSpPr>
            <p:sp>
              <p:nvSpPr>
                <p:cNvPr id="5721" name="Google Shape;5721;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1"/>
              <p:cNvGrpSpPr/>
              <p:nvPr/>
            </p:nvGrpSpPr>
            <p:grpSpPr>
              <a:xfrm>
                <a:off x="5065048" y="3738150"/>
                <a:ext cx="37783" cy="32364"/>
                <a:chOff x="5065048" y="3738150"/>
                <a:chExt cx="37783" cy="32364"/>
              </a:xfrm>
            </p:grpSpPr>
            <p:sp>
              <p:nvSpPr>
                <p:cNvPr id="5724" name="Google Shape;5724;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71"/>
              <p:cNvGrpSpPr/>
              <p:nvPr/>
            </p:nvGrpSpPr>
            <p:grpSpPr>
              <a:xfrm>
                <a:off x="5071616" y="3284615"/>
                <a:ext cx="37783" cy="32357"/>
                <a:chOff x="5071616" y="3284615"/>
                <a:chExt cx="37783" cy="32357"/>
              </a:xfrm>
            </p:grpSpPr>
            <p:sp>
              <p:nvSpPr>
                <p:cNvPr id="5727" name="Google Shape;5727;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71"/>
              <p:cNvGrpSpPr/>
              <p:nvPr/>
            </p:nvGrpSpPr>
            <p:grpSpPr>
              <a:xfrm>
                <a:off x="5389291" y="3759921"/>
                <a:ext cx="37783" cy="32380"/>
                <a:chOff x="5389291" y="3759921"/>
                <a:chExt cx="37783" cy="32380"/>
              </a:xfrm>
            </p:grpSpPr>
            <p:sp>
              <p:nvSpPr>
                <p:cNvPr id="5730" name="Google Shape;5730;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71"/>
              <p:cNvGrpSpPr/>
              <p:nvPr/>
            </p:nvGrpSpPr>
            <p:grpSpPr>
              <a:xfrm>
                <a:off x="5431534" y="3632932"/>
                <a:ext cx="37878" cy="32451"/>
                <a:chOff x="5431534" y="3632932"/>
                <a:chExt cx="37878" cy="32451"/>
              </a:xfrm>
            </p:grpSpPr>
            <p:sp>
              <p:nvSpPr>
                <p:cNvPr id="5733" name="Google Shape;5733;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1"/>
              <p:cNvGrpSpPr/>
              <p:nvPr/>
            </p:nvGrpSpPr>
            <p:grpSpPr>
              <a:xfrm>
                <a:off x="5540755" y="3544829"/>
                <a:ext cx="37783" cy="32357"/>
                <a:chOff x="5540755" y="3544829"/>
                <a:chExt cx="37783" cy="32357"/>
              </a:xfrm>
            </p:grpSpPr>
            <p:sp>
              <p:nvSpPr>
                <p:cNvPr id="5736" name="Google Shape;5736;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1"/>
              <p:cNvGrpSpPr/>
              <p:nvPr/>
            </p:nvGrpSpPr>
            <p:grpSpPr>
              <a:xfrm>
                <a:off x="5579293" y="3412107"/>
                <a:ext cx="37776" cy="32357"/>
                <a:chOff x="5579293" y="3412107"/>
                <a:chExt cx="37776" cy="32357"/>
              </a:xfrm>
            </p:grpSpPr>
            <p:sp>
              <p:nvSpPr>
                <p:cNvPr id="5739" name="Google Shape;5739;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1"/>
              <p:cNvGrpSpPr/>
              <p:nvPr/>
            </p:nvGrpSpPr>
            <p:grpSpPr>
              <a:xfrm>
                <a:off x="5801346" y="3284615"/>
                <a:ext cx="37783" cy="32357"/>
                <a:chOff x="5801346" y="3284615"/>
                <a:chExt cx="37783" cy="32357"/>
              </a:xfrm>
            </p:grpSpPr>
            <p:sp>
              <p:nvSpPr>
                <p:cNvPr id="5742" name="Google Shape;5742;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1"/>
              <p:cNvGrpSpPr/>
              <p:nvPr/>
            </p:nvGrpSpPr>
            <p:grpSpPr>
              <a:xfrm>
                <a:off x="5763578" y="3399067"/>
                <a:ext cx="37776" cy="32364"/>
                <a:chOff x="5763578" y="3399067"/>
                <a:chExt cx="37776" cy="32364"/>
              </a:xfrm>
            </p:grpSpPr>
            <p:sp>
              <p:nvSpPr>
                <p:cNvPr id="5745" name="Google Shape;5745;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1"/>
              <p:cNvGrpSpPr/>
              <p:nvPr/>
            </p:nvGrpSpPr>
            <p:grpSpPr>
              <a:xfrm>
                <a:off x="5395858" y="3230952"/>
                <a:ext cx="37776" cy="32364"/>
                <a:chOff x="5395858" y="3230952"/>
                <a:chExt cx="37776" cy="32364"/>
              </a:xfrm>
            </p:grpSpPr>
            <p:sp>
              <p:nvSpPr>
                <p:cNvPr id="5748" name="Google Shape;5748;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1"/>
              <p:cNvGrpSpPr/>
              <p:nvPr/>
            </p:nvGrpSpPr>
            <p:grpSpPr>
              <a:xfrm>
                <a:off x="5264088" y="3188237"/>
                <a:ext cx="37776" cy="32357"/>
                <a:chOff x="5264088" y="3188237"/>
                <a:chExt cx="37776" cy="32357"/>
              </a:xfrm>
            </p:grpSpPr>
            <p:sp>
              <p:nvSpPr>
                <p:cNvPr id="5751" name="Google Shape;5751;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1"/>
              <p:cNvGrpSpPr/>
              <p:nvPr/>
            </p:nvGrpSpPr>
            <p:grpSpPr>
              <a:xfrm>
                <a:off x="5585758" y="3237425"/>
                <a:ext cx="37878" cy="32357"/>
                <a:chOff x="5585758" y="3237425"/>
                <a:chExt cx="37878" cy="32357"/>
              </a:xfrm>
            </p:grpSpPr>
            <p:sp>
              <p:nvSpPr>
                <p:cNvPr id="5754" name="Google Shape;5754;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1"/>
              <p:cNvGrpSpPr/>
              <p:nvPr/>
            </p:nvGrpSpPr>
            <p:grpSpPr>
              <a:xfrm>
                <a:off x="4874196" y="3291088"/>
                <a:ext cx="37878" cy="32451"/>
                <a:chOff x="4874196" y="3291088"/>
                <a:chExt cx="37878" cy="32451"/>
              </a:xfrm>
            </p:grpSpPr>
            <p:sp>
              <p:nvSpPr>
                <p:cNvPr id="5757" name="Google Shape;5757;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71"/>
              <p:cNvGrpSpPr/>
              <p:nvPr/>
            </p:nvGrpSpPr>
            <p:grpSpPr>
              <a:xfrm>
                <a:off x="5197770" y="3785466"/>
                <a:ext cx="37783" cy="32427"/>
                <a:chOff x="5197770" y="3785466"/>
                <a:chExt cx="37783" cy="32427"/>
              </a:xfrm>
            </p:grpSpPr>
            <p:sp>
              <p:nvSpPr>
                <p:cNvPr id="5760" name="Google Shape;5760;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71"/>
              <p:cNvGrpSpPr/>
              <p:nvPr/>
            </p:nvGrpSpPr>
            <p:grpSpPr>
              <a:xfrm>
                <a:off x="5177699" y="3492117"/>
                <a:ext cx="37776" cy="32357"/>
                <a:chOff x="5177699" y="3492117"/>
                <a:chExt cx="37776" cy="32357"/>
              </a:xfrm>
            </p:grpSpPr>
            <p:sp>
              <p:nvSpPr>
                <p:cNvPr id="5763" name="Google Shape;5763;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71"/>
              <p:cNvGrpSpPr/>
              <p:nvPr/>
            </p:nvGrpSpPr>
            <p:grpSpPr>
              <a:xfrm>
                <a:off x="5349431" y="3622346"/>
                <a:ext cx="37870" cy="32380"/>
                <a:chOff x="5349431" y="3622346"/>
                <a:chExt cx="37870" cy="32380"/>
              </a:xfrm>
            </p:grpSpPr>
            <p:sp>
              <p:nvSpPr>
                <p:cNvPr id="5766" name="Google Shape;5766;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71"/>
              <p:cNvGrpSpPr/>
              <p:nvPr/>
            </p:nvGrpSpPr>
            <p:grpSpPr>
              <a:xfrm>
                <a:off x="5068855" y="3563980"/>
                <a:ext cx="53954" cy="46223"/>
                <a:chOff x="5068855" y="3563980"/>
                <a:chExt cx="53954" cy="46223"/>
              </a:xfrm>
            </p:grpSpPr>
            <p:sp>
              <p:nvSpPr>
                <p:cNvPr id="5769" name="Google Shape;5769;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71"/>
              <p:cNvGrpSpPr/>
              <p:nvPr/>
            </p:nvGrpSpPr>
            <p:grpSpPr>
              <a:xfrm>
                <a:off x="5037654" y="3392507"/>
                <a:ext cx="37870" cy="32451"/>
                <a:chOff x="5037654" y="3392507"/>
                <a:chExt cx="37870" cy="32451"/>
              </a:xfrm>
            </p:grpSpPr>
            <p:sp>
              <p:nvSpPr>
                <p:cNvPr id="5772" name="Google Shape;5772;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1"/>
              <p:cNvGrpSpPr/>
              <p:nvPr/>
            </p:nvGrpSpPr>
            <p:grpSpPr>
              <a:xfrm>
                <a:off x="5456560" y="3368629"/>
                <a:ext cx="37870" cy="32451"/>
                <a:chOff x="5456560" y="3368629"/>
                <a:chExt cx="37870" cy="32451"/>
              </a:xfrm>
            </p:grpSpPr>
            <p:sp>
              <p:nvSpPr>
                <p:cNvPr id="5775" name="Google Shape;5775;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1"/>
              <p:cNvGrpSpPr/>
              <p:nvPr/>
            </p:nvGrpSpPr>
            <p:grpSpPr>
              <a:xfrm>
                <a:off x="4755749" y="3501516"/>
                <a:ext cx="46246" cy="39608"/>
                <a:chOff x="4755749" y="3501516"/>
                <a:chExt cx="46246" cy="39608"/>
              </a:xfrm>
            </p:grpSpPr>
            <p:sp>
              <p:nvSpPr>
                <p:cNvPr id="5778" name="Google Shape;5778;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1"/>
              <p:cNvGrpSpPr/>
              <p:nvPr/>
            </p:nvGrpSpPr>
            <p:grpSpPr>
              <a:xfrm>
                <a:off x="4681346" y="3485582"/>
                <a:ext cx="37783" cy="32427"/>
                <a:chOff x="4681346" y="3485582"/>
                <a:chExt cx="37783" cy="32427"/>
              </a:xfrm>
            </p:grpSpPr>
            <p:sp>
              <p:nvSpPr>
                <p:cNvPr id="5781" name="Google Shape;5781;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1"/>
              <p:cNvGrpSpPr/>
              <p:nvPr/>
            </p:nvGrpSpPr>
            <p:grpSpPr>
              <a:xfrm>
                <a:off x="4767067" y="3291088"/>
                <a:ext cx="37878" cy="32451"/>
                <a:chOff x="4767067" y="3291088"/>
                <a:chExt cx="37878" cy="32451"/>
              </a:xfrm>
            </p:grpSpPr>
            <p:sp>
              <p:nvSpPr>
                <p:cNvPr id="5784" name="Google Shape;5784;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1"/>
              <p:cNvGrpSpPr/>
              <p:nvPr/>
            </p:nvGrpSpPr>
            <p:grpSpPr>
              <a:xfrm>
                <a:off x="4687819" y="3405539"/>
                <a:ext cx="37776" cy="32451"/>
                <a:chOff x="4687819" y="3405539"/>
                <a:chExt cx="37776" cy="32451"/>
              </a:xfrm>
            </p:grpSpPr>
            <p:sp>
              <p:nvSpPr>
                <p:cNvPr id="5787" name="Google Shape;5787;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71"/>
              <p:cNvGrpSpPr/>
              <p:nvPr/>
            </p:nvGrpSpPr>
            <p:grpSpPr>
              <a:xfrm>
                <a:off x="4923101" y="3444809"/>
                <a:ext cx="52813" cy="45318"/>
                <a:chOff x="4923101" y="3444809"/>
                <a:chExt cx="52813" cy="45318"/>
              </a:xfrm>
            </p:grpSpPr>
            <p:sp>
              <p:nvSpPr>
                <p:cNvPr id="5790" name="Google Shape;5790;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71"/>
              <p:cNvGrpSpPr/>
              <p:nvPr/>
            </p:nvGrpSpPr>
            <p:grpSpPr>
              <a:xfrm>
                <a:off x="4846040" y="3654750"/>
                <a:ext cx="31405" cy="26993"/>
                <a:chOff x="4846040" y="3654750"/>
                <a:chExt cx="31405" cy="26993"/>
              </a:xfrm>
            </p:grpSpPr>
            <p:sp>
              <p:nvSpPr>
                <p:cNvPr id="5793" name="Google Shape;5793;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71"/>
              <p:cNvGrpSpPr/>
              <p:nvPr/>
            </p:nvGrpSpPr>
            <p:grpSpPr>
              <a:xfrm>
                <a:off x="4925673" y="3691700"/>
                <a:ext cx="40253" cy="34472"/>
                <a:chOff x="4925673" y="3691700"/>
                <a:chExt cx="40253" cy="34472"/>
              </a:xfrm>
            </p:grpSpPr>
            <p:sp>
              <p:nvSpPr>
                <p:cNvPr id="5796" name="Google Shape;5796;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71"/>
              <p:cNvGrpSpPr/>
              <p:nvPr/>
            </p:nvGrpSpPr>
            <p:grpSpPr>
              <a:xfrm>
                <a:off x="4894653" y="3740848"/>
                <a:ext cx="31405" cy="26906"/>
                <a:chOff x="4894653" y="3740848"/>
                <a:chExt cx="31405" cy="26906"/>
              </a:xfrm>
            </p:grpSpPr>
            <p:sp>
              <p:nvSpPr>
                <p:cNvPr id="5799" name="Google Shape;5799;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1"/>
              <p:cNvGrpSpPr/>
              <p:nvPr/>
            </p:nvGrpSpPr>
            <p:grpSpPr>
              <a:xfrm>
                <a:off x="4962300" y="3696348"/>
                <a:ext cx="38255" cy="32773"/>
                <a:chOff x="4962300" y="3696348"/>
                <a:chExt cx="38255" cy="32773"/>
              </a:xfrm>
            </p:grpSpPr>
            <p:sp>
              <p:nvSpPr>
                <p:cNvPr id="5802" name="Google Shape;5802;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1"/>
              <p:cNvGrpSpPr/>
              <p:nvPr/>
            </p:nvGrpSpPr>
            <p:grpSpPr>
              <a:xfrm>
                <a:off x="4980185" y="3743349"/>
                <a:ext cx="31499" cy="26969"/>
                <a:chOff x="4980185" y="3743349"/>
                <a:chExt cx="31499" cy="26969"/>
              </a:xfrm>
            </p:grpSpPr>
            <p:sp>
              <p:nvSpPr>
                <p:cNvPr id="5805" name="Google Shape;5805;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1"/>
              <p:cNvGrpSpPr/>
              <p:nvPr/>
            </p:nvGrpSpPr>
            <p:grpSpPr>
              <a:xfrm>
                <a:off x="5013768" y="3734312"/>
                <a:ext cx="31499" cy="26969"/>
                <a:chOff x="5013768" y="3734312"/>
                <a:chExt cx="31499" cy="26969"/>
              </a:xfrm>
            </p:grpSpPr>
            <p:sp>
              <p:nvSpPr>
                <p:cNvPr id="5808" name="Google Shape;5808;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1"/>
              <p:cNvGrpSpPr/>
              <p:nvPr/>
            </p:nvGrpSpPr>
            <p:grpSpPr>
              <a:xfrm>
                <a:off x="5036703" y="3764545"/>
                <a:ext cx="31499" cy="26898"/>
                <a:chOff x="5036703" y="3764545"/>
                <a:chExt cx="31499" cy="26898"/>
              </a:xfrm>
            </p:grpSpPr>
            <p:sp>
              <p:nvSpPr>
                <p:cNvPr id="5811" name="Google Shape;5811;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71"/>
              <p:cNvGrpSpPr/>
              <p:nvPr/>
            </p:nvGrpSpPr>
            <p:grpSpPr>
              <a:xfrm>
                <a:off x="4953546" y="3768352"/>
                <a:ext cx="31405" cy="26898"/>
                <a:chOff x="4953546" y="3768352"/>
                <a:chExt cx="31405" cy="26898"/>
              </a:xfrm>
            </p:grpSpPr>
            <p:sp>
              <p:nvSpPr>
                <p:cNvPr id="5814" name="Google Shape;5814;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1"/>
              <p:cNvGrpSpPr/>
              <p:nvPr/>
            </p:nvGrpSpPr>
            <p:grpSpPr>
              <a:xfrm>
                <a:off x="4964770" y="3814016"/>
                <a:ext cx="31499" cy="26993"/>
                <a:chOff x="4964770" y="3814016"/>
                <a:chExt cx="31499" cy="26993"/>
              </a:xfrm>
            </p:grpSpPr>
            <p:sp>
              <p:nvSpPr>
                <p:cNvPr id="5817" name="Google Shape;5817;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71"/>
              <p:cNvGrpSpPr/>
              <p:nvPr/>
            </p:nvGrpSpPr>
            <p:grpSpPr>
              <a:xfrm>
                <a:off x="4923290" y="3800504"/>
                <a:ext cx="31468" cy="26898"/>
                <a:chOff x="4923290" y="3800504"/>
                <a:chExt cx="31468" cy="26898"/>
              </a:xfrm>
            </p:grpSpPr>
            <p:sp>
              <p:nvSpPr>
                <p:cNvPr id="5820" name="Google Shape;5820;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1"/>
              <p:cNvGrpSpPr/>
              <p:nvPr/>
            </p:nvGrpSpPr>
            <p:grpSpPr>
              <a:xfrm>
                <a:off x="5108534" y="3650943"/>
                <a:ext cx="31405" cy="26993"/>
                <a:chOff x="5108534" y="3650943"/>
                <a:chExt cx="31405" cy="26993"/>
              </a:xfrm>
            </p:grpSpPr>
            <p:sp>
              <p:nvSpPr>
                <p:cNvPr id="5823" name="Google Shape;5823;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71"/>
              <p:cNvGrpSpPr/>
              <p:nvPr/>
            </p:nvGrpSpPr>
            <p:grpSpPr>
              <a:xfrm>
                <a:off x="5119380" y="3760739"/>
                <a:ext cx="31499" cy="26993"/>
                <a:chOff x="5119380" y="3760739"/>
                <a:chExt cx="31499" cy="26993"/>
              </a:xfrm>
            </p:grpSpPr>
            <p:sp>
              <p:nvSpPr>
                <p:cNvPr id="5826" name="Google Shape;5826;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1"/>
              <p:cNvGrpSpPr/>
              <p:nvPr/>
            </p:nvGrpSpPr>
            <p:grpSpPr>
              <a:xfrm>
                <a:off x="5119380" y="3788235"/>
                <a:ext cx="31499" cy="26993"/>
                <a:chOff x="5119380" y="3788235"/>
                <a:chExt cx="31499" cy="26993"/>
              </a:xfrm>
            </p:grpSpPr>
            <p:sp>
              <p:nvSpPr>
                <p:cNvPr id="5829" name="Google Shape;5829;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1"/>
              <p:cNvGrpSpPr/>
              <p:nvPr/>
            </p:nvGrpSpPr>
            <p:grpSpPr>
              <a:xfrm>
                <a:off x="5158005" y="3875284"/>
                <a:ext cx="31405" cy="27001"/>
                <a:chOff x="5158005" y="3875284"/>
                <a:chExt cx="31405" cy="27001"/>
              </a:xfrm>
            </p:grpSpPr>
            <p:sp>
              <p:nvSpPr>
                <p:cNvPr id="5832" name="Google Shape;5832;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71"/>
              <p:cNvGrpSpPr/>
              <p:nvPr/>
            </p:nvGrpSpPr>
            <p:grpSpPr>
              <a:xfrm>
                <a:off x="5233163" y="3764545"/>
                <a:ext cx="31499" cy="26898"/>
                <a:chOff x="5233163" y="3764545"/>
                <a:chExt cx="31499" cy="26898"/>
              </a:xfrm>
            </p:grpSpPr>
            <p:sp>
              <p:nvSpPr>
                <p:cNvPr id="5835" name="Google Shape;5835;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1"/>
              <p:cNvGrpSpPr/>
              <p:nvPr/>
            </p:nvGrpSpPr>
            <p:grpSpPr>
              <a:xfrm>
                <a:off x="5276168" y="3805545"/>
                <a:ext cx="31499" cy="26906"/>
                <a:chOff x="5276168" y="3805545"/>
                <a:chExt cx="31499" cy="26906"/>
              </a:xfrm>
            </p:grpSpPr>
            <p:sp>
              <p:nvSpPr>
                <p:cNvPr id="5838" name="Google Shape;5838;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1"/>
              <p:cNvGrpSpPr/>
              <p:nvPr/>
            </p:nvGrpSpPr>
            <p:grpSpPr>
              <a:xfrm>
                <a:off x="5294053" y="3851933"/>
                <a:ext cx="31405" cy="26945"/>
                <a:chOff x="5294053" y="3851933"/>
                <a:chExt cx="31405" cy="26945"/>
              </a:xfrm>
            </p:grpSpPr>
            <p:sp>
              <p:nvSpPr>
                <p:cNvPr id="5841" name="Google Shape;5841;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71"/>
              <p:cNvGrpSpPr/>
              <p:nvPr/>
            </p:nvGrpSpPr>
            <p:grpSpPr>
              <a:xfrm>
                <a:off x="5341723" y="3851902"/>
                <a:ext cx="31405" cy="26977"/>
                <a:chOff x="5341723" y="3851902"/>
                <a:chExt cx="31405" cy="26977"/>
              </a:xfrm>
            </p:grpSpPr>
            <p:sp>
              <p:nvSpPr>
                <p:cNvPr id="5844" name="Google Shape;5844;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71"/>
              <p:cNvGrpSpPr/>
              <p:nvPr/>
            </p:nvGrpSpPr>
            <p:grpSpPr>
              <a:xfrm>
                <a:off x="5054871" y="3507855"/>
                <a:ext cx="31405" cy="26993"/>
                <a:chOff x="5054871" y="3507855"/>
                <a:chExt cx="31405" cy="26993"/>
              </a:xfrm>
            </p:grpSpPr>
            <p:sp>
              <p:nvSpPr>
                <p:cNvPr id="5847" name="Google Shape;5847;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71"/>
              <p:cNvGrpSpPr/>
              <p:nvPr/>
            </p:nvGrpSpPr>
            <p:grpSpPr>
              <a:xfrm>
                <a:off x="4876579" y="3675325"/>
                <a:ext cx="31405" cy="26969"/>
                <a:chOff x="4876579" y="3675325"/>
                <a:chExt cx="31405" cy="26969"/>
              </a:xfrm>
            </p:grpSpPr>
            <p:sp>
              <p:nvSpPr>
                <p:cNvPr id="5850" name="Google Shape;5850;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71"/>
              <p:cNvGrpSpPr/>
              <p:nvPr/>
            </p:nvGrpSpPr>
            <p:grpSpPr>
              <a:xfrm>
                <a:off x="4842233" y="3688333"/>
                <a:ext cx="31405" cy="26993"/>
                <a:chOff x="4842233" y="3688333"/>
                <a:chExt cx="31405" cy="26993"/>
              </a:xfrm>
            </p:grpSpPr>
            <p:sp>
              <p:nvSpPr>
                <p:cNvPr id="5853" name="Google Shape;5853;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1"/>
              <p:cNvGrpSpPr/>
              <p:nvPr/>
            </p:nvGrpSpPr>
            <p:grpSpPr>
              <a:xfrm>
                <a:off x="5187876" y="3608032"/>
                <a:ext cx="31405" cy="27001"/>
                <a:chOff x="5187876" y="3608032"/>
                <a:chExt cx="31405" cy="27001"/>
              </a:xfrm>
            </p:grpSpPr>
            <p:sp>
              <p:nvSpPr>
                <p:cNvPr id="5856" name="Google Shape;5856;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71"/>
              <p:cNvGrpSpPr/>
              <p:nvPr/>
            </p:nvGrpSpPr>
            <p:grpSpPr>
              <a:xfrm>
                <a:off x="5269224" y="3304167"/>
                <a:ext cx="40253" cy="34402"/>
                <a:chOff x="5269224" y="3304167"/>
                <a:chExt cx="40253" cy="34402"/>
              </a:xfrm>
            </p:grpSpPr>
            <p:sp>
              <p:nvSpPr>
                <p:cNvPr id="5861" name="Google Shape;5861;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1"/>
              <p:cNvGrpSpPr/>
              <p:nvPr/>
            </p:nvGrpSpPr>
            <p:grpSpPr>
              <a:xfrm>
                <a:off x="5327354" y="3476615"/>
                <a:ext cx="49864" cy="42723"/>
                <a:chOff x="5327354" y="3476615"/>
                <a:chExt cx="49864" cy="42723"/>
              </a:xfrm>
            </p:grpSpPr>
            <p:sp>
              <p:nvSpPr>
                <p:cNvPr id="5864" name="Google Shape;5864;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8" name="Google Shape;5868;p71"/>
              <p:cNvGrpSpPr/>
              <p:nvPr/>
            </p:nvGrpSpPr>
            <p:grpSpPr>
              <a:xfrm>
                <a:off x="5341723" y="3775957"/>
                <a:ext cx="31405" cy="26898"/>
                <a:chOff x="5341723" y="3775957"/>
                <a:chExt cx="31405" cy="26898"/>
              </a:xfrm>
            </p:grpSpPr>
            <p:sp>
              <p:nvSpPr>
                <p:cNvPr id="5869" name="Google Shape;5869;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1"/>
              <p:cNvGrpSpPr/>
              <p:nvPr/>
            </p:nvGrpSpPr>
            <p:grpSpPr>
              <a:xfrm>
                <a:off x="5439053" y="3699274"/>
                <a:ext cx="31405" cy="26898"/>
                <a:chOff x="5439053" y="3699274"/>
                <a:chExt cx="31405" cy="26898"/>
              </a:xfrm>
            </p:grpSpPr>
            <p:sp>
              <p:nvSpPr>
                <p:cNvPr id="5872" name="Google Shape;5872;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1"/>
              <p:cNvGrpSpPr/>
              <p:nvPr/>
            </p:nvGrpSpPr>
            <p:grpSpPr>
              <a:xfrm>
                <a:off x="5412414" y="3622307"/>
                <a:ext cx="31499" cy="26993"/>
                <a:chOff x="5412414" y="3622307"/>
                <a:chExt cx="31499" cy="26993"/>
              </a:xfrm>
            </p:grpSpPr>
            <p:sp>
              <p:nvSpPr>
                <p:cNvPr id="5875" name="Google Shape;5875;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1"/>
              <p:cNvGrpSpPr/>
              <p:nvPr/>
            </p:nvGrpSpPr>
            <p:grpSpPr>
              <a:xfrm>
                <a:off x="5476254" y="3473949"/>
                <a:ext cx="26835" cy="26930"/>
                <a:chOff x="5476254" y="3473949"/>
                <a:chExt cx="26835" cy="26930"/>
              </a:xfrm>
            </p:grpSpPr>
            <p:sp>
              <p:nvSpPr>
                <p:cNvPr id="5878" name="Google Shape;5878;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1"/>
              <p:cNvGrpSpPr/>
              <p:nvPr/>
            </p:nvGrpSpPr>
            <p:grpSpPr>
              <a:xfrm>
                <a:off x="5564547" y="3481594"/>
                <a:ext cx="31397" cy="26898"/>
                <a:chOff x="5564547" y="3481594"/>
                <a:chExt cx="31397" cy="26898"/>
              </a:xfrm>
            </p:grpSpPr>
            <p:sp>
              <p:nvSpPr>
                <p:cNvPr id="5881" name="Google Shape;5881;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1"/>
              <p:cNvGrpSpPr/>
              <p:nvPr/>
            </p:nvGrpSpPr>
            <p:grpSpPr>
              <a:xfrm>
                <a:off x="5534101" y="3470174"/>
                <a:ext cx="31397" cy="26906"/>
                <a:chOff x="5534101" y="3470174"/>
                <a:chExt cx="31397" cy="26906"/>
              </a:xfrm>
            </p:grpSpPr>
            <p:sp>
              <p:nvSpPr>
                <p:cNvPr id="5884" name="Google Shape;5884;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1"/>
              <p:cNvGrpSpPr/>
              <p:nvPr/>
            </p:nvGrpSpPr>
            <p:grpSpPr>
              <a:xfrm>
                <a:off x="5610879" y="3314486"/>
                <a:ext cx="31499" cy="26938"/>
                <a:chOff x="5610879" y="3314486"/>
                <a:chExt cx="31499" cy="26938"/>
              </a:xfrm>
            </p:grpSpPr>
            <p:sp>
              <p:nvSpPr>
                <p:cNvPr id="5887" name="Google Shape;5887;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1"/>
              <p:cNvGrpSpPr/>
              <p:nvPr/>
            </p:nvGrpSpPr>
            <p:grpSpPr>
              <a:xfrm>
                <a:off x="4834525" y="3501382"/>
                <a:ext cx="31499" cy="26898"/>
                <a:chOff x="4834525" y="3501382"/>
                <a:chExt cx="31499" cy="26898"/>
              </a:xfrm>
            </p:grpSpPr>
            <p:sp>
              <p:nvSpPr>
                <p:cNvPr id="5890" name="Google Shape;5890;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1"/>
              <p:cNvGrpSpPr/>
              <p:nvPr/>
            </p:nvGrpSpPr>
            <p:grpSpPr>
              <a:xfrm>
                <a:off x="4898460" y="3580158"/>
                <a:ext cx="31405" cy="26898"/>
                <a:chOff x="4898460" y="3580158"/>
                <a:chExt cx="31405" cy="26898"/>
              </a:xfrm>
            </p:grpSpPr>
            <p:sp>
              <p:nvSpPr>
                <p:cNvPr id="5893" name="Google Shape;5893;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1"/>
              <p:cNvGrpSpPr/>
              <p:nvPr/>
            </p:nvGrpSpPr>
            <p:grpSpPr>
              <a:xfrm>
                <a:off x="4882667" y="3608032"/>
                <a:ext cx="31499" cy="27001"/>
                <a:chOff x="4882667" y="3608032"/>
                <a:chExt cx="31499" cy="27001"/>
              </a:xfrm>
            </p:grpSpPr>
            <p:sp>
              <p:nvSpPr>
                <p:cNvPr id="5896" name="Google Shape;5896;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1"/>
              <p:cNvGrpSpPr/>
              <p:nvPr/>
            </p:nvGrpSpPr>
            <p:grpSpPr>
              <a:xfrm>
                <a:off x="4843373" y="3631407"/>
                <a:ext cx="16273" cy="16186"/>
                <a:chOff x="4843373" y="3631407"/>
                <a:chExt cx="16273" cy="16186"/>
              </a:xfrm>
            </p:grpSpPr>
            <p:sp>
              <p:nvSpPr>
                <p:cNvPr id="5899" name="Google Shape;5899;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1"/>
              <p:cNvGrpSpPr/>
              <p:nvPr/>
            </p:nvGrpSpPr>
            <p:grpSpPr>
              <a:xfrm>
                <a:off x="4727773" y="3591578"/>
                <a:ext cx="31499" cy="26898"/>
                <a:chOff x="4727773" y="3591578"/>
                <a:chExt cx="31499" cy="26898"/>
              </a:xfrm>
            </p:grpSpPr>
            <p:sp>
              <p:nvSpPr>
                <p:cNvPr id="5902" name="Google Shape;5902;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71"/>
              <p:cNvGrpSpPr/>
              <p:nvPr/>
            </p:nvGrpSpPr>
            <p:grpSpPr>
              <a:xfrm>
                <a:off x="4609421" y="3577398"/>
                <a:ext cx="31499" cy="27001"/>
                <a:chOff x="4609421" y="3577398"/>
                <a:chExt cx="31499" cy="27001"/>
              </a:xfrm>
            </p:grpSpPr>
            <p:sp>
              <p:nvSpPr>
                <p:cNvPr id="5907" name="Google Shape;5907;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1"/>
              <p:cNvGrpSpPr/>
              <p:nvPr/>
            </p:nvGrpSpPr>
            <p:grpSpPr>
              <a:xfrm>
                <a:off x="4649289" y="3577398"/>
                <a:ext cx="31499" cy="27001"/>
                <a:chOff x="4649289" y="3577398"/>
                <a:chExt cx="31499" cy="27001"/>
              </a:xfrm>
            </p:grpSpPr>
            <p:sp>
              <p:nvSpPr>
                <p:cNvPr id="5910" name="Google Shape;5910;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1"/>
              <p:cNvGrpSpPr/>
              <p:nvPr/>
            </p:nvGrpSpPr>
            <p:grpSpPr>
              <a:xfrm>
                <a:off x="4605614" y="3639523"/>
                <a:ext cx="31499" cy="26906"/>
                <a:chOff x="4605614" y="3639523"/>
                <a:chExt cx="31499" cy="26906"/>
              </a:xfrm>
            </p:grpSpPr>
            <p:sp>
              <p:nvSpPr>
                <p:cNvPr id="5913" name="Google Shape;5913;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1"/>
              <p:cNvGrpSpPr/>
              <p:nvPr/>
            </p:nvGrpSpPr>
            <p:grpSpPr>
              <a:xfrm>
                <a:off x="4785149" y="3618846"/>
                <a:ext cx="26930" cy="26843"/>
                <a:chOff x="4785149" y="3618846"/>
                <a:chExt cx="26930" cy="26843"/>
              </a:xfrm>
            </p:grpSpPr>
            <p:sp>
              <p:nvSpPr>
                <p:cNvPr id="5916" name="Google Shape;5916;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1"/>
              <p:cNvGrpSpPr/>
              <p:nvPr/>
            </p:nvGrpSpPr>
            <p:grpSpPr>
              <a:xfrm>
                <a:off x="4810167" y="3601567"/>
                <a:ext cx="31405" cy="26898"/>
                <a:chOff x="4810167" y="3601567"/>
                <a:chExt cx="31405" cy="26898"/>
              </a:xfrm>
            </p:grpSpPr>
            <p:sp>
              <p:nvSpPr>
                <p:cNvPr id="5919" name="Google Shape;5919;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1"/>
              <p:cNvGrpSpPr/>
              <p:nvPr/>
            </p:nvGrpSpPr>
            <p:grpSpPr>
              <a:xfrm>
                <a:off x="4831002" y="3373230"/>
                <a:ext cx="31405" cy="26898"/>
                <a:chOff x="4831002" y="3373230"/>
                <a:chExt cx="31405" cy="26898"/>
              </a:xfrm>
            </p:grpSpPr>
            <p:sp>
              <p:nvSpPr>
                <p:cNvPr id="5922" name="Google Shape;5922;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1"/>
              <p:cNvGrpSpPr/>
              <p:nvPr/>
            </p:nvGrpSpPr>
            <p:grpSpPr>
              <a:xfrm>
                <a:off x="4719311" y="3355054"/>
                <a:ext cx="31499" cy="27001"/>
                <a:chOff x="4719311" y="3355054"/>
                <a:chExt cx="31499" cy="27001"/>
              </a:xfrm>
            </p:grpSpPr>
            <p:sp>
              <p:nvSpPr>
                <p:cNvPr id="5925" name="Google Shape;5925;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1"/>
              <p:cNvGrpSpPr/>
              <p:nvPr/>
            </p:nvGrpSpPr>
            <p:grpSpPr>
              <a:xfrm>
                <a:off x="4798755" y="3450260"/>
                <a:ext cx="26930" cy="26930"/>
                <a:chOff x="4798755" y="3450260"/>
                <a:chExt cx="26930" cy="26930"/>
              </a:xfrm>
            </p:grpSpPr>
            <p:sp>
              <p:nvSpPr>
                <p:cNvPr id="5928" name="Google Shape;5928;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1"/>
              <p:cNvGrpSpPr/>
              <p:nvPr/>
            </p:nvGrpSpPr>
            <p:grpSpPr>
              <a:xfrm>
                <a:off x="4645576" y="3467555"/>
                <a:ext cx="31405" cy="26953"/>
                <a:chOff x="4645576" y="3467555"/>
                <a:chExt cx="31405" cy="26953"/>
              </a:xfrm>
            </p:grpSpPr>
            <p:sp>
              <p:nvSpPr>
                <p:cNvPr id="5931" name="Google Shape;5931;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1"/>
              <p:cNvGrpSpPr/>
              <p:nvPr/>
            </p:nvGrpSpPr>
            <p:grpSpPr>
              <a:xfrm>
                <a:off x="4687631" y="3583965"/>
                <a:ext cx="31499" cy="26898"/>
                <a:chOff x="4687631" y="3583965"/>
                <a:chExt cx="31499" cy="26898"/>
              </a:xfrm>
            </p:grpSpPr>
            <p:sp>
              <p:nvSpPr>
                <p:cNvPr id="5934" name="Google Shape;5934;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1"/>
              <p:cNvGrpSpPr/>
              <p:nvPr/>
            </p:nvGrpSpPr>
            <p:grpSpPr>
              <a:xfrm>
                <a:off x="4719311" y="3471314"/>
                <a:ext cx="31499" cy="27001"/>
                <a:chOff x="4719311" y="3471314"/>
                <a:chExt cx="31499" cy="27001"/>
              </a:xfrm>
            </p:grpSpPr>
            <p:sp>
              <p:nvSpPr>
                <p:cNvPr id="5937" name="Google Shape;5937;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1"/>
              <p:cNvGrpSpPr/>
              <p:nvPr/>
            </p:nvGrpSpPr>
            <p:grpSpPr>
              <a:xfrm>
                <a:off x="4719311" y="3434404"/>
                <a:ext cx="31499" cy="26898"/>
                <a:chOff x="4719311" y="3434404"/>
                <a:chExt cx="31499" cy="26898"/>
              </a:xfrm>
            </p:grpSpPr>
            <p:sp>
              <p:nvSpPr>
                <p:cNvPr id="5940" name="Google Shape;5940;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1"/>
              <p:cNvGrpSpPr/>
              <p:nvPr/>
            </p:nvGrpSpPr>
            <p:grpSpPr>
              <a:xfrm>
                <a:off x="4768876" y="3401772"/>
                <a:ext cx="31499" cy="26898"/>
                <a:chOff x="4768876" y="3401772"/>
                <a:chExt cx="31499" cy="26898"/>
              </a:xfrm>
            </p:grpSpPr>
            <p:sp>
              <p:nvSpPr>
                <p:cNvPr id="5943" name="Google Shape;5943;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1"/>
              <p:cNvGrpSpPr/>
              <p:nvPr/>
            </p:nvGrpSpPr>
            <p:grpSpPr>
              <a:xfrm>
                <a:off x="4762214" y="3471377"/>
                <a:ext cx="26938" cy="26938"/>
                <a:chOff x="4762214" y="3471377"/>
                <a:chExt cx="26938" cy="26938"/>
              </a:xfrm>
            </p:grpSpPr>
            <p:sp>
              <p:nvSpPr>
                <p:cNvPr id="5946" name="Google Shape;5946;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1"/>
              <p:cNvGrpSpPr/>
              <p:nvPr/>
            </p:nvGrpSpPr>
            <p:grpSpPr>
              <a:xfrm>
                <a:off x="4790473" y="3344782"/>
                <a:ext cx="31405" cy="26898"/>
                <a:chOff x="4790473" y="3344782"/>
                <a:chExt cx="31405" cy="26898"/>
              </a:xfrm>
            </p:grpSpPr>
            <p:sp>
              <p:nvSpPr>
                <p:cNvPr id="5949" name="Google Shape;5949;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1"/>
              <p:cNvGrpSpPr/>
              <p:nvPr/>
            </p:nvGrpSpPr>
            <p:grpSpPr>
              <a:xfrm>
                <a:off x="4823774" y="3950733"/>
                <a:ext cx="37398" cy="32034"/>
                <a:chOff x="4823774" y="3950733"/>
                <a:chExt cx="37398" cy="32034"/>
              </a:xfrm>
            </p:grpSpPr>
            <p:sp>
              <p:nvSpPr>
                <p:cNvPr id="5952" name="Google Shape;5952;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1"/>
              <p:cNvGrpSpPr/>
              <p:nvPr/>
            </p:nvGrpSpPr>
            <p:grpSpPr>
              <a:xfrm>
                <a:off x="4823396" y="4110566"/>
                <a:ext cx="31405" cy="26906"/>
                <a:chOff x="4823396" y="4110566"/>
                <a:chExt cx="31405" cy="26906"/>
              </a:xfrm>
            </p:grpSpPr>
            <p:sp>
              <p:nvSpPr>
                <p:cNvPr id="5955" name="Google Shape;5955;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1"/>
              <p:cNvGrpSpPr/>
              <p:nvPr/>
            </p:nvGrpSpPr>
            <p:grpSpPr>
              <a:xfrm>
                <a:off x="4838332" y="3821150"/>
                <a:ext cx="31499" cy="26898"/>
                <a:chOff x="4838332" y="3821150"/>
                <a:chExt cx="31499" cy="26898"/>
              </a:xfrm>
            </p:grpSpPr>
            <p:sp>
              <p:nvSpPr>
                <p:cNvPr id="5958" name="Google Shape;5958;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1"/>
              <p:cNvGrpSpPr/>
              <p:nvPr/>
            </p:nvGrpSpPr>
            <p:grpSpPr>
              <a:xfrm>
                <a:off x="4661275" y="3815007"/>
                <a:ext cx="36824" cy="31523"/>
                <a:chOff x="4661275" y="3815007"/>
                <a:chExt cx="36824" cy="31523"/>
              </a:xfrm>
            </p:grpSpPr>
            <p:sp>
              <p:nvSpPr>
                <p:cNvPr id="5961" name="Google Shape;5961;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1"/>
              <p:cNvGrpSpPr/>
              <p:nvPr/>
            </p:nvGrpSpPr>
            <p:grpSpPr>
              <a:xfrm>
                <a:off x="4558998" y="3851037"/>
                <a:ext cx="33591" cy="28699"/>
                <a:chOff x="4558998" y="3851037"/>
                <a:chExt cx="33591" cy="28699"/>
              </a:xfrm>
            </p:grpSpPr>
            <p:sp>
              <p:nvSpPr>
                <p:cNvPr id="5964" name="Google Shape;5964;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1"/>
              <p:cNvGrpSpPr/>
              <p:nvPr/>
            </p:nvGrpSpPr>
            <p:grpSpPr>
              <a:xfrm>
                <a:off x="4696762" y="3638587"/>
                <a:ext cx="33591" cy="28794"/>
                <a:chOff x="4696762" y="3638587"/>
                <a:chExt cx="33591" cy="28794"/>
              </a:xfrm>
            </p:grpSpPr>
            <p:sp>
              <p:nvSpPr>
                <p:cNvPr id="5967" name="Google Shape;5967;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1"/>
              <p:cNvGrpSpPr/>
              <p:nvPr/>
            </p:nvGrpSpPr>
            <p:grpSpPr>
              <a:xfrm>
                <a:off x="4929479" y="3939140"/>
                <a:ext cx="33497" cy="28692"/>
                <a:chOff x="4929479" y="3939140"/>
                <a:chExt cx="33497" cy="28692"/>
              </a:xfrm>
            </p:grpSpPr>
            <p:sp>
              <p:nvSpPr>
                <p:cNvPr id="5970" name="Google Shape;5970;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1"/>
              <p:cNvGrpSpPr/>
              <p:nvPr/>
            </p:nvGrpSpPr>
            <p:grpSpPr>
              <a:xfrm>
                <a:off x="4907119" y="3986039"/>
                <a:ext cx="33497" cy="28699"/>
                <a:chOff x="4907119" y="3986039"/>
                <a:chExt cx="33497" cy="28699"/>
              </a:xfrm>
            </p:grpSpPr>
            <p:sp>
              <p:nvSpPr>
                <p:cNvPr id="5973" name="Google Shape;5973;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1"/>
              <p:cNvGrpSpPr/>
              <p:nvPr/>
            </p:nvGrpSpPr>
            <p:grpSpPr>
              <a:xfrm>
                <a:off x="4911783" y="4048102"/>
                <a:ext cx="33591" cy="28762"/>
                <a:chOff x="4911783" y="4048102"/>
                <a:chExt cx="33591" cy="28762"/>
              </a:xfrm>
            </p:grpSpPr>
            <p:sp>
              <p:nvSpPr>
                <p:cNvPr id="5976" name="Google Shape;5976;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0" name="Google Shape;5980;p71"/>
              <p:cNvGrpSpPr/>
              <p:nvPr/>
            </p:nvGrpSpPr>
            <p:grpSpPr>
              <a:xfrm>
                <a:off x="4762623" y="3837847"/>
                <a:ext cx="42416" cy="36273"/>
                <a:chOff x="4762623" y="3837847"/>
                <a:chExt cx="42416" cy="36273"/>
              </a:xfrm>
            </p:grpSpPr>
            <p:sp>
              <p:nvSpPr>
                <p:cNvPr id="5981" name="Google Shape;5981;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71"/>
              <p:cNvGrpSpPr/>
              <p:nvPr/>
            </p:nvGrpSpPr>
            <p:grpSpPr>
              <a:xfrm>
                <a:off x="4746044" y="4104966"/>
                <a:ext cx="33497" cy="28699"/>
                <a:chOff x="4746044" y="4104966"/>
                <a:chExt cx="33497" cy="28699"/>
              </a:xfrm>
            </p:grpSpPr>
            <p:sp>
              <p:nvSpPr>
                <p:cNvPr id="5984" name="Google Shape;5984;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71"/>
              <p:cNvGrpSpPr/>
              <p:nvPr/>
            </p:nvGrpSpPr>
            <p:grpSpPr>
              <a:xfrm>
                <a:off x="4859646" y="4162554"/>
                <a:ext cx="33591" cy="28762"/>
                <a:chOff x="4859646" y="4162554"/>
                <a:chExt cx="33591" cy="28762"/>
              </a:xfrm>
            </p:grpSpPr>
            <p:sp>
              <p:nvSpPr>
                <p:cNvPr id="5987" name="Google Shape;5987;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71"/>
            <p:cNvGrpSpPr/>
            <p:nvPr/>
          </p:nvGrpSpPr>
          <p:grpSpPr>
            <a:xfrm>
              <a:off x="3597785" y="3274438"/>
              <a:ext cx="855610" cy="1122100"/>
              <a:chOff x="3597785" y="3274438"/>
              <a:chExt cx="855610" cy="1122100"/>
            </a:xfrm>
          </p:grpSpPr>
          <p:grpSp>
            <p:nvGrpSpPr>
              <p:cNvPr id="5990" name="Google Shape;5990;p71"/>
              <p:cNvGrpSpPr/>
              <p:nvPr/>
            </p:nvGrpSpPr>
            <p:grpSpPr>
              <a:xfrm>
                <a:off x="3617857" y="3284717"/>
                <a:ext cx="826785" cy="1099165"/>
                <a:chOff x="3617857" y="3284717"/>
                <a:chExt cx="826785" cy="1099165"/>
              </a:xfrm>
            </p:grpSpPr>
            <p:sp>
              <p:nvSpPr>
                <p:cNvPr id="5991" name="Google Shape;5991;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1"/>
              <p:cNvGrpSpPr/>
              <p:nvPr/>
            </p:nvGrpSpPr>
            <p:grpSpPr>
              <a:xfrm>
                <a:off x="4180904" y="4251758"/>
                <a:ext cx="37783" cy="32420"/>
                <a:chOff x="4180904" y="4251758"/>
                <a:chExt cx="37783" cy="32420"/>
              </a:xfrm>
            </p:grpSpPr>
            <p:sp>
              <p:nvSpPr>
                <p:cNvPr id="6048" name="Google Shape;6048;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4201644" y="4081324"/>
                <a:ext cx="37783" cy="32364"/>
                <a:chOff x="4201644" y="4081324"/>
                <a:chExt cx="37783" cy="32364"/>
              </a:xfrm>
            </p:grpSpPr>
            <p:sp>
              <p:nvSpPr>
                <p:cNvPr id="6051" name="Google Shape;6051;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71"/>
              <p:cNvGrpSpPr/>
              <p:nvPr/>
            </p:nvGrpSpPr>
            <p:grpSpPr>
              <a:xfrm>
                <a:off x="4284416" y="3887428"/>
                <a:ext cx="37783" cy="32451"/>
                <a:chOff x="4284416" y="3887428"/>
                <a:chExt cx="37783" cy="32451"/>
              </a:xfrm>
            </p:grpSpPr>
            <p:sp>
              <p:nvSpPr>
                <p:cNvPr id="6054" name="Google Shape;6054;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1"/>
              <p:cNvGrpSpPr/>
              <p:nvPr/>
            </p:nvGrpSpPr>
            <p:grpSpPr>
              <a:xfrm>
                <a:off x="4223721" y="3860404"/>
                <a:ext cx="37870" cy="32364"/>
                <a:chOff x="4223721" y="3860404"/>
                <a:chExt cx="37870" cy="32364"/>
              </a:xfrm>
            </p:grpSpPr>
            <p:sp>
              <p:nvSpPr>
                <p:cNvPr id="6057" name="Google Shape;6057;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71"/>
              <p:cNvGrpSpPr/>
              <p:nvPr/>
            </p:nvGrpSpPr>
            <p:grpSpPr>
              <a:xfrm>
                <a:off x="4104889" y="3699242"/>
                <a:ext cx="37776" cy="32357"/>
                <a:chOff x="4104889" y="3699242"/>
                <a:chExt cx="37776" cy="32357"/>
              </a:xfrm>
            </p:grpSpPr>
            <p:sp>
              <p:nvSpPr>
                <p:cNvPr id="6060" name="Google Shape;6060;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1"/>
              <p:cNvGrpSpPr/>
              <p:nvPr/>
            </p:nvGrpSpPr>
            <p:grpSpPr>
              <a:xfrm>
                <a:off x="4143608" y="3475121"/>
                <a:ext cx="37878" cy="32420"/>
                <a:chOff x="4143608" y="3475121"/>
                <a:chExt cx="37878" cy="32420"/>
              </a:xfrm>
            </p:grpSpPr>
            <p:sp>
              <p:nvSpPr>
                <p:cNvPr id="6063" name="Google Shape;6063;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1"/>
              <p:cNvGrpSpPr/>
              <p:nvPr/>
            </p:nvGrpSpPr>
            <p:grpSpPr>
              <a:xfrm>
                <a:off x="4217248" y="3570893"/>
                <a:ext cx="37776" cy="32364"/>
                <a:chOff x="4217248" y="3570893"/>
                <a:chExt cx="37776" cy="32364"/>
              </a:xfrm>
            </p:grpSpPr>
            <p:sp>
              <p:nvSpPr>
                <p:cNvPr id="6066" name="Google Shape;6066;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1"/>
              <p:cNvGrpSpPr/>
              <p:nvPr/>
            </p:nvGrpSpPr>
            <p:grpSpPr>
              <a:xfrm>
                <a:off x="4255307" y="3431612"/>
                <a:ext cx="37776" cy="32451"/>
                <a:chOff x="4255307" y="3431612"/>
                <a:chExt cx="37776" cy="32451"/>
              </a:xfrm>
            </p:grpSpPr>
            <p:sp>
              <p:nvSpPr>
                <p:cNvPr id="6069" name="Google Shape;6069;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1"/>
              <p:cNvGrpSpPr/>
              <p:nvPr/>
            </p:nvGrpSpPr>
            <p:grpSpPr>
              <a:xfrm>
                <a:off x="3853052" y="3577398"/>
                <a:ext cx="37776" cy="32420"/>
                <a:chOff x="3853052" y="3577398"/>
                <a:chExt cx="37776" cy="32420"/>
              </a:xfrm>
            </p:grpSpPr>
            <p:sp>
              <p:nvSpPr>
                <p:cNvPr id="6072" name="Google Shape;6072;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71"/>
              <p:cNvGrpSpPr/>
              <p:nvPr/>
            </p:nvGrpSpPr>
            <p:grpSpPr>
              <a:xfrm>
                <a:off x="4039908" y="3412107"/>
                <a:ext cx="37776" cy="32357"/>
                <a:chOff x="4039908" y="3412107"/>
                <a:chExt cx="37776" cy="32357"/>
              </a:xfrm>
            </p:grpSpPr>
            <p:sp>
              <p:nvSpPr>
                <p:cNvPr id="6075" name="Google Shape;6075;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1"/>
              <p:cNvGrpSpPr/>
              <p:nvPr/>
            </p:nvGrpSpPr>
            <p:grpSpPr>
              <a:xfrm>
                <a:off x="4017360" y="3342061"/>
                <a:ext cx="37870" cy="32380"/>
                <a:chOff x="4017360" y="3342061"/>
                <a:chExt cx="37870" cy="32380"/>
              </a:xfrm>
            </p:grpSpPr>
            <p:sp>
              <p:nvSpPr>
                <p:cNvPr id="6078" name="Google Shape;6078;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0" name="Google Shape;6080;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71"/>
              <p:cNvGrpSpPr/>
              <p:nvPr/>
            </p:nvGrpSpPr>
            <p:grpSpPr>
              <a:xfrm>
                <a:off x="3750870" y="3418650"/>
                <a:ext cx="37776" cy="32380"/>
                <a:chOff x="3750870" y="3418650"/>
                <a:chExt cx="37776" cy="32380"/>
              </a:xfrm>
            </p:grpSpPr>
            <p:sp>
              <p:nvSpPr>
                <p:cNvPr id="6083" name="Google Shape;6083;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1"/>
              <p:cNvGrpSpPr/>
              <p:nvPr/>
            </p:nvGrpSpPr>
            <p:grpSpPr>
              <a:xfrm>
                <a:off x="3632509" y="3274438"/>
                <a:ext cx="37783" cy="32357"/>
                <a:chOff x="3632509" y="3274438"/>
                <a:chExt cx="37783" cy="32357"/>
              </a:xfrm>
            </p:grpSpPr>
            <p:sp>
              <p:nvSpPr>
                <p:cNvPr id="6086" name="Google Shape;6086;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1"/>
              <p:cNvGrpSpPr/>
              <p:nvPr/>
            </p:nvGrpSpPr>
            <p:grpSpPr>
              <a:xfrm>
                <a:off x="3906424" y="3297561"/>
                <a:ext cx="37776" cy="32451"/>
                <a:chOff x="3906424" y="3297561"/>
                <a:chExt cx="37776" cy="32451"/>
              </a:xfrm>
            </p:grpSpPr>
            <p:sp>
              <p:nvSpPr>
                <p:cNvPr id="6089" name="Google Shape;6089;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1"/>
              <p:cNvGrpSpPr/>
              <p:nvPr/>
            </p:nvGrpSpPr>
            <p:grpSpPr>
              <a:xfrm>
                <a:off x="3866084" y="3412107"/>
                <a:ext cx="37776" cy="32357"/>
                <a:chOff x="3866084" y="3412107"/>
                <a:chExt cx="37776" cy="32357"/>
              </a:xfrm>
            </p:grpSpPr>
            <p:sp>
              <p:nvSpPr>
                <p:cNvPr id="6092" name="Google Shape;6092;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1"/>
              <p:cNvGrpSpPr/>
              <p:nvPr/>
            </p:nvGrpSpPr>
            <p:grpSpPr>
              <a:xfrm>
                <a:off x="4023919" y="3766409"/>
                <a:ext cx="37783" cy="32357"/>
                <a:chOff x="4023919" y="3766409"/>
                <a:chExt cx="37783" cy="32357"/>
              </a:xfrm>
            </p:grpSpPr>
            <p:sp>
              <p:nvSpPr>
                <p:cNvPr id="6095" name="Google Shape;6095;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1"/>
              <p:cNvGrpSpPr/>
              <p:nvPr/>
            </p:nvGrpSpPr>
            <p:grpSpPr>
              <a:xfrm>
                <a:off x="3973882" y="3779449"/>
                <a:ext cx="37776" cy="32357"/>
                <a:chOff x="3973882" y="3779449"/>
                <a:chExt cx="37776" cy="32357"/>
              </a:xfrm>
            </p:grpSpPr>
            <p:sp>
              <p:nvSpPr>
                <p:cNvPr id="6098" name="Google Shape;6098;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1"/>
              <p:cNvGrpSpPr/>
              <p:nvPr/>
            </p:nvGrpSpPr>
            <p:grpSpPr>
              <a:xfrm>
                <a:off x="4073398" y="3838028"/>
                <a:ext cx="37776" cy="32380"/>
                <a:chOff x="4073398" y="3838028"/>
                <a:chExt cx="37776" cy="32380"/>
              </a:xfrm>
            </p:grpSpPr>
            <p:sp>
              <p:nvSpPr>
                <p:cNvPr id="6101" name="Google Shape;6101;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1"/>
              <p:cNvGrpSpPr/>
              <p:nvPr/>
            </p:nvGrpSpPr>
            <p:grpSpPr>
              <a:xfrm>
                <a:off x="4342672" y="4144496"/>
                <a:ext cx="37752" cy="32364"/>
                <a:chOff x="4342672" y="4144496"/>
                <a:chExt cx="37752" cy="32364"/>
              </a:xfrm>
            </p:grpSpPr>
            <p:sp>
              <p:nvSpPr>
                <p:cNvPr id="6104" name="Google Shape;6104;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1"/>
              <p:cNvGrpSpPr/>
              <p:nvPr/>
            </p:nvGrpSpPr>
            <p:grpSpPr>
              <a:xfrm>
                <a:off x="4406386" y="4056872"/>
                <a:ext cx="37783" cy="32364"/>
                <a:chOff x="4406386" y="4056872"/>
                <a:chExt cx="37783" cy="32364"/>
              </a:xfrm>
            </p:grpSpPr>
            <p:sp>
              <p:nvSpPr>
                <p:cNvPr id="6107" name="Google Shape;6107;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71"/>
              <p:cNvGrpSpPr/>
              <p:nvPr/>
            </p:nvGrpSpPr>
            <p:grpSpPr>
              <a:xfrm>
                <a:off x="4284416" y="4245254"/>
                <a:ext cx="37783" cy="32357"/>
                <a:chOff x="4284416" y="4245254"/>
                <a:chExt cx="37783" cy="32357"/>
              </a:xfrm>
            </p:grpSpPr>
            <p:sp>
              <p:nvSpPr>
                <p:cNvPr id="6110" name="Google Shape;6110;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71"/>
              <p:cNvGrpSpPr/>
              <p:nvPr/>
            </p:nvGrpSpPr>
            <p:grpSpPr>
              <a:xfrm>
                <a:off x="4219057" y="4331258"/>
                <a:ext cx="37776" cy="32364"/>
                <a:chOff x="4219057" y="4331258"/>
                <a:chExt cx="37776" cy="32364"/>
              </a:xfrm>
            </p:grpSpPr>
            <p:sp>
              <p:nvSpPr>
                <p:cNvPr id="6113" name="Google Shape;6113;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71"/>
              <p:cNvGrpSpPr/>
              <p:nvPr/>
            </p:nvGrpSpPr>
            <p:grpSpPr>
              <a:xfrm>
                <a:off x="4204122" y="4141688"/>
                <a:ext cx="33497" cy="28699"/>
                <a:chOff x="4204122" y="4141688"/>
                <a:chExt cx="33497" cy="28699"/>
              </a:xfrm>
            </p:grpSpPr>
            <p:sp>
              <p:nvSpPr>
                <p:cNvPr id="6116" name="Google Shape;6116;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1"/>
              <p:cNvGrpSpPr/>
              <p:nvPr/>
            </p:nvGrpSpPr>
            <p:grpSpPr>
              <a:xfrm>
                <a:off x="4301546" y="4003869"/>
                <a:ext cx="38916" cy="33324"/>
                <a:chOff x="4301546" y="4003869"/>
                <a:chExt cx="38916" cy="33324"/>
              </a:xfrm>
            </p:grpSpPr>
            <p:sp>
              <p:nvSpPr>
                <p:cNvPr id="6119" name="Google Shape;6119;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1"/>
              <p:cNvGrpSpPr/>
              <p:nvPr/>
            </p:nvGrpSpPr>
            <p:grpSpPr>
              <a:xfrm>
                <a:off x="4210681" y="3924669"/>
                <a:ext cx="36549" cy="31366"/>
                <a:chOff x="4210681" y="3924669"/>
                <a:chExt cx="36549" cy="31366"/>
              </a:xfrm>
            </p:grpSpPr>
            <p:sp>
              <p:nvSpPr>
                <p:cNvPr id="6122" name="Google Shape;6122;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3987771" y="3628874"/>
                <a:ext cx="31499" cy="26993"/>
                <a:chOff x="3987771" y="3628874"/>
                <a:chExt cx="31499" cy="26993"/>
              </a:xfrm>
            </p:grpSpPr>
            <p:sp>
              <p:nvSpPr>
                <p:cNvPr id="6125" name="Google Shape;6125;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1"/>
              <p:cNvGrpSpPr/>
              <p:nvPr/>
            </p:nvGrpSpPr>
            <p:grpSpPr>
              <a:xfrm>
                <a:off x="4087382" y="3775674"/>
                <a:ext cx="31405" cy="26898"/>
                <a:chOff x="4087382" y="3775674"/>
                <a:chExt cx="31405" cy="26898"/>
              </a:xfrm>
            </p:grpSpPr>
            <p:sp>
              <p:nvSpPr>
                <p:cNvPr id="6128" name="Google Shape;6128;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1"/>
              <p:cNvGrpSpPr/>
              <p:nvPr/>
            </p:nvGrpSpPr>
            <p:grpSpPr>
              <a:xfrm>
                <a:off x="4118873" y="3856637"/>
                <a:ext cx="31405" cy="26906"/>
                <a:chOff x="4118873" y="3856637"/>
                <a:chExt cx="31405" cy="26906"/>
              </a:xfrm>
            </p:grpSpPr>
            <p:sp>
              <p:nvSpPr>
                <p:cNvPr id="6131" name="Google Shape;6131;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71"/>
              <p:cNvGrpSpPr/>
              <p:nvPr/>
            </p:nvGrpSpPr>
            <p:grpSpPr>
              <a:xfrm>
                <a:off x="4168541" y="3639523"/>
                <a:ext cx="31499" cy="26906"/>
                <a:chOff x="4168541" y="3639523"/>
                <a:chExt cx="31499" cy="26906"/>
              </a:xfrm>
            </p:grpSpPr>
            <p:sp>
              <p:nvSpPr>
                <p:cNvPr id="6134" name="Google Shape;6134;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1"/>
              <p:cNvGrpSpPr/>
              <p:nvPr/>
            </p:nvGrpSpPr>
            <p:grpSpPr>
              <a:xfrm>
                <a:off x="3965789" y="3393545"/>
                <a:ext cx="31405" cy="26945"/>
                <a:chOff x="3965789" y="3393545"/>
                <a:chExt cx="31405" cy="26945"/>
              </a:xfrm>
            </p:grpSpPr>
            <p:sp>
              <p:nvSpPr>
                <p:cNvPr id="6137" name="Google Shape;6137;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1"/>
              <p:cNvGrpSpPr/>
              <p:nvPr/>
            </p:nvGrpSpPr>
            <p:grpSpPr>
              <a:xfrm>
                <a:off x="3925166" y="3491008"/>
                <a:ext cx="31405" cy="27001"/>
                <a:chOff x="3925166" y="3491008"/>
                <a:chExt cx="31405" cy="27001"/>
              </a:xfrm>
            </p:grpSpPr>
            <p:sp>
              <p:nvSpPr>
                <p:cNvPr id="6140" name="Google Shape;6140;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1"/>
              <p:cNvGrpSpPr/>
              <p:nvPr/>
            </p:nvGrpSpPr>
            <p:grpSpPr>
              <a:xfrm>
                <a:off x="3682845" y="3340976"/>
                <a:ext cx="31397" cy="26898"/>
                <a:chOff x="3682845" y="3340976"/>
                <a:chExt cx="31397" cy="26898"/>
              </a:xfrm>
            </p:grpSpPr>
            <p:sp>
              <p:nvSpPr>
                <p:cNvPr id="6143" name="Google Shape;6143;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1"/>
              <p:cNvGrpSpPr/>
              <p:nvPr/>
            </p:nvGrpSpPr>
            <p:grpSpPr>
              <a:xfrm>
                <a:off x="3795393" y="3353725"/>
                <a:ext cx="31499" cy="26993"/>
                <a:chOff x="3795393" y="3353725"/>
                <a:chExt cx="31499" cy="26993"/>
              </a:xfrm>
            </p:grpSpPr>
            <p:sp>
              <p:nvSpPr>
                <p:cNvPr id="6146" name="Google Shape;6146;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71"/>
              <p:cNvGrpSpPr/>
              <p:nvPr/>
            </p:nvGrpSpPr>
            <p:grpSpPr>
              <a:xfrm>
                <a:off x="4176909" y="4363221"/>
                <a:ext cx="38924" cy="33316"/>
                <a:chOff x="4176909" y="4363221"/>
                <a:chExt cx="38924" cy="33316"/>
              </a:xfrm>
            </p:grpSpPr>
            <p:sp>
              <p:nvSpPr>
                <p:cNvPr id="6149" name="Google Shape;6149;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1"/>
              <p:cNvGrpSpPr/>
              <p:nvPr/>
            </p:nvGrpSpPr>
            <p:grpSpPr>
              <a:xfrm>
                <a:off x="4226191" y="4007660"/>
                <a:ext cx="33560" cy="28770"/>
                <a:chOff x="4226191" y="4007660"/>
                <a:chExt cx="33560" cy="28770"/>
              </a:xfrm>
            </p:grpSpPr>
            <p:sp>
              <p:nvSpPr>
                <p:cNvPr id="6152" name="Google Shape;6152;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1"/>
              <p:cNvGrpSpPr/>
              <p:nvPr/>
            </p:nvGrpSpPr>
            <p:grpSpPr>
              <a:xfrm>
                <a:off x="3597785" y="3377045"/>
                <a:ext cx="33591" cy="28699"/>
                <a:chOff x="3597785" y="3377045"/>
                <a:chExt cx="33591" cy="28699"/>
              </a:xfrm>
            </p:grpSpPr>
            <p:sp>
              <p:nvSpPr>
                <p:cNvPr id="6155" name="Google Shape;6155;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1"/>
              <p:cNvGrpSpPr/>
              <p:nvPr/>
            </p:nvGrpSpPr>
            <p:grpSpPr>
              <a:xfrm>
                <a:off x="3887870" y="3669796"/>
                <a:ext cx="33591" cy="28692"/>
                <a:chOff x="3887870" y="3669796"/>
                <a:chExt cx="33591" cy="28692"/>
              </a:xfrm>
            </p:grpSpPr>
            <p:sp>
              <p:nvSpPr>
                <p:cNvPr id="6158" name="Google Shape;6158;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1"/>
              <p:cNvGrpSpPr/>
              <p:nvPr/>
            </p:nvGrpSpPr>
            <p:grpSpPr>
              <a:xfrm>
                <a:off x="3818320" y="3481625"/>
                <a:ext cx="33497" cy="28770"/>
                <a:chOff x="3818320" y="3481625"/>
                <a:chExt cx="33497" cy="28770"/>
              </a:xfrm>
            </p:grpSpPr>
            <p:sp>
              <p:nvSpPr>
                <p:cNvPr id="6161" name="Google Shape;6161;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1"/>
              <p:cNvGrpSpPr/>
              <p:nvPr/>
            </p:nvGrpSpPr>
            <p:grpSpPr>
              <a:xfrm>
                <a:off x="4278139" y="4120948"/>
                <a:ext cx="37492" cy="32129"/>
                <a:chOff x="4278139" y="4120948"/>
                <a:chExt cx="37492" cy="32129"/>
              </a:xfrm>
            </p:grpSpPr>
            <p:sp>
              <p:nvSpPr>
                <p:cNvPr id="6164" name="Google Shape;6164;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1"/>
              <p:cNvGrpSpPr/>
              <p:nvPr/>
            </p:nvGrpSpPr>
            <p:grpSpPr>
              <a:xfrm>
                <a:off x="4419898" y="3977388"/>
                <a:ext cx="33497" cy="28692"/>
                <a:chOff x="4419898" y="3977388"/>
                <a:chExt cx="33497" cy="28692"/>
              </a:xfrm>
            </p:grpSpPr>
            <p:sp>
              <p:nvSpPr>
                <p:cNvPr id="6167" name="Google Shape;6167;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1"/>
              <p:cNvGrpSpPr/>
              <p:nvPr/>
            </p:nvGrpSpPr>
            <p:grpSpPr>
              <a:xfrm>
                <a:off x="4158930" y="4034684"/>
                <a:ext cx="33497" cy="28762"/>
                <a:chOff x="4158930" y="4034684"/>
                <a:chExt cx="33497" cy="28762"/>
              </a:xfrm>
            </p:grpSpPr>
            <p:sp>
              <p:nvSpPr>
                <p:cNvPr id="6170" name="Google Shape;6170;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71"/>
              <p:cNvGrpSpPr/>
              <p:nvPr/>
            </p:nvGrpSpPr>
            <p:grpSpPr>
              <a:xfrm>
                <a:off x="4134949" y="3957049"/>
                <a:ext cx="33497" cy="28770"/>
                <a:chOff x="4134949" y="3957049"/>
                <a:chExt cx="33497" cy="28770"/>
              </a:xfrm>
            </p:grpSpPr>
            <p:sp>
              <p:nvSpPr>
                <p:cNvPr id="6173" name="Google Shape;6173;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1"/>
              <p:cNvGrpSpPr/>
              <p:nvPr/>
            </p:nvGrpSpPr>
            <p:grpSpPr>
              <a:xfrm>
                <a:off x="4193653" y="4184403"/>
                <a:ext cx="43580" cy="37264"/>
                <a:chOff x="4193653" y="4184403"/>
                <a:chExt cx="43580" cy="37264"/>
              </a:xfrm>
            </p:grpSpPr>
            <p:sp>
              <p:nvSpPr>
                <p:cNvPr id="6176" name="Google Shape;6176;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71"/>
              <p:cNvGrpSpPr/>
              <p:nvPr/>
            </p:nvGrpSpPr>
            <p:grpSpPr>
              <a:xfrm>
                <a:off x="4343600" y="3943844"/>
                <a:ext cx="43580" cy="37312"/>
                <a:chOff x="4343600" y="3943844"/>
                <a:chExt cx="43580" cy="37312"/>
              </a:xfrm>
            </p:grpSpPr>
            <p:sp>
              <p:nvSpPr>
                <p:cNvPr id="6179" name="Google Shape;6179;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71"/>
              <p:cNvGrpSpPr/>
              <p:nvPr/>
            </p:nvGrpSpPr>
            <p:grpSpPr>
              <a:xfrm>
                <a:off x="4172339" y="3381693"/>
                <a:ext cx="31499" cy="27001"/>
                <a:chOff x="4172339" y="3381693"/>
                <a:chExt cx="31499" cy="27001"/>
              </a:xfrm>
            </p:grpSpPr>
            <p:sp>
              <p:nvSpPr>
                <p:cNvPr id="6182" name="Google Shape;6182;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7" name="Shape 6187"/>
        <p:cNvGrpSpPr/>
        <p:nvPr/>
      </p:nvGrpSpPr>
      <p:grpSpPr>
        <a:xfrm>
          <a:off x="0" y="0"/>
          <a:ext cx="0" cy="0"/>
          <a:chOff x="0" y="0"/>
          <a:chExt cx="0" cy="0"/>
        </a:xfrm>
      </p:grpSpPr>
      <p:grpSp>
        <p:nvGrpSpPr>
          <p:cNvPr id="6188" name="Google Shape;6188;p72"/>
          <p:cNvGrpSpPr/>
          <p:nvPr/>
        </p:nvGrpSpPr>
        <p:grpSpPr>
          <a:xfrm>
            <a:off x="729274" y="969771"/>
            <a:ext cx="2507799" cy="206239"/>
            <a:chOff x="106648" y="895722"/>
            <a:chExt cx="4481413" cy="374300"/>
          </a:xfrm>
        </p:grpSpPr>
        <p:grpSp>
          <p:nvGrpSpPr>
            <p:cNvPr id="6189" name="Google Shape;6189;p72"/>
            <p:cNvGrpSpPr/>
            <p:nvPr/>
          </p:nvGrpSpPr>
          <p:grpSpPr>
            <a:xfrm>
              <a:off x="2233276" y="895722"/>
              <a:ext cx="1082667" cy="223591"/>
              <a:chOff x="4808316" y="2800065"/>
              <a:chExt cx="1999386" cy="412910"/>
            </a:xfrm>
          </p:grpSpPr>
          <p:sp>
            <p:nvSpPr>
              <p:cNvPr id="6190" name="Google Shape;6190;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72"/>
              <p:cNvGrpSpPr/>
              <p:nvPr/>
            </p:nvGrpSpPr>
            <p:grpSpPr>
              <a:xfrm>
                <a:off x="4808316" y="2800065"/>
                <a:ext cx="92400" cy="411825"/>
                <a:chOff x="845575" y="2563700"/>
                <a:chExt cx="92400" cy="411825"/>
              </a:xfrm>
            </p:grpSpPr>
            <p:cxnSp>
              <p:nvCxnSpPr>
                <p:cNvPr id="6192" name="Google Shape;6192;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93" name="Google Shape;6193;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4" name="Google Shape;6194;p72"/>
            <p:cNvGrpSpPr/>
            <p:nvPr/>
          </p:nvGrpSpPr>
          <p:grpSpPr>
            <a:xfrm>
              <a:off x="106648" y="895722"/>
              <a:ext cx="1088401" cy="223591"/>
              <a:chOff x="881025" y="2800065"/>
              <a:chExt cx="2009975" cy="412910"/>
            </a:xfrm>
          </p:grpSpPr>
          <p:sp>
            <p:nvSpPr>
              <p:cNvPr id="6195" name="Google Shape;6195;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6" name="Google Shape;6196;p72"/>
              <p:cNvGrpSpPr/>
              <p:nvPr/>
            </p:nvGrpSpPr>
            <p:grpSpPr>
              <a:xfrm>
                <a:off x="881025" y="2800065"/>
                <a:ext cx="92400" cy="411825"/>
                <a:chOff x="845575" y="2563700"/>
                <a:chExt cx="92400" cy="411825"/>
              </a:xfrm>
            </p:grpSpPr>
            <p:cxnSp>
              <p:nvCxnSpPr>
                <p:cNvPr id="6197" name="Google Shape;6197;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198" name="Google Shape;6198;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9" name="Google Shape;6199;p72"/>
            <p:cNvGrpSpPr/>
            <p:nvPr/>
          </p:nvGrpSpPr>
          <p:grpSpPr>
            <a:xfrm>
              <a:off x="1172346" y="1047018"/>
              <a:ext cx="1083151" cy="223003"/>
              <a:chOff x="2849073" y="3079467"/>
              <a:chExt cx="2000279" cy="411825"/>
            </a:xfrm>
          </p:grpSpPr>
          <p:sp>
            <p:nvSpPr>
              <p:cNvPr id="6200" name="Google Shape;6200;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72"/>
              <p:cNvGrpSpPr/>
              <p:nvPr/>
            </p:nvGrpSpPr>
            <p:grpSpPr>
              <a:xfrm rot="10800000">
                <a:off x="2849073" y="3079467"/>
                <a:ext cx="92400" cy="411825"/>
                <a:chOff x="2070100" y="2563700"/>
                <a:chExt cx="92400" cy="411825"/>
              </a:xfrm>
            </p:grpSpPr>
            <p:cxnSp>
              <p:nvCxnSpPr>
                <p:cNvPr id="6202" name="Google Shape;6202;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03" name="Google Shape;6203;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4" name="Google Shape;6204;p72"/>
            <p:cNvGrpSpPr/>
            <p:nvPr/>
          </p:nvGrpSpPr>
          <p:grpSpPr>
            <a:xfrm>
              <a:off x="3290132" y="1047018"/>
              <a:ext cx="1297929" cy="223003"/>
              <a:chOff x="6760035" y="3079467"/>
              <a:chExt cx="2396914" cy="411825"/>
            </a:xfrm>
          </p:grpSpPr>
          <p:sp>
            <p:nvSpPr>
              <p:cNvPr id="6205" name="Google Shape;6205;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6" name="Google Shape;6206;p72"/>
              <p:cNvGrpSpPr/>
              <p:nvPr/>
            </p:nvGrpSpPr>
            <p:grpSpPr>
              <a:xfrm rot="10800000">
                <a:off x="6760035" y="3079467"/>
                <a:ext cx="92400" cy="411825"/>
                <a:chOff x="2070100" y="2563700"/>
                <a:chExt cx="92400" cy="411825"/>
              </a:xfrm>
            </p:grpSpPr>
            <p:cxnSp>
              <p:nvCxnSpPr>
                <p:cNvPr id="6207" name="Google Shape;6207;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208" name="Google Shape;6208;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09" name="Google Shape;6209;p72"/>
          <p:cNvGrpSpPr/>
          <p:nvPr/>
        </p:nvGrpSpPr>
        <p:grpSpPr>
          <a:xfrm>
            <a:off x="2147036" y="3369142"/>
            <a:ext cx="1086701" cy="799429"/>
            <a:chOff x="2183288" y="3555572"/>
            <a:chExt cx="1136241" cy="835873"/>
          </a:xfrm>
        </p:grpSpPr>
        <p:sp>
          <p:nvSpPr>
            <p:cNvPr id="6210" name="Google Shape;6210;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1" name="Google Shape;6211;p72"/>
            <p:cNvGrpSpPr/>
            <p:nvPr/>
          </p:nvGrpSpPr>
          <p:grpSpPr>
            <a:xfrm>
              <a:off x="2205895" y="3637269"/>
              <a:ext cx="1089848" cy="724993"/>
              <a:chOff x="2205895" y="3637269"/>
              <a:chExt cx="1089848" cy="724993"/>
            </a:xfrm>
          </p:grpSpPr>
          <p:sp>
            <p:nvSpPr>
              <p:cNvPr id="6212" name="Google Shape;6212;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8" name="Google Shape;6218;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9" name="Google Shape;6219;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220" name="Google Shape;6220;p72"/>
            <p:cNvGrpSpPr/>
            <p:nvPr/>
          </p:nvGrpSpPr>
          <p:grpSpPr>
            <a:xfrm>
              <a:off x="3173850" y="3779426"/>
              <a:ext cx="145679" cy="70048"/>
              <a:chOff x="3173850" y="3779426"/>
              <a:chExt cx="145679" cy="70048"/>
            </a:xfrm>
          </p:grpSpPr>
          <p:cxnSp>
            <p:nvCxnSpPr>
              <p:cNvPr id="6221" name="Google Shape;6221;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222" name="Google Shape;6222;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72"/>
            <p:cNvGrpSpPr/>
            <p:nvPr/>
          </p:nvGrpSpPr>
          <p:grpSpPr>
            <a:xfrm>
              <a:off x="2183288" y="4139483"/>
              <a:ext cx="145133" cy="70048"/>
              <a:chOff x="2183288" y="4139483"/>
              <a:chExt cx="145133" cy="70048"/>
            </a:xfrm>
          </p:grpSpPr>
          <p:cxnSp>
            <p:nvCxnSpPr>
              <p:cNvPr id="6224" name="Google Shape;6224;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225" name="Google Shape;6225;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7" name="Google Shape;6227;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228" name="Google Shape;6228;p72"/>
            <p:cNvGrpSpPr/>
            <p:nvPr/>
          </p:nvGrpSpPr>
          <p:grpSpPr>
            <a:xfrm>
              <a:off x="2943836" y="4268886"/>
              <a:ext cx="60717" cy="122559"/>
              <a:chOff x="2943836" y="4268886"/>
              <a:chExt cx="60717" cy="122559"/>
            </a:xfrm>
          </p:grpSpPr>
          <p:sp>
            <p:nvSpPr>
              <p:cNvPr id="6229" name="Google Shape;6229;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0" name="Google Shape;6230;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231" name="Google Shape;6231;p72"/>
          <p:cNvGrpSpPr/>
          <p:nvPr/>
        </p:nvGrpSpPr>
        <p:grpSpPr>
          <a:xfrm>
            <a:off x="3409981" y="1290142"/>
            <a:ext cx="1675870" cy="758251"/>
            <a:chOff x="3530532" y="1496185"/>
            <a:chExt cx="1562000" cy="706730"/>
          </a:xfrm>
        </p:grpSpPr>
        <p:cxnSp>
          <p:nvCxnSpPr>
            <p:cNvPr id="6232" name="Google Shape;6232;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233" name="Google Shape;6233;p72"/>
            <p:cNvGrpSpPr/>
            <p:nvPr/>
          </p:nvGrpSpPr>
          <p:grpSpPr>
            <a:xfrm>
              <a:off x="3530532" y="1496185"/>
              <a:ext cx="323430" cy="463587"/>
              <a:chOff x="3530532" y="1496185"/>
              <a:chExt cx="323430" cy="463587"/>
            </a:xfrm>
          </p:grpSpPr>
          <p:grpSp>
            <p:nvGrpSpPr>
              <p:cNvPr id="6234" name="Google Shape;6234;p72"/>
              <p:cNvGrpSpPr/>
              <p:nvPr/>
            </p:nvGrpSpPr>
            <p:grpSpPr>
              <a:xfrm>
                <a:off x="3567462" y="1496185"/>
                <a:ext cx="286500" cy="361376"/>
                <a:chOff x="3567462" y="1496185"/>
                <a:chExt cx="286500" cy="361376"/>
              </a:xfrm>
            </p:grpSpPr>
            <p:cxnSp>
              <p:nvCxnSpPr>
                <p:cNvPr id="6235" name="Google Shape;6235;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36" name="Google Shape;6236;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7" name="Google Shape;6237;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2"/>
            <p:cNvGrpSpPr/>
            <p:nvPr/>
          </p:nvGrpSpPr>
          <p:grpSpPr>
            <a:xfrm>
              <a:off x="3891569" y="1779209"/>
              <a:ext cx="323945" cy="423706"/>
              <a:chOff x="3891569" y="1779209"/>
              <a:chExt cx="323945" cy="423706"/>
            </a:xfrm>
          </p:grpSpPr>
          <p:grpSp>
            <p:nvGrpSpPr>
              <p:cNvPr id="6239" name="Google Shape;6239;p72"/>
              <p:cNvGrpSpPr/>
              <p:nvPr/>
            </p:nvGrpSpPr>
            <p:grpSpPr>
              <a:xfrm>
                <a:off x="3929014" y="1881638"/>
                <a:ext cx="286500" cy="321278"/>
                <a:chOff x="3929014" y="1881638"/>
                <a:chExt cx="286500" cy="321278"/>
              </a:xfrm>
            </p:grpSpPr>
            <p:cxnSp>
              <p:nvCxnSpPr>
                <p:cNvPr id="6240" name="Google Shape;6240;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241" name="Google Shape;6241;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2" name="Google Shape;6242;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2"/>
            <p:cNvGrpSpPr/>
            <p:nvPr/>
          </p:nvGrpSpPr>
          <p:grpSpPr>
            <a:xfrm>
              <a:off x="4252606" y="1496185"/>
              <a:ext cx="324721" cy="463587"/>
              <a:chOff x="4252606" y="1496185"/>
              <a:chExt cx="324721" cy="463587"/>
            </a:xfrm>
          </p:grpSpPr>
          <p:grpSp>
            <p:nvGrpSpPr>
              <p:cNvPr id="6244" name="Google Shape;6244;p72"/>
              <p:cNvGrpSpPr/>
              <p:nvPr/>
            </p:nvGrpSpPr>
            <p:grpSpPr>
              <a:xfrm>
                <a:off x="4290828" y="1496185"/>
                <a:ext cx="286500" cy="361376"/>
                <a:chOff x="4290828" y="1496185"/>
                <a:chExt cx="286500" cy="361376"/>
              </a:xfrm>
            </p:grpSpPr>
            <p:cxnSp>
              <p:nvCxnSpPr>
                <p:cNvPr id="6245" name="Google Shape;6245;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246" name="Google Shape;6246;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7" name="Google Shape;6247;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2"/>
            <p:cNvGrpSpPr/>
            <p:nvPr/>
          </p:nvGrpSpPr>
          <p:grpSpPr>
            <a:xfrm>
              <a:off x="4613643" y="1763716"/>
              <a:ext cx="325308" cy="439200"/>
              <a:chOff x="4613643" y="1763716"/>
              <a:chExt cx="325308" cy="439200"/>
            </a:xfrm>
          </p:grpSpPr>
          <p:grpSp>
            <p:nvGrpSpPr>
              <p:cNvPr id="6249" name="Google Shape;6249;p72"/>
              <p:cNvGrpSpPr/>
              <p:nvPr/>
            </p:nvGrpSpPr>
            <p:grpSpPr>
              <a:xfrm>
                <a:off x="4652451" y="1879538"/>
                <a:ext cx="286500" cy="323378"/>
                <a:chOff x="4652451" y="1879538"/>
                <a:chExt cx="286500" cy="323378"/>
              </a:xfrm>
            </p:grpSpPr>
            <p:cxnSp>
              <p:nvCxnSpPr>
                <p:cNvPr id="6250" name="Google Shape;6250;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251" name="Google Shape;6251;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2" name="Google Shape;6252;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3" name="Google Shape;6253;p72"/>
          <p:cNvGrpSpPr/>
          <p:nvPr/>
        </p:nvGrpSpPr>
        <p:grpSpPr>
          <a:xfrm>
            <a:off x="3421841" y="2143768"/>
            <a:ext cx="1652173" cy="391517"/>
            <a:chOff x="3512551" y="2358270"/>
            <a:chExt cx="1597383" cy="378533"/>
          </a:xfrm>
        </p:grpSpPr>
        <p:cxnSp>
          <p:nvCxnSpPr>
            <p:cNvPr id="6254" name="Google Shape;6254;p72"/>
            <p:cNvCxnSpPr>
              <a:stCxn id="6255" idx="6"/>
              <a:endCxn id="625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257" name="Google Shape;6257;p72"/>
            <p:cNvGrpSpPr/>
            <p:nvPr/>
          </p:nvGrpSpPr>
          <p:grpSpPr>
            <a:xfrm>
              <a:off x="3512551" y="2358270"/>
              <a:ext cx="225647" cy="307714"/>
              <a:chOff x="2182679" y="2004714"/>
              <a:chExt cx="792300" cy="1080458"/>
            </a:xfrm>
          </p:grpSpPr>
          <p:cxnSp>
            <p:nvCxnSpPr>
              <p:cNvPr id="6258" name="Google Shape;6258;p72"/>
              <p:cNvCxnSpPr>
                <a:stCxn id="625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55" name="Google Shape;6255;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2"/>
            <p:cNvGrpSpPr/>
            <p:nvPr/>
          </p:nvGrpSpPr>
          <p:grpSpPr>
            <a:xfrm>
              <a:off x="3969644" y="2440153"/>
              <a:ext cx="225853" cy="296651"/>
              <a:chOff x="3775710" y="1729289"/>
              <a:chExt cx="136500" cy="179289"/>
            </a:xfrm>
          </p:grpSpPr>
          <p:cxnSp>
            <p:nvCxnSpPr>
              <p:cNvPr id="6261" name="Google Shape;6261;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262" name="Google Shape;6262;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2"/>
            <p:cNvGrpSpPr/>
            <p:nvPr/>
          </p:nvGrpSpPr>
          <p:grpSpPr>
            <a:xfrm>
              <a:off x="4427051" y="2358270"/>
              <a:ext cx="225647" cy="307714"/>
              <a:chOff x="5393704" y="2004714"/>
              <a:chExt cx="792300" cy="1080458"/>
            </a:xfrm>
          </p:grpSpPr>
          <p:cxnSp>
            <p:nvCxnSpPr>
              <p:cNvPr id="6265" name="Google Shape;6265;p72"/>
              <p:cNvCxnSpPr>
                <a:stCxn id="626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267" name="Google Shape;6267;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2"/>
            <p:cNvGrpSpPr/>
            <p:nvPr/>
          </p:nvGrpSpPr>
          <p:grpSpPr>
            <a:xfrm>
              <a:off x="4884287" y="2440252"/>
              <a:ext cx="225647" cy="296532"/>
              <a:chOff x="6999166" y="2292572"/>
              <a:chExt cx="792300" cy="1041192"/>
            </a:xfrm>
          </p:grpSpPr>
          <p:cxnSp>
            <p:nvCxnSpPr>
              <p:cNvPr id="6269" name="Google Shape;6269;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256" name="Google Shape;6256;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1" name="Google Shape;6271;p72"/>
          <p:cNvGrpSpPr/>
          <p:nvPr/>
        </p:nvGrpSpPr>
        <p:grpSpPr>
          <a:xfrm>
            <a:off x="6842649" y="979967"/>
            <a:ext cx="1581844" cy="732818"/>
            <a:chOff x="634175" y="2986275"/>
            <a:chExt cx="3147949" cy="1458344"/>
          </a:xfrm>
        </p:grpSpPr>
        <p:cxnSp>
          <p:nvCxnSpPr>
            <p:cNvPr id="6272" name="Google Shape;6272;p72"/>
            <p:cNvCxnSpPr>
              <a:stCxn id="6273" idx="4"/>
              <a:endCxn id="627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275" name="Google Shape;6275;p72"/>
            <p:cNvCxnSpPr>
              <a:stCxn id="6274" idx="0"/>
              <a:endCxn id="627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77" name="Google Shape;6277;p72"/>
            <p:cNvCxnSpPr>
              <a:stCxn id="6276" idx="4"/>
              <a:endCxn id="627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279" name="Google Shape;6279;p72"/>
            <p:cNvCxnSpPr>
              <a:stCxn id="6278" idx="0"/>
              <a:endCxn id="628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280" name="Google Shape;6280;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76" name="Google Shape;6276;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73" name="Google Shape;6273;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78" name="Google Shape;6278;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274" name="Google Shape;6274;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281" name="Google Shape;6281;p72"/>
          <p:cNvGrpSpPr/>
          <p:nvPr/>
        </p:nvGrpSpPr>
        <p:grpSpPr>
          <a:xfrm>
            <a:off x="3410364" y="2674277"/>
            <a:ext cx="1675128" cy="313674"/>
            <a:chOff x="998425" y="1182125"/>
            <a:chExt cx="1065400" cy="199500"/>
          </a:xfrm>
        </p:grpSpPr>
        <p:sp>
          <p:nvSpPr>
            <p:cNvPr id="6282" name="Google Shape;6282;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2"/>
          <p:cNvGrpSpPr/>
          <p:nvPr/>
        </p:nvGrpSpPr>
        <p:grpSpPr>
          <a:xfrm>
            <a:off x="3410363" y="3630244"/>
            <a:ext cx="1675129" cy="525345"/>
            <a:chOff x="5194708" y="3484366"/>
            <a:chExt cx="3148148" cy="987304"/>
          </a:xfrm>
        </p:grpSpPr>
        <p:grpSp>
          <p:nvGrpSpPr>
            <p:cNvPr id="6288" name="Google Shape;6288;p72"/>
            <p:cNvGrpSpPr/>
            <p:nvPr/>
          </p:nvGrpSpPr>
          <p:grpSpPr>
            <a:xfrm>
              <a:off x="7531521" y="3484366"/>
              <a:ext cx="811335" cy="987304"/>
              <a:chOff x="3379425" y="1617275"/>
              <a:chExt cx="1090650" cy="1327200"/>
            </a:xfrm>
          </p:grpSpPr>
          <p:sp>
            <p:nvSpPr>
              <p:cNvPr id="6289" name="Google Shape;6289;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2"/>
            <p:cNvGrpSpPr/>
            <p:nvPr/>
          </p:nvGrpSpPr>
          <p:grpSpPr>
            <a:xfrm>
              <a:off x="6752546" y="3484366"/>
              <a:ext cx="811428" cy="987304"/>
              <a:chOff x="2332275" y="1617275"/>
              <a:chExt cx="1090775" cy="1327200"/>
            </a:xfrm>
          </p:grpSpPr>
          <p:sp>
            <p:nvSpPr>
              <p:cNvPr id="6293" name="Google Shape;6293;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2"/>
            <p:cNvGrpSpPr/>
            <p:nvPr/>
          </p:nvGrpSpPr>
          <p:grpSpPr>
            <a:xfrm>
              <a:off x="5973664" y="3484366"/>
              <a:ext cx="811335" cy="987304"/>
              <a:chOff x="1285250" y="1617275"/>
              <a:chExt cx="1090650" cy="1327200"/>
            </a:xfrm>
          </p:grpSpPr>
          <p:sp>
            <p:nvSpPr>
              <p:cNvPr id="6297" name="Google Shape;6297;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72"/>
            <p:cNvGrpSpPr/>
            <p:nvPr/>
          </p:nvGrpSpPr>
          <p:grpSpPr>
            <a:xfrm>
              <a:off x="5194708" y="3484366"/>
              <a:ext cx="811409" cy="987304"/>
              <a:chOff x="238125" y="1617275"/>
              <a:chExt cx="1090750" cy="1327200"/>
            </a:xfrm>
          </p:grpSpPr>
          <p:sp>
            <p:nvSpPr>
              <p:cNvPr id="6301" name="Google Shape;6301;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4" name="Google Shape;6304;p72"/>
          <p:cNvGrpSpPr/>
          <p:nvPr/>
        </p:nvGrpSpPr>
        <p:grpSpPr>
          <a:xfrm>
            <a:off x="6844048" y="2276133"/>
            <a:ext cx="1579046" cy="522230"/>
            <a:chOff x="6853641" y="2534077"/>
            <a:chExt cx="1515545" cy="501229"/>
          </a:xfrm>
        </p:grpSpPr>
        <p:grpSp>
          <p:nvGrpSpPr>
            <p:cNvPr id="6305" name="Google Shape;6305;p72"/>
            <p:cNvGrpSpPr/>
            <p:nvPr/>
          </p:nvGrpSpPr>
          <p:grpSpPr>
            <a:xfrm>
              <a:off x="6853641" y="2618923"/>
              <a:ext cx="1515545" cy="324556"/>
              <a:chOff x="6853641" y="2618923"/>
              <a:chExt cx="1515545" cy="324556"/>
            </a:xfrm>
          </p:grpSpPr>
          <p:sp>
            <p:nvSpPr>
              <p:cNvPr id="6306" name="Google Shape;6306;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1" name="Google Shape;6311;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3438940" y="3151173"/>
            <a:ext cx="1617976" cy="346616"/>
            <a:chOff x="1808063" y="4294338"/>
            <a:chExt cx="3370782" cy="721817"/>
          </a:xfrm>
        </p:grpSpPr>
        <p:sp>
          <p:nvSpPr>
            <p:cNvPr id="6317" name="Google Shape;6317;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2"/>
          <p:cNvGrpSpPr/>
          <p:nvPr/>
        </p:nvGrpSpPr>
        <p:grpSpPr>
          <a:xfrm>
            <a:off x="5264936" y="3817923"/>
            <a:ext cx="1417067" cy="350605"/>
            <a:chOff x="4234950" y="2101012"/>
            <a:chExt cx="4219974" cy="1044090"/>
          </a:xfrm>
        </p:grpSpPr>
        <p:sp>
          <p:nvSpPr>
            <p:cNvPr id="6328" name="Google Shape;6328;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72"/>
          <p:cNvGrpSpPr/>
          <p:nvPr/>
        </p:nvGrpSpPr>
        <p:grpSpPr>
          <a:xfrm>
            <a:off x="6840408" y="1808681"/>
            <a:ext cx="1586327" cy="371557"/>
            <a:chOff x="1247650" y="2075423"/>
            <a:chExt cx="6648477" cy="1557238"/>
          </a:xfrm>
        </p:grpSpPr>
        <p:sp>
          <p:nvSpPr>
            <p:cNvPr id="6345" name="Google Shape;6345;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2"/>
          <p:cNvGrpSpPr/>
          <p:nvPr/>
        </p:nvGrpSpPr>
        <p:grpSpPr>
          <a:xfrm>
            <a:off x="5271678" y="961870"/>
            <a:ext cx="1415601" cy="1648533"/>
            <a:chOff x="1839112" y="2209163"/>
            <a:chExt cx="1918159" cy="2233784"/>
          </a:xfrm>
        </p:grpSpPr>
        <p:sp>
          <p:nvSpPr>
            <p:cNvPr id="6352" name="Google Shape;6352;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5" name="Google Shape;6355;p72"/>
            <p:cNvCxnSpPr>
              <a:stCxn id="6352" idx="6"/>
              <a:endCxn id="635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56" name="Google Shape;6356;p72"/>
            <p:cNvCxnSpPr>
              <a:stCxn id="6353" idx="4"/>
              <a:endCxn id="635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358" name="Google Shape;6358;p72"/>
            <p:cNvCxnSpPr>
              <a:stCxn id="6357" idx="6"/>
              <a:endCxn id="635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359" name="Google Shape;6359;p72"/>
            <p:cNvCxnSpPr>
              <a:stCxn id="6354" idx="4"/>
              <a:endCxn id="636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357" name="Google Shape;6357;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2" name="Google Shape;6362;p72"/>
            <p:cNvCxnSpPr>
              <a:endCxn id="636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363" name="Google Shape;6363;p72"/>
          <p:cNvGrpSpPr/>
          <p:nvPr/>
        </p:nvGrpSpPr>
        <p:grpSpPr>
          <a:xfrm>
            <a:off x="3428944" y="979954"/>
            <a:ext cx="1637968" cy="154942"/>
            <a:chOff x="238125" y="2506075"/>
            <a:chExt cx="7115411" cy="673075"/>
          </a:xfrm>
        </p:grpSpPr>
        <p:sp>
          <p:nvSpPr>
            <p:cNvPr id="6364" name="Google Shape;6364;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2"/>
          <p:cNvGrpSpPr/>
          <p:nvPr/>
        </p:nvGrpSpPr>
        <p:grpSpPr>
          <a:xfrm>
            <a:off x="1969680" y="1294672"/>
            <a:ext cx="1262932" cy="785408"/>
            <a:chOff x="548861" y="389676"/>
            <a:chExt cx="3843371" cy="2390163"/>
          </a:xfrm>
        </p:grpSpPr>
        <p:cxnSp>
          <p:nvCxnSpPr>
            <p:cNvPr id="6370" name="Google Shape;6370;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71" name="Google Shape;6371;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72" name="Google Shape;6372;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373" name="Google Shape;6373;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374" name="Google Shape;6374;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375" name="Google Shape;6375;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6" name="Google Shape;6376;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377" name="Google Shape;6377;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2"/>
          <p:cNvGrpSpPr/>
          <p:nvPr/>
        </p:nvGrpSpPr>
        <p:grpSpPr>
          <a:xfrm>
            <a:off x="757812" y="2401550"/>
            <a:ext cx="1412054" cy="633562"/>
            <a:chOff x="1187400" y="2529299"/>
            <a:chExt cx="6769193" cy="2241903"/>
          </a:xfrm>
        </p:grpSpPr>
        <p:sp>
          <p:nvSpPr>
            <p:cNvPr id="6384" name="Google Shape;6384;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85" name="Google Shape;6385;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6" name="Google Shape;6386;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7" name="Google Shape;6387;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8" name="Google Shape;6388;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89" name="Google Shape;6389;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390" name="Google Shape;6390;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391" name="Google Shape;6391;p72"/>
            <p:cNvCxnSpPr>
              <a:stCxn id="6384" idx="2"/>
              <a:endCxn id="638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92" name="Google Shape;6392;p72"/>
            <p:cNvCxnSpPr>
              <a:stCxn id="6386" idx="0"/>
              <a:endCxn id="638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93" name="Google Shape;6393;p72"/>
            <p:cNvCxnSpPr>
              <a:stCxn id="6386" idx="2"/>
              <a:endCxn id="638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94" name="Google Shape;6394;p72"/>
            <p:cNvCxnSpPr>
              <a:stCxn id="6387" idx="0"/>
              <a:endCxn id="638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95" name="Google Shape;6395;p72"/>
            <p:cNvCxnSpPr>
              <a:stCxn id="6385" idx="2"/>
              <a:endCxn id="639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396" name="Google Shape;6396;p72"/>
            <p:cNvCxnSpPr>
              <a:stCxn id="6389" idx="0"/>
              <a:endCxn id="638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397" name="Google Shape;6397;p72"/>
          <p:cNvGrpSpPr/>
          <p:nvPr/>
        </p:nvGrpSpPr>
        <p:grpSpPr>
          <a:xfrm>
            <a:off x="6844058" y="2894258"/>
            <a:ext cx="1579035" cy="540873"/>
            <a:chOff x="6895650" y="3126697"/>
            <a:chExt cx="1436662" cy="492105"/>
          </a:xfrm>
        </p:grpSpPr>
        <p:sp>
          <p:nvSpPr>
            <p:cNvPr id="6398" name="Google Shape;6398;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72"/>
            <p:cNvGrpSpPr/>
            <p:nvPr/>
          </p:nvGrpSpPr>
          <p:grpSpPr>
            <a:xfrm>
              <a:off x="6995957" y="3335810"/>
              <a:ext cx="1230393" cy="71754"/>
              <a:chOff x="6995957" y="3287964"/>
              <a:chExt cx="1230393" cy="71754"/>
            </a:xfrm>
          </p:grpSpPr>
          <p:sp>
            <p:nvSpPr>
              <p:cNvPr id="6404" name="Google Shape;6404;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9" name="Google Shape;6409;p72"/>
          <p:cNvGrpSpPr/>
          <p:nvPr/>
        </p:nvGrpSpPr>
        <p:grpSpPr>
          <a:xfrm>
            <a:off x="6842640" y="3531021"/>
            <a:ext cx="1581862" cy="650625"/>
            <a:chOff x="6777990" y="3710194"/>
            <a:chExt cx="1646915" cy="677382"/>
          </a:xfrm>
        </p:grpSpPr>
        <p:grpSp>
          <p:nvGrpSpPr>
            <p:cNvPr id="6410" name="Google Shape;6410;p72"/>
            <p:cNvGrpSpPr/>
            <p:nvPr/>
          </p:nvGrpSpPr>
          <p:grpSpPr>
            <a:xfrm>
              <a:off x="6777990" y="3874492"/>
              <a:ext cx="411129" cy="513083"/>
              <a:chOff x="6777990" y="3874492"/>
              <a:chExt cx="411129" cy="513083"/>
            </a:xfrm>
          </p:grpSpPr>
          <p:cxnSp>
            <p:nvCxnSpPr>
              <p:cNvPr id="6411" name="Google Shape;6411;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12" name="Google Shape;6412;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2"/>
            <p:cNvGrpSpPr/>
            <p:nvPr/>
          </p:nvGrpSpPr>
          <p:grpSpPr>
            <a:xfrm>
              <a:off x="7188425" y="3710194"/>
              <a:ext cx="411123" cy="520535"/>
              <a:chOff x="7188425" y="3710194"/>
              <a:chExt cx="411123" cy="520535"/>
            </a:xfrm>
          </p:grpSpPr>
          <p:cxnSp>
            <p:nvCxnSpPr>
              <p:cNvPr id="6414" name="Google Shape;6414;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15" name="Google Shape;6415;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2"/>
            <p:cNvGrpSpPr/>
            <p:nvPr/>
          </p:nvGrpSpPr>
          <p:grpSpPr>
            <a:xfrm>
              <a:off x="7603341" y="3874492"/>
              <a:ext cx="411474" cy="513083"/>
              <a:chOff x="7603341" y="3874492"/>
              <a:chExt cx="411474" cy="513083"/>
            </a:xfrm>
          </p:grpSpPr>
          <p:cxnSp>
            <p:nvCxnSpPr>
              <p:cNvPr id="6417" name="Google Shape;6417;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418" name="Google Shape;6418;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2"/>
            <p:cNvGrpSpPr/>
            <p:nvPr/>
          </p:nvGrpSpPr>
          <p:grpSpPr>
            <a:xfrm>
              <a:off x="8013776" y="3722847"/>
              <a:ext cx="411129" cy="507881"/>
              <a:chOff x="8013776" y="3722847"/>
              <a:chExt cx="411129" cy="507881"/>
            </a:xfrm>
          </p:grpSpPr>
          <p:cxnSp>
            <p:nvCxnSpPr>
              <p:cNvPr id="6420" name="Google Shape;6420;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421" name="Google Shape;6421;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2" name="Google Shape;6422;p72"/>
          <p:cNvGrpSpPr/>
          <p:nvPr/>
        </p:nvGrpSpPr>
        <p:grpSpPr>
          <a:xfrm>
            <a:off x="5262155" y="2703861"/>
            <a:ext cx="1421889" cy="1020603"/>
            <a:chOff x="5190863" y="2824811"/>
            <a:chExt cx="1544860" cy="1108869"/>
          </a:xfrm>
        </p:grpSpPr>
        <p:grpSp>
          <p:nvGrpSpPr>
            <p:cNvPr id="6423" name="Google Shape;6423;p72"/>
            <p:cNvGrpSpPr/>
            <p:nvPr/>
          </p:nvGrpSpPr>
          <p:grpSpPr>
            <a:xfrm>
              <a:off x="5938695" y="3176919"/>
              <a:ext cx="685761" cy="404739"/>
              <a:chOff x="5938695" y="3176919"/>
              <a:chExt cx="685761" cy="404739"/>
            </a:xfrm>
          </p:grpSpPr>
          <p:grpSp>
            <p:nvGrpSpPr>
              <p:cNvPr id="6424" name="Google Shape;6424;p72"/>
              <p:cNvGrpSpPr/>
              <p:nvPr/>
            </p:nvGrpSpPr>
            <p:grpSpPr>
              <a:xfrm>
                <a:off x="5938695" y="3176919"/>
                <a:ext cx="685761" cy="404739"/>
                <a:chOff x="5938695" y="3176919"/>
                <a:chExt cx="685761" cy="404739"/>
              </a:xfrm>
            </p:grpSpPr>
            <p:sp>
              <p:nvSpPr>
                <p:cNvPr id="6425" name="Google Shape;6425;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2"/>
            <p:cNvGrpSpPr/>
            <p:nvPr/>
          </p:nvGrpSpPr>
          <p:grpSpPr>
            <a:xfrm>
              <a:off x="5305233" y="3176835"/>
              <a:ext cx="685971" cy="404655"/>
              <a:chOff x="5305233" y="3176835"/>
              <a:chExt cx="685971" cy="404655"/>
            </a:xfrm>
          </p:grpSpPr>
          <p:grpSp>
            <p:nvGrpSpPr>
              <p:cNvPr id="6429" name="Google Shape;6429;p72"/>
              <p:cNvGrpSpPr/>
              <p:nvPr/>
            </p:nvGrpSpPr>
            <p:grpSpPr>
              <a:xfrm>
                <a:off x="5305233" y="3176835"/>
                <a:ext cx="685971" cy="404655"/>
                <a:chOff x="5305233" y="3176835"/>
                <a:chExt cx="685971" cy="404655"/>
              </a:xfrm>
            </p:grpSpPr>
            <p:sp>
              <p:nvSpPr>
                <p:cNvPr id="6430" name="Google Shape;6430;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72"/>
            <p:cNvGrpSpPr/>
            <p:nvPr/>
          </p:nvGrpSpPr>
          <p:grpSpPr>
            <a:xfrm>
              <a:off x="5657361" y="2824811"/>
              <a:ext cx="1078361" cy="404655"/>
              <a:chOff x="5657361" y="2824811"/>
              <a:chExt cx="1078361" cy="404655"/>
            </a:xfrm>
          </p:grpSpPr>
          <p:grpSp>
            <p:nvGrpSpPr>
              <p:cNvPr id="6435" name="Google Shape;6435;p72"/>
              <p:cNvGrpSpPr/>
              <p:nvPr/>
            </p:nvGrpSpPr>
            <p:grpSpPr>
              <a:xfrm>
                <a:off x="5657361" y="2824811"/>
                <a:ext cx="1078361" cy="404655"/>
                <a:chOff x="5657361" y="2824811"/>
                <a:chExt cx="1078361" cy="404655"/>
              </a:xfrm>
            </p:grpSpPr>
            <p:grpSp>
              <p:nvGrpSpPr>
                <p:cNvPr id="6436" name="Google Shape;6436;p72"/>
                <p:cNvGrpSpPr/>
                <p:nvPr/>
              </p:nvGrpSpPr>
              <p:grpSpPr>
                <a:xfrm>
                  <a:off x="5938485" y="2824811"/>
                  <a:ext cx="797237" cy="404655"/>
                  <a:chOff x="5938485" y="2824811"/>
                  <a:chExt cx="797237" cy="404655"/>
                </a:xfrm>
              </p:grpSpPr>
              <p:sp>
                <p:nvSpPr>
                  <p:cNvPr id="6437" name="Google Shape;6437;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9" name="Google Shape;6439;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2"/>
            <p:cNvGrpSpPr/>
            <p:nvPr/>
          </p:nvGrpSpPr>
          <p:grpSpPr>
            <a:xfrm>
              <a:off x="5190863" y="3528942"/>
              <a:ext cx="1078026" cy="404739"/>
              <a:chOff x="5190863" y="3528942"/>
              <a:chExt cx="1078026" cy="404739"/>
            </a:xfrm>
          </p:grpSpPr>
          <p:sp>
            <p:nvSpPr>
              <p:cNvPr id="6442" name="Google Shape;6442;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3" name="Google Shape;6443;p72"/>
              <p:cNvGrpSpPr/>
              <p:nvPr/>
            </p:nvGrpSpPr>
            <p:grpSpPr>
              <a:xfrm>
                <a:off x="5190863" y="3528942"/>
                <a:ext cx="1078026" cy="404739"/>
                <a:chOff x="5190863" y="3528942"/>
                <a:chExt cx="1078026" cy="404739"/>
              </a:xfrm>
            </p:grpSpPr>
            <p:sp>
              <p:nvSpPr>
                <p:cNvPr id="6444" name="Google Shape;6444;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46" name="Google Shape;6446;p72"/>
          <p:cNvGrpSpPr/>
          <p:nvPr/>
        </p:nvGrpSpPr>
        <p:grpSpPr>
          <a:xfrm>
            <a:off x="728162" y="1268329"/>
            <a:ext cx="1086719" cy="879487"/>
            <a:chOff x="803162" y="1474292"/>
            <a:chExt cx="1086719" cy="879487"/>
          </a:xfrm>
        </p:grpSpPr>
        <p:grpSp>
          <p:nvGrpSpPr>
            <p:cNvPr id="6447" name="Google Shape;6447;p72"/>
            <p:cNvGrpSpPr/>
            <p:nvPr/>
          </p:nvGrpSpPr>
          <p:grpSpPr>
            <a:xfrm>
              <a:off x="803162" y="1625948"/>
              <a:ext cx="445856" cy="576579"/>
              <a:chOff x="803162" y="1625948"/>
              <a:chExt cx="445856" cy="576579"/>
            </a:xfrm>
          </p:grpSpPr>
          <p:sp>
            <p:nvSpPr>
              <p:cNvPr id="6448" name="Google Shape;6448;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9" name="Google Shape;6449;p72"/>
              <p:cNvGrpSpPr/>
              <p:nvPr/>
            </p:nvGrpSpPr>
            <p:grpSpPr>
              <a:xfrm>
                <a:off x="1056023" y="1625948"/>
                <a:ext cx="192995" cy="576579"/>
                <a:chOff x="1056023" y="1625948"/>
                <a:chExt cx="192995" cy="576579"/>
              </a:xfrm>
            </p:grpSpPr>
            <p:sp>
              <p:nvSpPr>
                <p:cNvPr id="6450" name="Google Shape;6450;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5" name="Google Shape;6455;p72"/>
            <p:cNvGrpSpPr/>
            <p:nvPr/>
          </p:nvGrpSpPr>
          <p:grpSpPr>
            <a:xfrm>
              <a:off x="1371406" y="1474292"/>
              <a:ext cx="518475" cy="879487"/>
              <a:chOff x="1398231" y="1474292"/>
              <a:chExt cx="518475" cy="879487"/>
            </a:xfrm>
          </p:grpSpPr>
          <p:grpSp>
            <p:nvGrpSpPr>
              <p:cNvPr id="6456" name="Google Shape;6456;p72"/>
              <p:cNvGrpSpPr/>
              <p:nvPr/>
            </p:nvGrpSpPr>
            <p:grpSpPr>
              <a:xfrm>
                <a:off x="1398231" y="1474292"/>
                <a:ext cx="518475" cy="341643"/>
                <a:chOff x="1398231" y="1474292"/>
                <a:chExt cx="518475" cy="341643"/>
              </a:xfrm>
            </p:grpSpPr>
            <p:sp>
              <p:nvSpPr>
                <p:cNvPr id="6457" name="Google Shape;6457;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8" name="Google Shape;6458;p72"/>
                <p:cNvGrpSpPr/>
                <p:nvPr/>
              </p:nvGrpSpPr>
              <p:grpSpPr>
                <a:xfrm>
                  <a:off x="1616453" y="1474292"/>
                  <a:ext cx="300253" cy="341643"/>
                  <a:chOff x="1616453" y="1475379"/>
                  <a:chExt cx="300253" cy="341643"/>
                </a:xfrm>
              </p:grpSpPr>
              <p:sp>
                <p:nvSpPr>
                  <p:cNvPr id="6459" name="Google Shape;6459;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6" name="Google Shape;6466;p72"/>
                  <p:cNvGrpSpPr/>
                  <p:nvPr/>
                </p:nvGrpSpPr>
                <p:grpSpPr>
                  <a:xfrm>
                    <a:off x="1839639" y="1475379"/>
                    <a:ext cx="77067" cy="341643"/>
                    <a:chOff x="1839639" y="1475379"/>
                    <a:chExt cx="77067" cy="341643"/>
                  </a:xfrm>
                </p:grpSpPr>
                <p:sp>
                  <p:nvSpPr>
                    <p:cNvPr id="6467" name="Google Shape;6467;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69" name="Google Shape;6469;p72"/>
              <p:cNvGrpSpPr/>
              <p:nvPr/>
            </p:nvGrpSpPr>
            <p:grpSpPr>
              <a:xfrm>
                <a:off x="1398451" y="2012951"/>
                <a:ext cx="518255" cy="340828"/>
                <a:chOff x="1398451" y="2012951"/>
                <a:chExt cx="518255" cy="340828"/>
              </a:xfrm>
            </p:grpSpPr>
            <p:sp>
              <p:nvSpPr>
                <p:cNvPr id="6470" name="Google Shape;6470;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72"/>
                <p:cNvGrpSpPr/>
                <p:nvPr/>
              </p:nvGrpSpPr>
              <p:grpSpPr>
                <a:xfrm>
                  <a:off x="1616453" y="2012951"/>
                  <a:ext cx="300253" cy="340828"/>
                  <a:chOff x="1616453" y="2013538"/>
                  <a:chExt cx="300253" cy="340828"/>
                </a:xfrm>
              </p:grpSpPr>
              <p:sp>
                <p:nvSpPr>
                  <p:cNvPr id="6472" name="Google Shape;6472;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72"/>
                  <p:cNvGrpSpPr/>
                  <p:nvPr/>
                </p:nvGrpSpPr>
                <p:grpSpPr>
                  <a:xfrm>
                    <a:off x="1839639" y="2013538"/>
                    <a:ext cx="77067" cy="340828"/>
                    <a:chOff x="1839639" y="2013538"/>
                    <a:chExt cx="77067" cy="340828"/>
                  </a:xfrm>
                </p:grpSpPr>
                <p:sp>
                  <p:nvSpPr>
                    <p:cNvPr id="6480" name="Google Shape;6480;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482" name="Google Shape;6482;p72"/>
          <p:cNvGrpSpPr/>
          <p:nvPr/>
        </p:nvGrpSpPr>
        <p:grpSpPr>
          <a:xfrm>
            <a:off x="724986" y="3399516"/>
            <a:ext cx="1368681" cy="682918"/>
            <a:chOff x="724986" y="3605478"/>
            <a:chExt cx="1368681" cy="682918"/>
          </a:xfrm>
        </p:grpSpPr>
        <p:grpSp>
          <p:nvGrpSpPr>
            <p:cNvPr id="6483" name="Google Shape;6483;p72"/>
            <p:cNvGrpSpPr/>
            <p:nvPr/>
          </p:nvGrpSpPr>
          <p:grpSpPr>
            <a:xfrm>
              <a:off x="1289102" y="3823629"/>
              <a:ext cx="240442" cy="250435"/>
              <a:chOff x="-165066" y="3843615"/>
              <a:chExt cx="221259" cy="230455"/>
            </a:xfrm>
          </p:grpSpPr>
          <p:sp>
            <p:nvSpPr>
              <p:cNvPr id="6484" name="Google Shape;6484;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72"/>
            <p:cNvGrpSpPr/>
            <p:nvPr/>
          </p:nvGrpSpPr>
          <p:grpSpPr>
            <a:xfrm>
              <a:off x="724986" y="3605478"/>
              <a:ext cx="1368681" cy="682918"/>
              <a:chOff x="724986" y="3605478"/>
              <a:chExt cx="1368681" cy="682918"/>
            </a:xfrm>
          </p:grpSpPr>
          <p:grpSp>
            <p:nvGrpSpPr>
              <p:cNvPr id="6505" name="Google Shape;6505;p72"/>
              <p:cNvGrpSpPr/>
              <p:nvPr/>
            </p:nvGrpSpPr>
            <p:grpSpPr>
              <a:xfrm>
                <a:off x="1498221" y="4047614"/>
                <a:ext cx="529172" cy="240783"/>
                <a:chOff x="1498221" y="4047614"/>
                <a:chExt cx="529172" cy="240783"/>
              </a:xfrm>
            </p:grpSpPr>
            <p:grpSp>
              <p:nvGrpSpPr>
                <p:cNvPr id="6506" name="Google Shape;6506;p72"/>
                <p:cNvGrpSpPr/>
                <p:nvPr/>
              </p:nvGrpSpPr>
              <p:grpSpPr>
                <a:xfrm>
                  <a:off x="1826655" y="4224370"/>
                  <a:ext cx="200738" cy="25631"/>
                  <a:chOff x="1826655" y="4224370"/>
                  <a:chExt cx="200738" cy="25631"/>
                </a:xfrm>
              </p:grpSpPr>
              <p:sp>
                <p:nvSpPr>
                  <p:cNvPr id="6507" name="Google Shape;6507;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1498221" y="4047614"/>
                  <a:ext cx="328444" cy="240783"/>
                  <a:chOff x="1498221" y="4047614"/>
                  <a:chExt cx="328444" cy="240783"/>
                </a:xfrm>
              </p:grpSpPr>
              <p:sp>
                <p:nvSpPr>
                  <p:cNvPr id="6510" name="Google Shape;6510;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1" name="Google Shape;6511;p72"/>
                  <p:cNvGrpSpPr/>
                  <p:nvPr/>
                </p:nvGrpSpPr>
                <p:grpSpPr>
                  <a:xfrm>
                    <a:off x="1498221" y="4047614"/>
                    <a:ext cx="150566" cy="190416"/>
                    <a:chOff x="1498221" y="4047614"/>
                    <a:chExt cx="150566" cy="190416"/>
                  </a:xfrm>
                </p:grpSpPr>
                <p:sp>
                  <p:nvSpPr>
                    <p:cNvPr id="6512" name="Google Shape;6512;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14" name="Google Shape;6514;p72"/>
              <p:cNvGrpSpPr/>
              <p:nvPr/>
            </p:nvGrpSpPr>
            <p:grpSpPr>
              <a:xfrm>
                <a:off x="1560718" y="3800594"/>
                <a:ext cx="532948" cy="302090"/>
                <a:chOff x="1560718" y="3800594"/>
                <a:chExt cx="532948" cy="302090"/>
              </a:xfrm>
            </p:grpSpPr>
            <p:grpSp>
              <p:nvGrpSpPr>
                <p:cNvPr id="6515" name="Google Shape;6515;p72"/>
                <p:cNvGrpSpPr/>
                <p:nvPr/>
              </p:nvGrpSpPr>
              <p:grpSpPr>
                <a:xfrm>
                  <a:off x="1912179" y="3827344"/>
                  <a:ext cx="181487" cy="25631"/>
                  <a:chOff x="1912179" y="3827344"/>
                  <a:chExt cx="181487" cy="25631"/>
                </a:xfrm>
              </p:grpSpPr>
              <p:sp>
                <p:nvSpPr>
                  <p:cNvPr id="6516" name="Google Shape;6516;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72"/>
                <p:cNvGrpSpPr/>
                <p:nvPr/>
              </p:nvGrpSpPr>
              <p:grpSpPr>
                <a:xfrm>
                  <a:off x="1912179" y="4044505"/>
                  <a:ext cx="181487" cy="25622"/>
                  <a:chOff x="1912179" y="4044506"/>
                  <a:chExt cx="181487" cy="25622"/>
                </a:xfrm>
              </p:grpSpPr>
              <p:sp>
                <p:nvSpPr>
                  <p:cNvPr id="6519" name="Google Shape;6519;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2"/>
                <p:cNvGrpSpPr/>
                <p:nvPr/>
              </p:nvGrpSpPr>
              <p:grpSpPr>
                <a:xfrm>
                  <a:off x="1560718" y="3800594"/>
                  <a:ext cx="351472" cy="302090"/>
                  <a:chOff x="1560718" y="3800594"/>
                  <a:chExt cx="351472" cy="302090"/>
                </a:xfrm>
              </p:grpSpPr>
              <p:grpSp>
                <p:nvGrpSpPr>
                  <p:cNvPr id="6522" name="Google Shape;6522;p72"/>
                  <p:cNvGrpSpPr/>
                  <p:nvPr/>
                </p:nvGrpSpPr>
                <p:grpSpPr>
                  <a:xfrm>
                    <a:off x="1560718" y="3842857"/>
                    <a:ext cx="173586" cy="217131"/>
                    <a:chOff x="1560718" y="3842857"/>
                    <a:chExt cx="173586" cy="217131"/>
                  </a:xfrm>
                </p:grpSpPr>
                <p:sp>
                  <p:nvSpPr>
                    <p:cNvPr id="6523" name="Google Shape;6523;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28" name="Google Shape;6528;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72"/>
              <p:cNvGrpSpPr/>
              <p:nvPr/>
            </p:nvGrpSpPr>
            <p:grpSpPr>
              <a:xfrm>
                <a:off x="785350" y="3605478"/>
                <a:ext cx="535311" cy="249245"/>
                <a:chOff x="785350" y="3605478"/>
                <a:chExt cx="535311" cy="249245"/>
              </a:xfrm>
            </p:grpSpPr>
            <p:grpSp>
              <p:nvGrpSpPr>
                <p:cNvPr id="6530" name="Google Shape;6530;p72"/>
                <p:cNvGrpSpPr/>
                <p:nvPr/>
              </p:nvGrpSpPr>
              <p:grpSpPr>
                <a:xfrm>
                  <a:off x="785350" y="3605478"/>
                  <a:ext cx="376191" cy="102736"/>
                  <a:chOff x="785350" y="3605478"/>
                  <a:chExt cx="376191" cy="102736"/>
                </a:xfrm>
              </p:grpSpPr>
              <p:sp>
                <p:nvSpPr>
                  <p:cNvPr id="6531" name="Google Shape;6531;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2"/>
                <p:cNvGrpSpPr/>
                <p:nvPr/>
              </p:nvGrpSpPr>
              <p:grpSpPr>
                <a:xfrm>
                  <a:off x="1161530" y="3655851"/>
                  <a:ext cx="159131" cy="198872"/>
                  <a:chOff x="1161530" y="3655851"/>
                  <a:chExt cx="159131" cy="198872"/>
                </a:xfrm>
              </p:grpSpPr>
              <p:sp>
                <p:nvSpPr>
                  <p:cNvPr id="6535" name="Google Shape;6535;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37" name="Google Shape;6537;p72"/>
              <p:cNvGrpSpPr/>
              <p:nvPr/>
            </p:nvGrpSpPr>
            <p:grpSpPr>
              <a:xfrm>
                <a:off x="785350" y="4047614"/>
                <a:ext cx="535311" cy="240783"/>
                <a:chOff x="785350" y="4047614"/>
                <a:chExt cx="535311" cy="240783"/>
              </a:xfrm>
            </p:grpSpPr>
            <p:grpSp>
              <p:nvGrpSpPr>
                <p:cNvPr id="6538" name="Google Shape;6538;p72"/>
                <p:cNvGrpSpPr/>
                <p:nvPr/>
              </p:nvGrpSpPr>
              <p:grpSpPr>
                <a:xfrm>
                  <a:off x="1161636" y="4047614"/>
                  <a:ext cx="159025" cy="190415"/>
                  <a:chOff x="1161636" y="4047614"/>
                  <a:chExt cx="159025" cy="190415"/>
                </a:xfrm>
              </p:grpSpPr>
              <p:sp>
                <p:nvSpPr>
                  <p:cNvPr id="6539" name="Google Shape;6539;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2"/>
                <p:cNvGrpSpPr/>
                <p:nvPr/>
              </p:nvGrpSpPr>
              <p:grpSpPr>
                <a:xfrm>
                  <a:off x="785350" y="4185661"/>
                  <a:ext cx="376191" cy="102736"/>
                  <a:chOff x="785350" y="4185661"/>
                  <a:chExt cx="376191" cy="102736"/>
                </a:xfrm>
              </p:grpSpPr>
              <p:sp>
                <p:nvSpPr>
                  <p:cNvPr id="6542" name="Google Shape;6542;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5" name="Google Shape;6545;p72"/>
              <p:cNvGrpSpPr/>
              <p:nvPr/>
            </p:nvGrpSpPr>
            <p:grpSpPr>
              <a:xfrm>
                <a:off x="1501054" y="3605478"/>
                <a:ext cx="526340" cy="249240"/>
                <a:chOff x="1501054" y="3605478"/>
                <a:chExt cx="526340" cy="249240"/>
              </a:xfrm>
            </p:grpSpPr>
            <p:grpSp>
              <p:nvGrpSpPr>
                <p:cNvPr id="6546" name="Google Shape;6546;p72"/>
                <p:cNvGrpSpPr/>
                <p:nvPr/>
              </p:nvGrpSpPr>
              <p:grpSpPr>
                <a:xfrm>
                  <a:off x="1834208" y="3643867"/>
                  <a:ext cx="193185" cy="25622"/>
                  <a:chOff x="1834208" y="3643867"/>
                  <a:chExt cx="193185" cy="25622"/>
                </a:xfrm>
              </p:grpSpPr>
              <p:sp>
                <p:nvSpPr>
                  <p:cNvPr id="6547" name="Google Shape;6547;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2"/>
                <p:cNvGrpSpPr/>
                <p:nvPr/>
              </p:nvGrpSpPr>
              <p:grpSpPr>
                <a:xfrm>
                  <a:off x="1501054" y="3605478"/>
                  <a:ext cx="333165" cy="249240"/>
                  <a:chOff x="1501054" y="3605478"/>
                  <a:chExt cx="333165" cy="249240"/>
                </a:xfrm>
              </p:grpSpPr>
              <p:sp>
                <p:nvSpPr>
                  <p:cNvPr id="6550" name="Google Shape;6550;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72"/>
                  <p:cNvGrpSpPr/>
                  <p:nvPr/>
                </p:nvGrpSpPr>
                <p:grpSpPr>
                  <a:xfrm>
                    <a:off x="1501054" y="3655851"/>
                    <a:ext cx="155286" cy="198867"/>
                    <a:chOff x="1501054" y="3655851"/>
                    <a:chExt cx="155286" cy="198867"/>
                  </a:xfrm>
                </p:grpSpPr>
                <p:sp>
                  <p:nvSpPr>
                    <p:cNvPr id="6552" name="Google Shape;6552;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54" name="Google Shape;6554;p72"/>
              <p:cNvGrpSpPr/>
              <p:nvPr/>
            </p:nvGrpSpPr>
            <p:grpSpPr>
              <a:xfrm>
                <a:off x="724986" y="3800594"/>
                <a:ext cx="532950" cy="302090"/>
                <a:chOff x="724986" y="3800594"/>
                <a:chExt cx="532950" cy="302090"/>
              </a:xfrm>
            </p:grpSpPr>
            <p:grpSp>
              <p:nvGrpSpPr>
                <p:cNvPr id="6555" name="Google Shape;6555;p72"/>
                <p:cNvGrpSpPr/>
                <p:nvPr/>
              </p:nvGrpSpPr>
              <p:grpSpPr>
                <a:xfrm>
                  <a:off x="724986" y="4044367"/>
                  <a:ext cx="181314" cy="25626"/>
                  <a:chOff x="724986" y="4044367"/>
                  <a:chExt cx="181314" cy="25626"/>
                </a:xfrm>
              </p:grpSpPr>
              <p:sp>
                <p:nvSpPr>
                  <p:cNvPr id="6556" name="Google Shape;6556;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2"/>
                <p:cNvGrpSpPr/>
                <p:nvPr/>
              </p:nvGrpSpPr>
              <p:grpSpPr>
                <a:xfrm>
                  <a:off x="906290" y="3800594"/>
                  <a:ext cx="351646" cy="302090"/>
                  <a:chOff x="906290" y="3800594"/>
                  <a:chExt cx="351646" cy="302090"/>
                </a:xfrm>
              </p:grpSpPr>
              <p:grpSp>
                <p:nvGrpSpPr>
                  <p:cNvPr id="6559" name="Google Shape;6559;p72"/>
                  <p:cNvGrpSpPr/>
                  <p:nvPr/>
                </p:nvGrpSpPr>
                <p:grpSpPr>
                  <a:xfrm>
                    <a:off x="1084172" y="3842857"/>
                    <a:ext cx="173764" cy="217131"/>
                    <a:chOff x="1084172" y="3842857"/>
                    <a:chExt cx="173764" cy="217131"/>
                  </a:xfrm>
                </p:grpSpPr>
                <p:grpSp>
                  <p:nvGrpSpPr>
                    <p:cNvPr id="6560" name="Google Shape;6560;p72"/>
                    <p:cNvGrpSpPr/>
                    <p:nvPr/>
                  </p:nvGrpSpPr>
                  <p:grpSpPr>
                    <a:xfrm>
                      <a:off x="1156862" y="3936509"/>
                      <a:ext cx="101073" cy="25622"/>
                      <a:chOff x="1156862" y="3936509"/>
                      <a:chExt cx="101073" cy="25622"/>
                    </a:xfrm>
                  </p:grpSpPr>
                  <p:sp>
                    <p:nvSpPr>
                      <p:cNvPr id="6561" name="Google Shape;6561;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3" name="Google Shape;6563;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2"/>
                <p:cNvGrpSpPr/>
                <p:nvPr/>
              </p:nvGrpSpPr>
              <p:grpSpPr>
                <a:xfrm>
                  <a:off x="724986" y="3830189"/>
                  <a:ext cx="189533" cy="25626"/>
                  <a:chOff x="724986" y="3830189"/>
                  <a:chExt cx="189533" cy="25626"/>
                </a:xfrm>
              </p:grpSpPr>
              <p:sp>
                <p:nvSpPr>
                  <p:cNvPr id="6567" name="Google Shape;6567;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569" name="Google Shape;6569;p72"/>
          <p:cNvGrpSpPr/>
          <p:nvPr/>
        </p:nvGrpSpPr>
        <p:grpSpPr>
          <a:xfrm>
            <a:off x="2253298" y="2249677"/>
            <a:ext cx="948701" cy="935378"/>
            <a:chOff x="2253298" y="2428317"/>
            <a:chExt cx="948701" cy="935378"/>
          </a:xfrm>
        </p:grpSpPr>
        <p:sp>
          <p:nvSpPr>
            <p:cNvPr id="6570" name="Google Shape;6570;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1028921" y="3490519"/>
            <a:ext cx="774900" cy="774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028921" y="1521275"/>
            <a:ext cx="774900" cy="774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1028921" y="2469486"/>
            <a:ext cx="774900" cy="774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4882255" y="1521275"/>
            <a:ext cx="774900" cy="774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4882255" y="2469486"/>
            <a:ext cx="774900" cy="7749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txBox="1"/>
          <p:nvPr>
            <p:ph idx="9" type="title"/>
          </p:nvPr>
        </p:nvSpPr>
        <p:spPr>
          <a:xfrm>
            <a:off x="1028928" y="2469486"/>
            <a:ext cx="7749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4" name="Google Shape;294;p37"/>
          <p:cNvSpPr txBox="1"/>
          <p:nvPr>
            <p:ph idx="8" type="title"/>
          </p:nvPr>
        </p:nvSpPr>
        <p:spPr>
          <a:xfrm>
            <a:off x="1028928" y="1521275"/>
            <a:ext cx="7749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5" name="Google Shape;295;p37"/>
          <p:cNvSpPr txBox="1"/>
          <p:nvPr>
            <p:ph idx="13" type="title"/>
          </p:nvPr>
        </p:nvSpPr>
        <p:spPr>
          <a:xfrm>
            <a:off x="4882262" y="1521275"/>
            <a:ext cx="7749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96" name="Google Shape;296;p37"/>
          <p:cNvSpPr txBox="1"/>
          <p:nvPr>
            <p:ph idx="14" type="title"/>
          </p:nvPr>
        </p:nvSpPr>
        <p:spPr>
          <a:xfrm>
            <a:off x="4882262" y="2469486"/>
            <a:ext cx="7749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97" name="Google Shape;297;p37"/>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98" name="Google Shape;298;p37"/>
          <p:cNvSpPr txBox="1"/>
          <p:nvPr>
            <p:ph type="title"/>
          </p:nvPr>
        </p:nvSpPr>
        <p:spPr>
          <a:xfrm>
            <a:off x="1956208" y="1423988"/>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Announcement</a:t>
            </a:r>
            <a:endParaRPr/>
          </a:p>
        </p:txBody>
      </p:sp>
      <p:sp>
        <p:nvSpPr>
          <p:cNvPr id="299" name="Google Shape;299;p37"/>
          <p:cNvSpPr txBox="1"/>
          <p:nvPr>
            <p:ph idx="1" type="subTitle"/>
          </p:nvPr>
        </p:nvSpPr>
        <p:spPr>
          <a:xfrm>
            <a:off x="1956208" y="1867540"/>
            <a:ext cx="23055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00" name="Google Shape;300;p37"/>
          <p:cNvSpPr txBox="1"/>
          <p:nvPr>
            <p:ph idx="2" type="title"/>
          </p:nvPr>
        </p:nvSpPr>
        <p:spPr>
          <a:xfrm>
            <a:off x="5809578" y="1423988"/>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301" name="Google Shape;301;p37"/>
          <p:cNvSpPr txBox="1"/>
          <p:nvPr>
            <p:ph idx="3" type="subTitle"/>
          </p:nvPr>
        </p:nvSpPr>
        <p:spPr>
          <a:xfrm>
            <a:off x="5809579" y="1867540"/>
            <a:ext cx="23055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02" name="Google Shape;302;p37"/>
          <p:cNvSpPr txBox="1"/>
          <p:nvPr>
            <p:ph idx="4" type="title"/>
          </p:nvPr>
        </p:nvSpPr>
        <p:spPr>
          <a:xfrm>
            <a:off x="1956208" y="2408613"/>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303" name="Google Shape;303;p37"/>
          <p:cNvSpPr txBox="1"/>
          <p:nvPr>
            <p:ph idx="5" type="subTitle"/>
          </p:nvPr>
        </p:nvSpPr>
        <p:spPr>
          <a:xfrm>
            <a:off x="1956208" y="2852177"/>
            <a:ext cx="23055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04" name="Google Shape;304;p37"/>
          <p:cNvSpPr txBox="1"/>
          <p:nvPr>
            <p:ph idx="6" type="title"/>
          </p:nvPr>
        </p:nvSpPr>
        <p:spPr>
          <a:xfrm>
            <a:off x="5809578" y="2408613"/>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305" name="Google Shape;305;p37"/>
          <p:cNvSpPr txBox="1"/>
          <p:nvPr>
            <p:ph idx="7" type="subTitle"/>
          </p:nvPr>
        </p:nvSpPr>
        <p:spPr>
          <a:xfrm>
            <a:off x="5809579" y="2852177"/>
            <a:ext cx="23055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06" name="Google Shape;306;p37"/>
          <p:cNvSpPr txBox="1"/>
          <p:nvPr>
            <p:ph idx="16" type="title"/>
          </p:nvPr>
        </p:nvSpPr>
        <p:spPr>
          <a:xfrm>
            <a:off x="1956208" y="3393238"/>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07" name="Google Shape;307;p37"/>
          <p:cNvSpPr txBox="1"/>
          <p:nvPr>
            <p:ph idx="17" type="subTitle"/>
          </p:nvPr>
        </p:nvSpPr>
        <p:spPr>
          <a:xfrm>
            <a:off x="1956208" y="3836802"/>
            <a:ext cx="23055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08" name="Google Shape;308;p37"/>
          <p:cNvSpPr txBox="1"/>
          <p:nvPr>
            <p:ph idx="18" type="title"/>
          </p:nvPr>
        </p:nvSpPr>
        <p:spPr>
          <a:xfrm>
            <a:off x="1028928" y="3490519"/>
            <a:ext cx="7749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9" name="Google Shape;309;p37"/>
          <p:cNvSpPr/>
          <p:nvPr/>
        </p:nvSpPr>
        <p:spPr>
          <a:xfrm>
            <a:off x="4882271" y="3761350"/>
            <a:ext cx="3145500" cy="6768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5609221" y="3920950"/>
            <a:ext cx="1691602" cy="36630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RETRO</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6" name="Shape 6606"/>
        <p:cNvGrpSpPr/>
        <p:nvPr/>
      </p:nvGrpSpPr>
      <p:grpSpPr>
        <a:xfrm>
          <a:off x="0" y="0"/>
          <a:ext cx="0" cy="0"/>
          <a:chOff x="0" y="0"/>
          <a:chExt cx="0" cy="0"/>
        </a:xfrm>
      </p:grpSpPr>
      <p:grpSp>
        <p:nvGrpSpPr>
          <p:cNvPr id="6607" name="Google Shape;6607;p73"/>
          <p:cNvGrpSpPr/>
          <p:nvPr/>
        </p:nvGrpSpPr>
        <p:grpSpPr>
          <a:xfrm>
            <a:off x="3339744" y="952977"/>
            <a:ext cx="2363393" cy="1017867"/>
            <a:chOff x="3292400" y="1219146"/>
            <a:chExt cx="2615240" cy="1110239"/>
          </a:xfrm>
        </p:grpSpPr>
        <p:sp>
          <p:nvSpPr>
            <p:cNvPr id="6608" name="Google Shape;6608;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609" name="Google Shape;6609;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10" name="Google Shape;6610;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611" name="Google Shape;6611;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612" name="Google Shape;6612;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613" name="Google Shape;6613;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614" name="Google Shape;6614;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615" name="Google Shape;6615;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616" name="Google Shape;6616;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617" name="Google Shape;6617;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618" name="Google Shape;6618;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19" name="Google Shape;6619;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620" name="Google Shape;6620;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21" name="Google Shape;6621;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622" name="Google Shape;6622;p73"/>
            <p:cNvGrpSpPr/>
            <p:nvPr/>
          </p:nvGrpSpPr>
          <p:grpSpPr>
            <a:xfrm>
              <a:off x="3748438" y="1378608"/>
              <a:ext cx="2159202" cy="903971"/>
              <a:chOff x="1683525" y="2179850"/>
              <a:chExt cx="4519050" cy="2134525"/>
            </a:xfrm>
          </p:grpSpPr>
          <p:sp>
            <p:nvSpPr>
              <p:cNvPr id="6623" name="Google Shape;6623;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4" name="Google Shape;6624;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5" name="Google Shape;6625;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6" name="Google Shape;6626;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7" name="Google Shape;6627;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8" name="Google Shape;6628;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29" name="Google Shape;6629;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30" name="Google Shape;6630;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31" name="Google Shape;6631;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32" name="Google Shape;6632;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33" name="Google Shape;6633;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634" name="Google Shape;6634;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635" name="Google Shape;6635;p73"/>
          <p:cNvGraphicFramePr/>
          <p:nvPr/>
        </p:nvGraphicFramePr>
        <p:xfrm>
          <a:off x="5935838" y="2130450"/>
          <a:ext cx="3000000" cy="3000000"/>
        </p:xfrm>
        <a:graphic>
          <a:graphicData uri="http://schemas.openxmlformats.org/drawingml/2006/table">
            <a:tbl>
              <a:tblPr>
                <a:noFill/>
                <a:tableStyleId>{F1836D50-729E-42E0-8734-7AC1A03723AB}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636" name="Google Shape;6636;p73"/>
          <p:cNvGrpSpPr/>
          <p:nvPr/>
        </p:nvGrpSpPr>
        <p:grpSpPr>
          <a:xfrm>
            <a:off x="5913087" y="3189047"/>
            <a:ext cx="2519825" cy="1001454"/>
            <a:chOff x="1906114" y="789980"/>
            <a:chExt cx="1487676" cy="606868"/>
          </a:xfrm>
        </p:grpSpPr>
        <p:cxnSp>
          <p:nvCxnSpPr>
            <p:cNvPr id="6637" name="Google Shape;6637;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38" name="Google Shape;6638;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639" name="Google Shape;6639;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640" name="Google Shape;6640;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641" name="Google Shape;6641;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642" name="Google Shape;6642;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643" name="Google Shape;6643;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644" name="Google Shape;6644;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651" name="Google Shape;6651;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652" name="Google Shape;6652;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653" name="Google Shape;6653;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3"/>
          <p:cNvGrpSpPr/>
          <p:nvPr/>
        </p:nvGrpSpPr>
        <p:grpSpPr>
          <a:xfrm>
            <a:off x="712562" y="998005"/>
            <a:ext cx="2394370" cy="976502"/>
            <a:chOff x="749309" y="1112739"/>
            <a:chExt cx="2371603" cy="976502"/>
          </a:xfrm>
        </p:grpSpPr>
        <p:sp>
          <p:nvSpPr>
            <p:cNvPr id="6655" name="Google Shape;6655;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687" name="Google Shape;6687;p73"/>
          <p:cNvGraphicFramePr/>
          <p:nvPr/>
        </p:nvGraphicFramePr>
        <p:xfrm>
          <a:off x="5935863" y="996300"/>
          <a:ext cx="3000000" cy="3000000"/>
        </p:xfrm>
        <a:graphic>
          <a:graphicData uri="http://schemas.openxmlformats.org/drawingml/2006/table">
            <a:tbl>
              <a:tblPr>
                <a:noFill/>
                <a:tableStyleId>{F1836D50-729E-42E0-8734-7AC1A03723AB}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688" name="Google Shape;6688;p73"/>
          <p:cNvGraphicFramePr/>
          <p:nvPr/>
        </p:nvGraphicFramePr>
        <p:xfrm>
          <a:off x="3342575" y="2130450"/>
          <a:ext cx="3000000" cy="3000000"/>
        </p:xfrm>
        <a:graphic>
          <a:graphicData uri="http://schemas.openxmlformats.org/drawingml/2006/table">
            <a:tbl>
              <a:tblPr>
                <a:noFill/>
                <a:tableStyleId>{F1836D50-729E-42E0-8734-7AC1A03723AB}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689" name="Google Shape;6689;p73"/>
          <p:cNvGrpSpPr/>
          <p:nvPr/>
        </p:nvGrpSpPr>
        <p:grpSpPr>
          <a:xfrm>
            <a:off x="4086504" y="2517093"/>
            <a:ext cx="1517436" cy="74460"/>
            <a:chOff x="3980086" y="2804397"/>
            <a:chExt cx="1227600" cy="66900"/>
          </a:xfrm>
        </p:grpSpPr>
        <p:sp>
          <p:nvSpPr>
            <p:cNvPr id="6690" name="Google Shape;6690;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3"/>
          <p:cNvGrpSpPr/>
          <p:nvPr/>
        </p:nvGrpSpPr>
        <p:grpSpPr>
          <a:xfrm>
            <a:off x="4711569" y="2809680"/>
            <a:ext cx="892956" cy="74460"/>
            <a:chOff x="3980086" y="2804397"/>
            <a:chExt cx="1227600" cy="66900"/>
          </a:xfrm>
        </p:grpSpPr>
        <p:sp>
          <p:nvSpPr>
            <p:cNvPr id="6693" name="Google Shape;6693;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3"/>
          <p:cNvGrpSpPr/>
          <p:nvPr/>
        </p:nvGrpSpPr>
        <p:grpSpPr>
          <a:xfrm>
            <a:off x="3344661" y="3168563"/>
            <a:ext cx="2363244" cy="1005943"/>
            <a:chOff x="3358415" y="3361302"/>
            <a:chExt cx="2363244" cy="1024695"/>
          </a:xfrm>
        </p:grpSpPr>
        <p:grpSp>
          <p:nvGrpSpPr>
            <p:cNvPr id="6696" name="Google Shape;6696;p73"/>
            <p:cNvGrpSpPr/>
            <p:nvPr/>
          </p:nvGrpSpPr>
          <p:grpSpPr>
            <a:xfrm>
              <a:off x="3358415" y="3361302"/>
              <a:ext cx="441300" cy="1024695"/>
              <a:chOff x="3358415" y="3361302"/>
              <a:chExt cx="441300" cy="1024695"/>
            </a:xfrm>
          </p:grpSpPr>
          <p:sp>
            <p:nvSpPr>
              <p:cNvPr id="6697" name="Google Shape;6697;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3"/>
            <p:cNvGrpSpPr/>
            <p:nvPr/>
          </p:nvGrpSpPr>
          <p:grpSpPr>
            <a:xfrm>
              <a:off x="3838901" y="3361302"/>
              <a:ext cx="441300" cy="1024695"/>
              <a:chOff x="3838901" y="3361302"/>
              <a:chExt cx="441300" cy="1024695"/>
            </a:xfrm>
          </p:grpSpPr>
          <p:sp>
            <p:nvSpPr>
              <p:cNvPr id="6704" name="Google Shape;6704;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3"/>
            <p:cNvGrpSpPr/>
            <p:nvPr/>
          </p:nvGrpSpPr>
          <p:grpSpPr>
            <a:xfrm>
              <a:off x="4319387" y="3361302"/>
              <a:ext cx="441300" cy="1024695"/>
              <a:chOff x="4319387" y="3361302"/>
              <a:chExt cx="441300" cy="1024695"/>
            </a:xfrm>
          </p:grpSpPr>
          <p:sp>
            <p:nvSpPr>
              <p:cNvPr id="6711" name="Google Shape;6711;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3"/>
            <p:cNvGrpSpPr/>
            <p:nvPr/>
          </p:nvGrpSpPr>
          <p:grpSpPr>
            <a:xfrm>
              <a:off x="4799873" y="3361302"/>
              <a:ext cx="441300" cy="1024695"/>
              <a:chOff x="4799873" y="3361302"/>
              <a:chExt cx="441300" cy="1024695"/>
            </a:xfrm>
          </p:grpSpPr>
          <p:sp>
            <p:nvSpPr>
              <p:cNvPr id="6718" name="Google Shape;6718;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3"/>
            <p:cNvGrpSpPr/>
            <p:nvPr/>
          </p:nvGrpSpPr>
          <p:grpSpPr>
            <a:xfrm>
              <a:off x="5280360" y="3361302"/>
              <a:ext cx="441300" cy="1024695"/>
              <a:chOff x="5280360" y="3361302"/>
              <a:chExt cx="441300" cy="1024695"/>
            </a:xfrm>
          </p:grpSpPr>
          <p:sp>
            <p:nvSpPr>
              <p:cNvPr id="6725" name="Google Shape;6725;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731" name="Google Shape;6731;p73"/>
          <p:cNvGraphicFramePr/>
          <p:nvPr/>
        </p:nvGraphicFramePr>
        <p:xfrm>
          <a:off x="711088" y="2130450"/>
          <a:ext cx="3000000" cy="3000000"/>
        </p:xfrm>
        <a:graphic>
          <a:graphicData uri="http://schemas.openxmlformats.org/drawingml/2006/table">
            <a:tbl>
              <a:tblPr>
                <a:noFill/>
                <a:tableStyleId>{F1836D50-729E-42E0-8734-7AC1A03723AB}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732" name="Google Shape;6732;p73"/>
          <p:cNvGrpSpPr/>
          <p:nvPr/>
        </p:nvGrpSpPr>
        <p:grpSpPr>
          <a:xfrm>
            <a:off x="712613" y="3180175"/>
            <a:ext cx="2403614" cy="1005900"/>
            <a:chOff x="726450" y="3372825"/>
            <a:chExt cx="2403614" cy="1005900"/>
          </a:xfrm>
        </p:grpSpPr>
        <p:grpSp>
          <p:nvGrpSpPr>
            <p:cNvPr id="6733" name="Google Shape;6733;p73"/>
            <p:cNvGrpSpPr/>
            <p:nvPr/>
          </p:nvGrpSpPr>
          <p:grpSpPr>
            <a:xfrm>
              <a:off x="726450" y="3696000"/>
              <a:ext cx="2403614" cy="500898"/>
              <a:chOff x="726450" y="3696000"/>
              <a:chExt cx="2403614" cy="500898"/>
            </a:xfrm>
          </p:grpSpPr>
          <p:sp>
            <p:nvSpPr>
              <p:cNvPr id="6734" name="Google Shape;6734;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5" name="Google Shape;6735;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736" name="Google Shape;6736;p73"/>
            <p:cNvGrpSpPr/>
            <p:nvPr/>
          </p:nvGrpSpPr>
          <p:grpSpPr>
            <a:xfrm>
              <a:off x="1348050" y="3372825"/>
              <a:ext cx="1720425" cy="1005900"/>
              <a:chOff x="1348050" y="3372825"/>
              <a:chExt cx="1720425" cy="1005900"/>
            </a:xfrm>
          </p:grpSpPr>
          <p:sp>
            <p:nvSpPr>
              <p:cNvPr id="6737" name="Google Shape;6737;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8" name="Google Shape;6738;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39" name="Google Shape;6739;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40" name="Google Shape;6740;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741" name="Google Shape;6741;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742" name="Google Shape;6742;p73"/>
            <p:cNvGrpSpPr/>
            <p:nvPr/>
          </p:nvGrpSpPr>
          <p:grpSpPr>
            <a:xfrm>
              <a:off x="1455707" y="3731058"/>
              <a:ext cx="1491150" cy="417657"/>
              <a:chOff x="1455707" y="3731058"/>
              <a:chExt cx="1491150" cy="417657"/>
            </a:xfrm>
          </p:grpSpPr>
          <p:grpSp>
            <p:nvGrpSpPr>
              <p:cNvPr id="6743" name="Google Shape;6743;p73"/>
              <p:cNvGrpSpPr/>
              <p:nvPr/>
            </p:nvGrpSpPr>
            <p:grpSpPr>
              <a:xfrm>
                <a:off x="1472938" y="3745828"/>
                <a:ext cx="72126" cy="53788"/>
                <a:chOff x="1472938" y="3745828"/>
                <a:chExt cx="72126" cy="53788"/>
              </a:xfrm>
            </p:grpSpPr>
            <p:sp>
              <p:nvSpPr>
                <p:cNvPr id="6744" name="Google Shape;6744;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3"/>
              <p:cNvGrpSpPr/>
              <p:nvPr/>
            </p:nvGrpSpPr>
            <p:grpSpPr>
              <a:xfrm>
                <a:off x="1819181" y="4089633"/>
                <a:ext cx="72126" cy="53788"/>
                <a:chOff x="1819181" y="4089633"/>
                <a:chExt cx="72126" cy="53788"/>
              </a:xfrm>
            </p:grpSpPr>
            <p:sp>
              <p:nvSpPr>
                <p:cNvPr id="6747" name="Google Shape;6747;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73"/>
              <p:cNvGrpSpPr/>
              <p:nvPr/>
            </p:nvGrpSpPr>
            <p:grpSpPr>
              <a:xfrm>
                <a:off x="1455707" y="4084171"/>
                <a:ext cx="64321" cy="64544"/>
                <a:chOff x="1455707" y="4084171"/>
                <a:chExt cx="64321" cy="64544"/>
              </a:xfrm>
            </p:grpSpPr>
            <p:sp>
              <p:nvSpPr>
                <p:cNvPr id="6750" name="Google Shape;6750;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3"/>
              <p:cNvGrpSpPr/>
              <p:nvPr/>
            </p:nvGrpSpPr>
            <p:grpSpPr>
              <a:xfrm>
                <a:off x="1818610" y="3731058"/>
                <a:ext cx="64321" cy="64544"/>
                <a:chOff x="1818610" y="3731058"/>
                <a:chExt cx="64321" cy="64544"/>
              </a:xfrm>
            </p:grpSpPr>
            <p:sp>
              <p:nvSpPr>
                <p:cNvPr id="6753" name="Google Shape;6753;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3"/>
              <p:cNvGrpSpPr/>
              <p:nvPr/>
            </p:nvGrpSpPr>
            <p:grpSpPr>
              <a:xfrm>
                <a:off x="2172491" y="4089633"/>
                <a:ext cx="72126" cy="53788"/>
                <a:chOff x="2172491" y="4089633"/>
                <a:chExt cx="72126" cy="53788"/>
              </a:xfrm>
            </p:grpSpPr>
            <p:sp>
              <p:nvSpPr>
                <p:cNvPr id="6756" name="Google Shape;6756;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3"/>
              <p:cNvGrpSpPr/>
              <p:nvPr/>
            </p:nvGrpSpPr>
            <p:grpSpPr>
              <a:xfrm>
                <a:off x="2171920" y="3731058"/>
                <a:ext cx="64321" cy="64544"/>
                <a:chOff x="2171920" y="3731058"/>
                <a:chExt cx="64321" cy="64544"/>
              </a:xfrm>
            </p:grpSpPr>
            <p:sp>
              <p:nvSpPr>
                <p:cNvPr id="6759" name="Google Shape;6759;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3"/>
              <p:cNvGrpSpPr/>
              <p:nvPr/>
            </p:nvGrpSpPr>
            <p:grpSpPr>
              <a:xfrm>
                <a:off x="2874730" y="3745828"/>
                <a:ext cx="72126" cy="53788"/>
                <a:chOff x="2874730" y="3745828"/>
                <a:chExt cx="72126" cy="53788"/>
              </a:xfrm>
            </p:grpSpPr>
            <p:sp>
              <p:nvSpPr>
                <p:cNvPr id="6762" name="Google Shape;6762;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3"/>
              <p:cNvGrpSpPr/>
              <p:nvPr/>
            </p:nvGrpSpPr>
            <p:grpSpPr>
              <a:xfrm>
                <a:off x="2878589" y="4081481"/>
                <a:ext cx="64321" cy="64544"/>
                <a:chOff x="2878589" y="4081481"/>
                <a:chExt cx="64321" cy="64544"/>
              </a:xfrm>
            </p:grpSpPr>
            <p:sp>
              <p:nvSpPr>
                <p:cNvPr id="6765" name="Google Shape;6765;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3"/>
              <p:cNvGrpSpPr/>
              <p:nvPr/>
            </p:nvGrpSpPr>
            <p:grpSpPr>
              <a:xfrm>
                <a:off x="2525796" y="4089633"/>
                <a:ext cx="72126" cy="53788"/>
                <a:chOff x="2525796" y="4089633"/>
                <a:chExt cx="72126" cy="53788"/>
              </a:xfrm>
            </p:grpSpPr>
            <p:sp>
              <p:nvSpPr>
                <p:cNvPr id="6768" name="Google Shape;6768;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73"/>
              <p:cNvGrpSpPr/>
              <p:nvPr/>
            </p:nvGrpSpPr>
            <p:grpSpPr>
              <a:xfrm>
                <a:off x="2525225" y="3731058"/>
                <a:ext cx="64321" cy="64544"/>
                <a:chOff x="2525225" y="3731058"/>
                <a:chExt cx="64321" cy="64544"/>
              </a:xfrm>
            </p:grpSpPr>
            <p:sp>
              <p:nvSpPr>
                <p:cNvPr id="6771" name="Google Shape;6771;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6" name="Shape 6776"/>
        <p:cNvGrpSpPr/>
        <p:nvPr/>
      </p:nvGrpSpPr>
      <p:grpSpPr>
        <a:xfrm>
          <a:off x="0" y="0"/>
          <a:ext cx="0" cy="0"/>
          <a:chOff x="0" y="0"/>
          <a:chExt cx="0" cy="0"/>
        </a:xfrm>
      </p:grpSpPr>
      <p:grpSp>
        <p:nvGrpSpPr>
          <p:cNvPr id="6777" name="Google Shape;6777;p74"/>
          <p:cNvGrpSpPr/>
          <p:nvPr/>
        </p:nvGrpSpPr>
        <p:grpSpPr>
          <a:xfrm>
            <a:off x="716991" y="971306"/>
            <a:ext cx="845921" cy="690752"/>
            <a:chOff x="732428" y="1198513"/>
            <a:chExt cx="845921" cy="690752"/>
          </a:xfrm>
        </p:grpSpPr>
        <p:grpSp>
          <p:nvGrpSpPr>
            <p:cNvPr id="6778" name="Google Shape;6778;p74"/>
            <p:cNvGrpSpPr/>
            <p:nvPr/>
          </p:nvGrpSpPr>
          <p:grpSpPr>
            <a:xfrm>
              <a:off x="823030" y="1198513"/>
              <a:ext cx="755319" cy="690752"/>
              <a:chOff x="823030" y="1198513"/>
              <a:chExt cx="755319" cy="690752"/>
            </a:xfrm>
          </p:grpSpPr>
          <p:sp>
            <p:nvSpPr>
              <p:cNvPr id="6779" name="Google Shape;6779;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4"/>
            <p:cNvGrpSpPr/>
            <p:nvPr/>
          </p:nvGrpSpPr>
          <p:grpSpPr>
            <a:xfrm>
              <a:off x="732428" y="1239937"/>
              <a:ext cx="739912" cy="607886"/>
              <a:chOff x="732428" y="1239937"/>
              <a:chExt cx="739912" cy="607886"/>
            </a:xfrm>
          </p:grpSpPr>
          <p:sp>
            <p:nvSpPr>
              <p:cNvPr id="6782" name="Google Shape;6782;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4"/>
            <p:cNvGrpSpPr/>
            <p:nvPr/>
          </p:nvGrpSpPr>
          <p:grpSpPr>
            <a:xfrm>
              <a:off x="732428" y="1277018"/>
              <a:ext cx="702832" cy="533758"/>
              <a:chOff x="732428" y="1277018"/>
              <a:chExt cx="702832" cy="533758"/>
            </a:xfrm>
          </p:grpSpPr>
          <p:sp>
            <p:nvSpPr>
              <p:cNvPr id="6785" name="Google Shape;6785;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4"/>
            <p:cNvGrpSpPr/>
            <p:nvPr/>
          </p:nvGrpSpPr>
          <p:grpSpPr>
            <a:xfrm>
              <a:off x="931170" y="1306653"/>
              <a:ext cx="647179" cy="474455"/>
              <a:chOff x="931170" y="1306653"/>
              <a:chExt cx="647179" cy="474455"/>
            </a:xfrm>
          </p:grpSpPr>
          <p:sp>
            <p:nvSpPr>
              <p:cNvPr id="6788" name="Google Shape;6788;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0" name="Google Shape;6790;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4"/>
          <p:cNvGrpSpPr/>
          <p:nvPr/>
        </p:nvGrpSpPr>
        <p:grpSpPr>
          <a:xfrm>
            <a:off x="3948600" y="971313"/>
            <a:ext cx="634656" cy="699982"/>
            <a:chOff x="5985650" y="2860025"/>
            <a:chExt cx="1396075" cy="1539775"/>
          </a:xfrm>
        </p:grpSpPr>
        <p:sp>
          <p:nvSpPr>
            <p:cNvPr id="6792" name="Google Shape;6792;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4"/>
          <p:cNvGrpSpPr/>
          <p:nvPr/>
        </p:nvGrpSpPr>
        <p:grpSpPr>
          <a:xfrm>
            <a:off x="4704250" y="971306"/>
            <a:ext cx="725845" cy="699975"/>
            <a:chOff x="4249973" y="1201875"/>
            <a:chExt cx="1958568" cy="1888762"/>
          </a:xfrm>
        </p:grpSpPr>
        <p:sp>
          <p:nvSpPr>
            <p:cNvPr id="6825" name="Google Shape;6825;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6" name="Google Shape;6826;p74"/>
            <p:cNvGrpSpPr/>
            <p:nvPr/>
          </p:nvGrpSpPr>
          <p:grpSpPr>
            <a:xfrm>
              <a:off x="5853086" y="1789142"/>
              <a:ext cx="355454" cy="1048099"/>
              <a:chOff x="5576108" y="2016725"/>
              <a:chExt cx="565200" cy="1666560"/>
            </a:xfrm>
          </p:grpSpPr>
          <p:sp>
            <p:nvSpPr>
              <p:cNvPr id="6827" name="Google Shape;6827;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28" name="Google Shape;6828;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4"/>
            <p:cNvGrpSpPr/>
            <p:nvPr/>
          </p:nvGrpSpPr>
          <p:grpSpPr>
            <a:xfrm>
              <a:off x="4869455" y="2691676"/>
              <a:ext cx="1013897" cy="398961"/>
              <a:chOff x="4012057" y="3451825"/>
              <a:chExt cx="1612175" cy="634379"/>
            </a:xfrm>
          </p:grpSpPr>
          <p:sp>
            <p:nvSpPr>
              <p:cNvPr id="6830" name="Google Shape;6830;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1" name="Google Shape;6831;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4"/>
            <p:cNvGrpSpPr/>
            <p:nvPr/>
          </p:nvGrpSpPr>
          <p:grpSpPr>
            <a:xfrm>
              <a:off x="4276937" y="2155961"/>
              <a:ext cx="651965" cy="891358"/>
              <a:chOff x="3069908" y="2599997"/>
              <a:chExt cx="1036675" cy="1417328"/>
            </a:xfrm>
          </p:grpSpPr>
          <p:sp>
            <p:nvSpPr>
              <p:cNvPr id="6833" name="Google Shape;6833;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4" name="Google Shape;6834;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4"/>
            <p:cNvGrpSpPr/>
            <p:nvPr/>
          </p:nvGrpSpPr>
          <p:grpSpPr>
            <a:xfrm>
              <a:off x="5054918" y="1201875"/>
              <a:ext cx="999548" cy="602711"/>
              <a:chOff x="4306958" y="1082925"/>
              <a:chExt cx="1589359" cy="958358"/>
            </a:xfrm>
          </p:grpSpPr>
          <p:sp>
            <p:nvSpPr>
              <p:cNvPr id="6836" name="Google Shape;6836;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37" name="Google Shape;6837;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4"/>
            <p:cNvGrpSpPr/>
            <p:nvPr/>
          </p:nvGrpSpPr>
          <p:grpSpPr>
            <a:xfrm>
              <a:off x="4249973" y="1303451"/>
              <a:ext cx="799317" cy="841334"/>
              <a:chOff x="3027033" y="1244439"/>
              <a:chExt cx="1270977" cy="1337786"/>
            </a:xfrm>
          </p:grpSpPr>
          <p:sp>
            <p:nvSpPr>
              <p:cNvPr id="6839" name="Google Shape;6839;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840" name="Google Shape;6840;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1" name="Google Shape;6841;p74"/>
          <p:cNvGrpSpPr/>
          <p:nvPr/>
        </p:nvGrpSpPr>
        <p:grpSpPr>
          <a:xfrm>
            <a:off x="4057114" y="1858087"/>
            <a:ext cx="750769" cy="683784"/>
            <a:chOff x="4204684" y="2104422"/>
            <a:chExt cx="699822" cy="637382"/>
          </a:xfrm>
        </p:grpSpPr>
        <p:grpSp>
          <p:nvGrpSpPr>
            <p:cNvPr id="6842" name="Google Shape;6842;p74"/>
            <p:cNvGrpSpPr/>
            <p:nvPr/>
          </p:nvGrpSpPr>
          <p:grpSpPr>
            <a:xfrm>
              <a:off x="4204684" y="2430067"/>
              <a:ext cx="342957" cy="311738"/>
              <a:chOff x="4204684" y="2430067"/>
              <a:chExt cx="342957" cy="311738"/>
            </a:xfrm>
          </p:grpSpPr>
          <p:sp>
            <p:nvSpPr>
              <p:cNvPr id="6843" name="Google Shape;6843;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74"/>
            <p:cNvGrpSpPr/>
            <p:nvPr/>
          </p:nvGrpSpPr>
          <p:grpSpPr>
            <a:xfrm>
              <a:off x="4561586" y="2430067"/>
              <a:ext cx="342920" cy="311738"/>
              <a:chOff x="4561586" y="2430067"/>
              <a:chExt cx="342920" cy="311738"/>
            </a:xfrm>
          </p:grpSpPr>
          <p:sp>
            <p:nvSpPr>
              <p:cNvPr id="6846" name="Google Shape;6846;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4"/>
            <p:cNvGrpSpPr/>
            <p:nvPr/>
          </p:nvGrpSpPr>
          <p:grpSpPr>
            <a:xfrm>
              <a:off x="4561586" y="2104422"/>
              <a:ext cx="342920" cy="311738"/>
              <a:chOff x="4561586" y="2104422"/>
              <a:chExt cx="342920" cy="311738"/>
            </a:xfrm>
          </p:grpSpPr>
          <p:sp>
            <p:nvSpPr>
              <p:cNvPr id="6849" name="Google Shape;6849;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74"/>
            <p:cNvGrpSpPr/>
            <p:nvPr/>
          </p:nvGrpSpPr>
          <p:grpSpPr>
            <a:xfrm>
              <a:off x="4204684" y="2104422"/>
              <a:ext cx="342957" cy="311664"/>
              <a:chOff x="4204684" y="2104422"/>
              <a:chExt cx="342957" cy="311664"/>
            </a:xfrm>
          </p:grpSpPr>
          <p:sp>
            <p:nvSpPr>
              <p:cNvPr id="6852" name="Google Shape;6852;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4" name="Google Shape;6854;p74"/>
          <p:cNvGrpSpPr/>
          <p:nvPr/>
        </p:nvGrpSpPr>
        <p:grpSpPr>
          <a:xfrm>
            <a:off x="5521547" y="971301"/>
            <a:ext cx="660591" cy="688867"/>
            <a:chOff x="5830645" y="1267368"/>
            <a:chExt cx="530340" cy="553040"/>
          </a:xfrm>
        </p:grpSpPr>
        <p:sp>
          <p:nvSpPr>
            <p:cNvPr id="6855" name="Google Shape;6855;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6" name="Google Shape;6856;p74"/>
            <p:cNvGrpSpPr/>
            <p:nvPr/>
          </p:nvGrpSpPr>
          <p:grpSpPr>
            <a:xfrm>
              <a:off x="5830645" y="1267368"/>
              <a:ext cx="259743" cy="269909"/>
              <a:chOff x="5830645" y="1267368"/>
              <a:chExt cx="259743" cy="269909"/>
            </a:xfrm>
          </p:grpSpPr>
          <p:sp>
            <p:nvSpPr>
              <p:cNvPr id="6857" name="Google Shape;6857;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4"/>
            <p:cNvGrpSpPr/>
            <p:nvPr/>
          </p:nvGrpSpPr>
          <p:grpSpPr>
            <a:xfrm>
              <a:off x="6101293" y="1267368"/>
              <a:ext cx="259692" cy="269909"/>
              <a:chOff x="6101293" y="1267368"/>
              <a:chExt cx="259692" cy="269909"/>
            </a:xfrm>
          </p:grpSpPr>
          <p:sp>
            <p:nvSpPr>
              <p:cNvPr id="6860" name="Google Shape;6860;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4"/>
            <p:cNvGrpSpPr/>
            <p:nvPr/>
          </p:nvGrpSpPr>
          <p:grpSpPr>
            <a:xfrm>
              <a:off x="5830645" y="1550500"/>
              <a:ext cx="259692" cy="269909"/>
              <a:chOff x="5830645" y="1550500"/>
              <a:chExt cx="259692" cy="269909"/>
            </a:xfrm>
          </p:grpSpPr>
          <p:sp>
            <p:nvSpPr>
              <p:cNvPr id="6863" name="Google Shape;6863;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4"/>
            <p:cNvGrpSpPr/>
            <p:nvPr/>
          </p:nvGrpSpPr>
          <p:grpSpPr>
            <a:xfrm>
              <a:off x="6101293" y="1550500"/>
              <a:ext cx="259692" cy="269909"/>
              <a:chOff x="6101293" y="1550500"/>
              <a:chExt cx="259692" cy="269909"/>
            </a:xfrm>
          </p:grpSpPr>
          <p:sp>
            <p:nvSpPr>
              <p:cNvPr id="6866" name="Google Shape;6866;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8" name="Google Shape;6868;p74"/>
          <p:cNvGrpSpPr/>
          <p:nvPr/>
        </p:nvGrpSpPr>
        <p:grpSpPr>
          <a:xfrm>
            <a:off x="723700" y="1861760"/>
            <a:ext cx="697154" cy="679574"/>
            <a:chOff x="2679875" y="2361475"/>
            <a:chExt cx="780425" cy="760575"/>
          </a:xfrm>
        </p:grpSpPr>
        <p:sp>
          <p:nvSpPr>
            <p:cNvPr id="6869" name="Google Shape;6869;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4"/>
          <p:cNvGrpSpPr/>
          <p:nvPr/>
        </p:nvGrpSpPr>
        <p:grpSpPr>
          <a:xfrm>
            <a:off x="3122859" y="971352"/>
            <a:ext cx="735829" cy="684547"/>
            <a:chOff x="3351965" y="1148808"/>
            <a:chExt cx="750770" cy="698375"/>
          </a:xfrm>
        </p:grpSpPr>
        <p:grpSp>
          <p:nvGrpSpPr>
            <p:cNvPr id="6876" name="Google Shape;6876;p74"/>
            <p:cNvGrpSpPr/>
            <p:nvPr/>
          </p:nvGrpSpPr>
          <p:grpSpPr>
            <a:xfrm>
              <a:off x="3586796" y="1148808"/>
              <a:ext cx="294857" cy="286830"/>
              <a:chOff x="3750225" y="1774000"/>
              <a:chExt cx="149575" cy="145525"/>
            </a:xfrm>
          </p:grpSpPr>
          <p:sp>
            <p:nvSpPr>
              <p:cNvPr id="6877" name="Google Shape;6877;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4"/>
            <p:cNvGrpSpPr/>
            <p:nvPr/>
          </p:nvGrpSpPr>
          <p:grpSpPr>
            <a:xfrm>
              <a:off x="3779245" y="1375768"/>
              <a:ext cx="323490" cy="286978"/>
              <a:chOff x="3847850" y="1889150"/>
              <a:chExt cx="164100" cy="145600"/>
            </a:xfrm>
          </p:grpSpPr>
          <p:sp>
            <p:nvSpPr>
              <p:cNvPr id="6880" name="Google Shape;6880;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4"/>
            <p:cNvGrpSpPr/>
            <p:nvPr/>
          </p:nvGrpSpPr>
          <p:grpSpPr>
            <a:xfrm>
              <a:off x="3351965" y="1330435"/>
              <a:ext cx="295449" cy="285401"/>
              <a:chOff x="3631100" y="1866150"/>
              <a:chExt cx="149875" cy="144800"/>
            </a:xfrm>
          </p:grpSpPr>
          <p:sp>
            <p:nvSpPr>
              <p:cNvPr id="6883" name="Google Shape;6883;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4"/>
            <p:cNvGrpSpPr/>
            <p:nvPr/>
          </p:nvGrpSpPr>
          <p:grpSpPr>
            <a:xfrm>
              <a:off x="3548208" y="1560352"/>
              <a:ext cx="294808" cy="286830"/>
              <a:chOff x="3730650" y="1982800"/>
              <a:chExt cx="149550" cy="145525"/>
            </a:xfrm>
          </p:grpSpPr>
          <p:sp>
            <p:nvSpPr>
              <p:cNvPr id="6886" name="Google Shape;6886;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8" name="Google Shape;6888;p74"/>
          <p:cNvGrpSpPr/>
          <p:nvPr/>
        </p:nvGrpSpPr>
        <p:grpSpPr>
          <a:xfrm>
            <a:off x="7624512" y="971306"/>
            <a:ext cx="804565" cy="677795"/>
            <a:chOff x="7636443" y="1204988"/>
            <a:chExt cx="804565" cy="677795"/>
          </a:xfrm>
        </p:grpSpPr>
        <p:grpSp>
          <p:nvGrpSpPr>
            <p:cNvPr id="6889" name="Google Shape;6889;p74"/>
            <p:cNvGrpSpPr/>
            <p:nvPr/>
          </p:nvGrpSpPr>
          <p:grpSpPr>
            <a:xfrm>
              <a:off x="7636443" y="1509705"/>
              <a:ext cx="804565" cy="373078"/>
              <a:chOff x="7636443" y="1509705"/>
              <a:chExt cx="804565" cy="373078"/>
            </a:xfrm>
          </p:grpSpPr>
          <p:sp>
            <p:nvSpPr>
              <p:cNvPr id="6890" name="Google Shape;6890;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4"/>
            <p:cNvGrpSpPr/>
            <p:nvPr/>
          </p:nvGrpSpPr>
          <p:grpSpPr>
            <a:xfrm>
              <a:off x="7636443" y="1408133"/>
              <a:ext cx="804565" cy="373078"/>
              <a:chOff x="7636443" y="1408133"/>
              <a:chExt cx="804565" cy="373078"/>
            </a:xfrm>
          </p:grpSpPr>
          <p:sp>
            <p:nvSpPr>
              <p:cNvPr id="6893" name="Google Shape;6893;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4"/>
            <p:cNvGrpSpPr/>
            <p:nvPr/>
          </p:nvGrpSpPr>
          <p:grpSpPr>
            <a:xfrm>
              <a:off x="7636443" y="1306560"/>
              <a:ext cx="804565" cy="373078"/>
              <a:chOff x="7636443" y="1306560"/>
              <a:chExt cx="804565" cy="373078"/>
            </a:xfrm>
          </p:grpSpPr>
          <p:sp>
            <p:nvSpPr>
              <p:cNvPr id="6896" name="Google Shape;6896;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74"/>
            <p:cNvGrpSpPr/>
            <p:nvPr/>
          </p:nvGrpSpPr>
          <p:grpSpPr>
            <a:xfrm>
              <a:off x="7636443" y="1204988"/>
              <a:ext cx="804565" cy="373078"/>
              <a:chOff x="7636443" y="1204988"/>
              <a:chExt cx="804565" cy="373078"/>
            </a:xfrm>
          </p:grpSpPr>
          <p:sp>
            <p:nvSpPr>
              <p:cNvPr id="6899" name="Google Shape;6899;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1" name="Google Shape;6901;p74"/>
          <p:cNvGrpSpPr/>
          <p:nvPr/>
        </p:nvGrpSpPr>
        <p:grpSpPr>
          <a:xfrm>
            <a:off x="4963358" y="1878721"/>
            <a:ext cx="661339" cy="661188"/>
            <a:chOff x="3990000" y="975400"/>
            <a:chExt cx="3934200" cy="3933300"/>
          </a:xfrm>
        </p:grpSpPr>
        <p:sp>
          <p:nvSpPr>
            <p:cNvPr id="6902" name="Google Shape;6902;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4"/>
          <p:cNvGrpSpPr/>
          <p:nvPr/>
        </p:nvGrpSpPr>
        <p:grpSpPr>
          <a:xfrm>
            <a:off x="6607006" y="1857359"/>
            <a:ext cx="868881" cy="684241"/>
            <a:chOff x="6598259" y="2078634"/>
            <a:chExt cx="868881" cy="684241"/>
          </a:xfrm>
        </p:grpSpPr>
        <p:sp>
          <p:nvSpPr>
            <p:cNvPr id="6907" name="Google Shape;6907;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74"/>
            <p:cNvGrpSpPr/>
            <p:nvPr/>
          </p:nvGrpSpPr>
          <p:grpSpPr>
            <a:xfrm>
              <a:off x="6808175" y="2078634"/>
              <a:ext cx="452229" cy="684241"/>
              <a:chOff x="6808175" y="2078634"/>
              <a:chExt cx="452229" cy="684241"/>
            </a:xfrm>
          </p:grpSpPr>
          <p:sp>
            <p:nvSpPr>
              <p:cNvPr id="6914" name="Google Shape;6914;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74"/>
              <p:cNvGrpSpPr/>
              <p:nvPr/>
            </p:nvGrpSpPr>
            <p:grpSpPr>
              <a:xfrm>
                <a:off x="6821586" y="2078634"/>
                <a:ext cx="426871" cy="684241"/>
                <a:chOff x="6821586" y="2078634"/>
                <a:chExt cx="426871" cy="684241"/>
              </a:xfrm>
            </p:grpSpPr>
            <p:grpSp>
              <p:nvGrpSpPr>
                <p:cNvPr id="6921" name="Google Shape;6921;p74"/>
                <p:cNvGrpSpPr/>
                <p:nvPr/>
              </p:nvGrpSpPr>
              <p:grpSpPr>
                <a:xfrm>
                  <a:off x="6821586" y="2078634"/>
                  <a:ext cx="426871" cy="684241"/>
                  <a:chOff x="6821586" y="2078634"/>
                  <a:chExt cx="426871" cy="684241"/>
                </a:xfrm>
              </p:grpSpPr>
              <p:sp>
                <p:nvSpPr>
                  <p:cNvPr id="6922" name="Google Shape;6922;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1" name="Google Shape;6941;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47" name="Google Shape;6947;p74"/>
          <p:cNvGrpSpPr/>
          <p:nvPr/>
        </p:nvGrpSpPr>
        <p:grpSpPr>
          <a:xfrm>
            <a:off x="5780173" y="1862968"/>
            <a:ext cx="671358" cy="671358"/>
            <a:chOff x="6535625" y="760425"/>
            <a:chExt cx="1665900" cy="1665900"/>
          </a:xfrm>
        </p:grpSpPr>
        <p:sp>
          <p:nvSpPr>
            <p:cNvPr id="6948" name="Google Shape;6948;p7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4"/>
          <p:cNvGrpSpPr/>
          <p:nvPr/>
        </p:nvGrpSpPr>
        <p:grpSpPr>
          <a:xfrm>
            <a:off x="716989" y="3531368"/>
            <a:ext cx="1340789" cy="640830"/>
            <a:chOff x="238125" y="1151100"/>
            <a:chExt cx="7139450" cy="3412300"/>
          </a:xfrm>
        </p:grpSpPr>
        <p:sp>
          <p:nvSpPr>
            <p:cNvPr id="6953" name="Google Shape;6953;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4"/>
          <p:cNvGrpSpPr/>
          <p:nvPr/>
        </p:nvGrpSpPr>
        <p:grpSpPr>
          <a:xfrm>
            <a:off x="5584212" y="2734649"/>
            <a:ext cx="985357" cy="585764"/>
            <a:chOff x="5145061" y="2881789"/>
            <a:chExt cx="1107641" cy="658458"/>
          </a:xfrm>
        </p:grpSpPr>
        <p:grpSp>
          <p:nvGrpSpPr>
            <p:cNvPr id="6966" name="Google Shape;6966;p74"/>
            <p:cNvGrpSpPr/>
            <p:nvPr/>
          </p:nvGrpSpPr>
          <p:grpSpPr>
            <a:xfrm>
              <a:off x="5722989" y="3244587"/>
              <a:ext cx="529713" cy="295659"/>
              <a:chOff x="5722989" y="3244587"/>
              <a:chExt cx="529713" cy="295659"/>
            </a:xfrm>
          </p:grpSpPr>
          <p:sp>
            <p:nvSpPr>
              <p:cNvPr id="6967" name="Google Shape;6967;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68" name="Google Shape;6968;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69" name="Google Shape;6969;p74"/>
            <p:cNvGrpSpPr/>
            <p:nvPr/>
          </p:nvGrpSpPr>
          <p:grpSpPr>
            <a:xfrm>
              <a:off x="5145061" y="3244587"/>
              <a:ext cx="536807" cy="295659"/>
              <a:chOff x="5145061" y="3244587"/>
              <a:chExt cx="536807" cy="295659"/>
            </a:xfrm>
          </p:grpSpPr>
          <p:sp>
            <p:nvSpPr>
              <p:cNvPr id="6970" name="Google Shape;6970;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71" name="Google Shape;6971;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72" name="Google Shape;6972;p74"/>
            <p:cNvGrpSpPr/>
            <p:nvPr/>
          </p:nvGrpSpPr>
          <p:grpSpPr>
            <a:xfrm>
              <a:off x="5341327" y="2898245"/>
              <a:ext cx="532309" cy="614891"/>
              <a:chOff x="5341327" y="2898245"/>
              <a:chExt cx="532309" cy="614891"/>
            </a:xfrm>
          </p:grpSpPr>
          <p:sp>
            <p:nvSpPr>
              <p:cNvPr id="6973" name="Google Shape;6973;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74" name="Google Shape;6974;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975" name="Google Shape;6975;p74"/>
            <p:cNvGrpSpPr/>
            <p:nvPr/>
          </p:nvGrpSpPr>
          <p:grpSpPr>
            <a:xfrm>
              <a:off x="5532290" y="2881789"/>
              <a:ext cx="620516" cy="305456"/>
              <a:chOff x="5532290" y="2881789"/>
              <a:chExt cx="620516" cy="305456"/>
            </a:xfrm>
          </p:grpSpPr>
          <p:sp>
            <p:nvSpPr>
              <p:cNvPr id="6976" name="Google Shape;6976;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77" name="Google Shape;6977;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978" name="Google Shape;6978;p74"/>
          <p:cNvGrpSpPr/>
          <p:nvPr/>
        </p:nvGrpSpPr>
        <p:grpSpPr>
          <a:xfrm>
            <a:off x="8163135" y="3526707"/>
            <a:ext cx="269068" cy="645491"/>
            <a:chOff x="7026852" y="3311869"/>
            <a:chExt cx="434331" cy="1041954"/>
          </a:xfrm>
        </p:grpSpPr>
        <p:sp>
          <p:nvSpPr>
            <p:cNvPr id="6979" name="Google Shape;6979;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4"/>
          <p:cNvGrpSpPr/>
          <p:nvPr/>
        </p:nvGrpSpPr>
        <p:grpSpPr>
          <a:xfrm>
            <a:off x="6179716" y="3565945"/>
            <a:ext cx="293882" cy="293836"/>
            <a:chOff x="4873519" y="3311869"/>
            <a:chExt cx="499374" cy="499296"/>
          </a:xfrm>
        </p:grpSpPr>
        <p:sp>
          <p:nvSpPr>
            <p:cNvPr id="6983" name="Google Shape;6983;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4"/>
          <p:cNvGrpSpPr/>
          <p:nvPr/>
        </p:nvGrpSpPr>
        <p:grpSpPr>
          <a:xfrm>
            <a:off x="6179716" y="3878316"/>
            <a:ext cx="293882" cy="293882"/>
            <a:chOff x="4873519" y="3875839"/>
            <a:chExt cx="499374" cy="499374"/>
          </a:xfrm>
        </p:grpSpPr>
        <p:sp>
          <p:nvSpPr>
            <p:cNvPr id="6986" name="Google Shape;6986;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4"/>
          <p:cNvGrpSpPr/>
          <p:nvPr/>
        </p:nvGrpSpPr>
        <p:grpSpPr>
          <a:xfrm>
            <a:off x="2410244" y="1850269"/>
            <a:ext cx="698104" cy="698208"/>
            <a:chOff x="2565073" y="2075876"/>
            <a:chExt cx="672482" cy="672518"/>
          </a:xfrm>
        </p:grpSpPr>
        <p:sp>
          <p:nvSpPr>
            <p:cNvPr id="6989" name="Google Shape;6989;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4"/>
          <p:cNvGrpSpPr/>
          <p:nvPr/>
        </p:nvGrpSpPr>
        <p:grpSpPr>
          <a:xfrm>
            <a:off x="5633655" y="3534869"/>
            <a:ext cx="438354" cy="637329"/>
            <a:chOff x="1697726" y="3244179"/>
            <a:chExt cx="788124" cy="1146069"/>
          </a:xfrm>
        </p:grpSpPr>
        <p:sp>
          <p:nvSpPr>
            <p:cNvPr id="6996" name="Google Shape;6996;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7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74"/>
          <p:cNvGrpSpPr/>
          <p:nvPr/>
        </p:nvGrpSpPr>
        <p:grpSpPr>
          <a:xfrm>
            <a:off x="7634869" y="1863232"/>
            <a:ext cx="799565" cy="670282"/>
            <a:chOff x="7617850" y="2063282"/>
            <a:chExt cx="799565" cy="670282"/>
          </a:xfrm>
        </p:grpSpPr>
        <p:cxnSp>
          <p:nvCxnSpPr>
            <p:cNvPr id="7000" name="Google Shape;7000;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01" name="Google Shape;7001;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02" name="Google Shape;7002;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03" name="Google Shape;7003;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004" name="Google Shape;7004;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005" name="Google Shape;7005;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006" name="Google Shape;7006;p74"/>
            <p:cNvGrpSpPr/>
            <p:nvPr/>
          </p:nvGrpSpPr>
          <p:grpSpPr>
            <a:xfrm>
              <a:off x="7734309" y="2063282"/>
              <a:ext cx="570957" cy="620095"/>
              <a:chOff x="7734309" y="2063282"/>
              <a:chExt cx="570957" cy="620095"/>
            </a:xfrm>
          </p:grpSpPr>
          <p:grpSp>
            <p:nvGrpSpPr>
              <p:cNvPr id="7007" name="Google Shape;7007;p74"/>
              <p:cNvGrpSpPr/>
              <p:nvPr/>
            </p:nvGrpSpPr>
            <p:grpSpPr>
              <a:xfrm>
                <a:off x="8031573" y="2063282"/>
                <a:ext cx="273693" cy="620095"/>
                <a:chOff x="8031573" y="2063282"/>
                <a:chExt cx="273693" cy="620095"/>
              </a:xfrm>
            </p:grpSpPr>
            <p:sp>
              <p:nvSpPr>
                <p:cNvPr id="7008" name="Google Shape;7008;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4"/>
              <p:cNvGrpSpPr/>
              <p:nvPr/>
            </p:nvGrpSpPr>
            <p:grpSpPr>
              <a:xfrm flipH="1">
                <a:off x="7734309" y="2063282"/>
                <a:ext cx="273693" cy="620095"/>
                <a:chOff x="8031573" y="2063282"/>
                <a:chExt cx="273693" cy="620095"/>
              </a:xfrm>
            </p:grpSpPr>
            <p:sp>
              <p:nvSpPr>
                <p:cNvPr id="7013" name="Google Shape;7013;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17" name="Google Shape;7017;p7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9" name="Google Shape;7019;p74"/>
          <p:cNvGrpSpPr/>
          <p:nvPr/>
        </p:nvGrpSpPr>
        <p:grpSpPr>
          <a:xfrm>
            <a:off x="7821475" y="2716715"/>
            <a:ext cx="602567" cy="601884"/>
            <a:chOff x="1186975" y="238125"/>
            <a:chExt cx="5244275" cy="5238325"/>
          </a:xfrm>
        </p:grpSpPr>
        <p:sp>
          <p:nvSpPr>
            <p:cNvPr id="7020" name="Google Shape;7020;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4"/>
          <p:cNvGrpSpPr/>
          <p:nvPr/>
        </p:nvGrpSpPr>
        <p:grpSpPr>
          <a:xfrm>
            <a:off x="3264213" y="1856199"/>
            <a:ext cx="651848" cy="687338"/>
            <a:chOff x="3400515" y="2056248"/>
            <a:chExt cx="698134" cy="735987"/>
          </a:xfrm>
        </p:grpSpPr>
        <p:grpSp>
          <p:nvGrpSpPr>
            <p:cNvPr id="7025" name="Google Shape;7025;p74"/>
            <p:cNvGrpSpPr/>
            <p:nvPr/>
          </p:nvGrpSpPr>
          <p:grpSpPr>
            <a:xfrm>
              <a:off x="3400515" y="2283913"/>
              <a:ext cx="312919" cy="219900"/>
              <a:chOff x="3400515" y="2283913"/>
              <a:chExt cx="312919" cy="219900"/>
            </a:xfrm>
          </p:grpSpPr>
          <p:sp>
            <p:nvSpPr>
              <p:cNvPr id="7026" name="Google Shape;7026;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27" name="Google Shape;7027;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028" name="Google Shape;7028;p74"/>
            <p:cNvGrpSpPr/>
            <p:nvPr/>
          </p:nvGrpSpPr>
          <p:grpSpPr>
            <a:xfrm>
              <a:off x="3547823" y="2461089"/>
              <a:ext cx="219900" cy="331146"/>
              <a:chOff x="3547823" y="2461089"/>
              <a:chExt cx="219900" cy="331146"/>
            </a:xfrm>
          </p:grpSpPr>
          <p:sp>
            <p:nvSpPr>
              <p:cNvPr id="7029" name="Google Shape;7029;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30" name="Google Shape;7030;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031" name="Google Shape;7031;p74"/>
            <p:cNvGrpSpPr/>
            <p:nvPr/>
          </p:nvGrpSpPr>
          <p:grpSpPr>
            <a:xfrm>
              <a:off x="3734138" y="2461089"/>
              <a:ext cx="219900" cy="331146"/>
              <a:chOff x="3734138" y="2461089"/>
              <a:chExt cx="219900" cy="331146"/>
            </a:xfrm>
          </p:grpSpPr>
          <p:sp>
            <p:nvSpPr>
              <p:cNvPr id="7032" name="Google Shape;7032;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33" name="Google Shape;7033;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034" name="Google Shape;7034;p74"/>
            <p:cNvGrpSpPr/>
            <p:nvPr/>
          </p:nvGrpSpPr>
          <p:grpSpPr>
            <a:xfrm>
              <a:off x="3787560" y="2281742"/>
              <a:ext cx="311089" cy="219900"/>
              <a:chOff x="3787560" y="2281742"/>
              <a:chExt cx="311089" cy="219900"/>
            </a:xfrm>
          </p:grpSpPr>
          <p:sp>
            <p:nvSpPr>
              <p:cNvPr id="7035" name="Google Shape;7035;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036" name="Google Shape;7036;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037" name="Google Shape;7037;p74"/>
            <p:cNvGrpSpPr/>
            <p:nvPr/>
          </p:nvGrpSpPr>
          <p:grpSpPr>
            <a:xfrm>
              <a:off x="3637290" y="2056248"/>
              <a:ext cx="219900" cy="330736"/>
              <a:chOff x="3637290" y="2056248"/>
              <a:chExt cx="219900" cy="330736"/>
            </a:xfrm>
          </p:grpSpPr>
          <p:sp>
            <p:nvSpPr>
              <p:cNvPr id="7038" name="Google Shape;7038;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039" name="Google Shape;7039;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40" name="Google Shape;7040;p74"/>
          <p:cNvGrpSpPr/>
          <p:nvPr/>
        </p:nvGrpSpPr>
        <p:grpSpPr>
          <a:xfrm>
            <a:off x="2555919" y="2726205"/>
            <a:ext cx="1268144" cy="592394"/>
            <a:chOff x="238125" y="1188750"/>
            <a:chExt cx="7140450" cy="3335550"/>
          </a:xfrm>
        </p:grpSpPr>
        <p:sp>
          <p:nvSpPr>
            <p:cNvPr id="7041" name="Google Shape;7041;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4"/>
          <p:cNvGrpSpPr/>
          <p:nvPr/>
        </p:nvGrpSpPr>
        <p:grpSpPr>
          <a:xfrm>
            <a:off x="6663819" y="2728360"/>
            <a:ext cx="1053944" cy="590147"/>
            <a:chOff x="238125" y="1335475"/>
            <a:chExt cx="5418735" cy="3034175"/>
          </a:xfrm>
        </p:grpSpPr>
        <p:sp>
          <p:nvSpPr>
            <p:cNvPr id="7047" name="Google Shape;7047;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4"/>
          <p:cNvGrpSpPr/>
          <p:nvPr/>
        </p:nvGrpSpPr>
        <p:grpSpPr>
          <a:xfrm>
            <a:off x="4094628" y="3533259"/>
            <a:ext cx="1268207" cy="638939"/>
            <a:chOff x="3967651" y="3645904"/>
            <a:chExt cx="1479304" cy="745292"/>
          </a:xfrm>
        </p:grpSpPr>
        <p:grpSp>
          <p:nvGrpSpPr>
            <p:cNvPr id="7051" name="Google Shape;7051;p74"/>
            <p:cNvGrpSpPr/>
            <p:nvPr/>
          </p:nvGrpSpPr>
          <p:grpSpPr>
            <a:xfrm>
              <a:off x="3967651" y="4009026"/>
              <a:ext cx="1479304" cy="382170"/>
              <a:chOff x="3967651" y="4009026"/>
              <a:chExt cx="1479304" cy="382170"/>
            </a:xfrm>
          </p:grpSpPr>
          <p:grpSp>
            <p:nvGrpSpPr>
              <p:cNvPr id="7052" name="Google Shape;7052;p74"/>
              <p:cNvGrpSpPr/>
              <p:nvPr/>
            </p:nvGrpSpPr>
            <p:grpSpPr>
              <a:xfrm>
                <a:off x="4892216" y="4195630"/>
                <a:ext cx="554739" cy="195566"/>
                <a:chOff x="3604375" y="4892160"/>
                <a:chExt cx="1651500" cy="582215"/>
              </a:xfrm>
            </p:grpSpPr>
            <p:sp>
              <p:nvSpPr>
                <p:cNvPr id="7053" name="Google Shape;7053;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4"/>
              <p:cNvGrpSpPr/>
              <p:nvPr/>
            </p:nvGrpSpPr>
            <p:grpSpPr>
              <a:xfrm>
                <a:off x="3967651" y="4146303"/>
                <a:ext cx="579402" cy="244893"/>
                <a:chOff x="851875" y="4745310"/>
                <a:chExt cx="1724925" cy="729065"/>
              </a:xfrm>
            </p:grpSpPr>
            <p:sp>
              <p:nvSpPr>
                <p:cNvPr id="7056" name="Google Shape;7056;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4"/>
              <p:cNvGrpSpPr/>
              <p:nvPr/>
            </p:nvGrpSpPr>
            <p:grpSpPr>
              <a:xfrm>
                <a:off x="4460753" y="4009026"/>
                <a:ext cx="493110" cy="382170"/>
                <a:chOff x="2319875" y="4336625"/>
                <a:chExt cx="1468025" cy="1137750"/>
              </a:xfrm>
            </p:grpSpPr>
            <p:sp>
              <p:nvSpPr>
                <p:cNvPr id="7059" name="Google Shape;7059;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1" name="Google Shape;7061;p74"/>
            <p:cNvGrpSpPr/>
            <p:nvPr/>
          </p:nvGrpSpPr>
          <p:grpSpPr>
            <a:xfrm>
              <a:off x="4479443" y="3645904"/>
              <a:ext cx="455965" cy="388789"/>
              <a:chOff x="2957425" y="238100"/>
              <a:chExt cx="1910200" cy="1628775"/>
            </a:xfrm>
          </p:grpSpPr>
          <p:sp>
            <p:nvSpPr>
              <p:cNvPr id="7062" name="Google Shape;7062;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2" name="Google Shape;7072;p74"/>
          <p:cNvGrpSpPr/>
          <p:nvPr/>
        </p:nvGrpSpPr>
        <p:grpSpPr>
          <a:xfrm>
            <a:off x="2480742" y="3534460"/>
            <a:ext cx="1243128" cy="637739"/>
            <a:chOff x="2496310" y="3693351"/>
            <a:chExt cx="1342906" cy="688926"/>
          </a:xfrm>
        </p:grpSpPr>
        <p:grpSp>
          <p:nvGrpSpPr>
            <p:cNvPr id="7073" name="Google Shape;7073;p74"/>
            <p:cNvGrpSpPr/>
            <p:nvPr/>
          </p:nvGrpSpPr>
          <p:grpSpPr>
            <a:xfrm>
              <a:off x="2496310" y="3693351"/>
              <a:ext cx="1342906" cy="688875"/>
              <a:chOff x="2496310" y="3693351"/>
              <a:chExt cx="1342906" cy="688875"/>
            </a:xfrm>
          </p:grpSpPr>
          <p:sp>
            <p:nvSpPr>
              <p:cNvPr id="7074" name="Google Shape;7074;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0" name="Google Shape;7080;p74"/>
              <p:cNvCxnSpPr>
                <a:stCxn id="707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081" name="Google Shape;7081;p74"/>
              <p:cNvCxnSpPr>
                <a:stCxn id="707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082" name="Google Shape;7082;p74"/>
              <p:cNvCxnSpPr>
                <a:stCxn id="707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83" name="Google Shape;7083;p74"/>
              <p:cNvCxnSpPr>
                <a:stCxn id="707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084" name="Google Shape;7084;p74"/>
              <p:cNvCxnSpPr>
                <a:stCxn id="707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085" name="Google Shape;7085;p74"/>
            <p:cNvGrpSpPr/>
            <p:nvPr/>
          </p:nvGrpSpPr>
          <p:grpSpPr>
            <a:xfrm>
              <a:off x="2675275" y="3930557"/>
              <a:ext cx="1003306" cy="451719"/>
              <a:chOff x="2675275" y="4174282"/>
              <a:chExt cx="1003306" cy="451719"/>
            </a:xfrm>
          </p:grpSpPr>
          <p:sp>
            <p:nvSpPr>
              <p:cNvPr id="7086" name="Google Shape;7086;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9" name="Google Shape;7089;p74"/>
          <p:cNvGrpSpPr/>
          <p:nvPr/>
        </p:nvGrpSpPr>
        <p:grpSpPr>
          <a:xfrm>
            <a:off x="1654412" y="971306"/>
            <a:ext cx="574511" cy="874709"/>
            <a:chOff x="1715404" y="1112080"/>
            <a:chExt cx="642270" cy="977984"/>
          </a:xfrm>
        </p:grpSpPr>
        <p:grpSp>
          <p:nvGrpSpPr>
            <p:cNvPr id="7090" name="Google Shape;7090;p74"/>
            <p:cNvGrpSpPr/>
            <p:nvPr/>
          </p:nvGrpSpPr>
          <p:grpSpPr>
            <a:xfrm>
              <a:off x="1715404" y="1112080"/>
              <a:ext cx="642270" cy="977984"/>
              <a:chOff x="1715404" y="1112080"/>
              <a:chExt cx="642270" cy="977984"/>
            </a:xfrm>
          </p:grpSpPr>
          <p:sp>
            <p:nvSpPr>
              <p:cNvPr id="7091" name="Google Shape;7091;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4"/>
            <p:cNvGrpSpPr/>
            <p:nvPr/>
          </p:nvGrpSpPr>
          <p:grpSpPr>
            <a:xfrm>
              <a:off x="1768927" y="1165603"/>
              <a:ext cx="535225" cy="851367"/>
              <a:chOff x="1768927" y="1165603"/>
              <a:chExt cx="535225" cy="851367"/>
            </a:xfrm>
          </p:grpSpPr>
          <p:sp>
            <p:nvSpPr>
              <p:cNvPr id="7094" name="Google Shape;7094;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4"/>
            <p:cNvGrpSpPr/>
            <p:nvPr/>
          </p:nvGrpSpPr>
          <p:grpSpPr>
            <a:xfrm>
              <a:off x="1822449" y="1219125"/>
              <a:ext cx="428180" cy="718859"/>
              <a:chOff x="1822449" y="1219125"/>
              <a:chExt cx="428180" cy="718859"/>
            </a:xfrm>
          </p:grpSpPr>
          <p:sp>
            <p:nvSpPr>
              <p:cNvPr id="7097" name="Google Shape;7097;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4"/>
            <p:cNvGrpSpPr/>
            <p:nvPr/>
          </p:nvGrpSpPr>
          <p:grpSpPr>
            <a:xfrm>
              <a:off x="1875972" y="1272648"/>
              <a:ext cx="321135" cy="586939"/>
              <a:chOff x="1875972" y="1272648"/>
              <a:chExt cx="321135" cy="586939"/>
            </a:xfrm>
          </p:grpSpPr>
          <p:sp>
            <p:nvSpPr>
              <p:cNvPr id="7100" name="Google Shape;7100;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2" name="Google Shape;7102;p74"/>
          <p:cNvGrpSpPr/>
          <p:nvPr/>
        </p:nvGrpSpPr>
        <p:grpSpPr>
          <a:xfrm>
            <a:off x="7761573" y="3528028"/>
            <a:ext cx="293855" cy="644170"/>
            <a:chOff x="241025" y="3151575"/>
            <a:chExt cx="293855" cy="644170"/>
          </a:xfrm>
        </p:grpSpPr>
        <p:sp>
          <p:nvSpPr>
            <p:cNvPr id="7103" name="Google Shape;7103;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4"/>
          <p:cNvGrpSpPr/>
          <p:nvPr/>
        </p:nvGrpSpPr>
        <p:grpSpPr>
          <a:xfrm>
            <a:off x="709557" y="2728028"/>
            <a:ext cx="1779649" cy="591620"/>
            <a:chOff x="246070" y="1983375"/>
            <a:chExt cx="1855347" cy="616849"/>
          </a:xfrm>
        </p:grpSpPr>
        <p:sp>
          <p:nvSpPr>
            <p:cNvPr id="7106" name="Google Shape;7106;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4"/>
          <p:cNvGrpSpPr/>
          <p:nvPr/>
        </p:nvGrpSpPr>
        <p:grpSpPr>
          <a:xfrm>
            <a:off x="2320424" y="971306"/>
            <a:ext cx="711055" cy="745993"/>
            <a:chOff x="2496269" y="1171698"/>
            <a:chExt cx="761953" cy="799392"/>
          </a:xfrm>
        </p:grpSpPr>
        <p:grpSp>
          <p:nvGrpSpPr>
            <p:cNvPr id="7116" name="Google Shape;7116;p74"/>
            <p:cNvGrpSpPr/>
            <p:nvPr/>
          </p:nvGrpSpPr>
          <p:grpSpPr>
            <a:xfrm>
              <a:off x="2496269" y="1171698"/>
              <a:ext cx="761953" cy="723022"/>
              <a:chOff x="2496269" y="1171698"/>
              <a:chExt cx="761953" cy="723022"/>
            </a:xfrm>
          </p:grpSpPr>
          <p:sp>
            <p:nvSpPr>
              <p:cNvPr id="7117" name="Google Shape;7117;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9" name="Google Shape;7119;p74"/>
              <p:cNvGrpSpPr/>
              <p:nvPr/>
            </p:nvGrpSpPr>
            <p:grpSpPr>
              <a:xfrm>
                <a:off x="2496269" y="1171698"/>
                <a:ext cx="761953" cy="723022"/>
                <a:chOff x="2496269" y="1120652"/>
                <a:chExt cx="761953" cy="723022"/>
              </a:xfrm>
            </p:grpSpPr>
            <p:grpSp>
              <p:nvGrpSpPr>
                <p:cNvPr id="7120" name="Google Shape;7120;p74"/>
                <p:cNvGrpSpPr/>
                <p:nvPr/>
              </p:nvGrpSpPr>
              <p:grpSpPr>
                <a:xfrm>
                  <a:off x="2496269" y="1120652"/>
                  <a:ext cx="761953" cy="723022"/>
                  <a:chOff x="2496269" y="1120652"/>
                  <a:chExt cx="761953" cy="723022"/>
                </a:xfrm>
              </p:grpSpPr>
              <p:grpSp>
                <p:nvGrpSpPr>
                  <p:cNvPr id="7121" name="Google Shape;7121;p74"/>
                  <p:cNvGrpSpPr/>
                  <p:nvPr/>
                </p:nvGrpSpPr>
                <p:grpSpPr>
                  <a:xfrm>
                    <a:off x="2496269" y="1304589"/>
                    <a:ext cx="407089" cy="305057"/>
                    <a:chOff x="2496269" y="1304589"/>
                    <a:chExt cx="407089" cy="305057"/>
                  </a:xfrm>
                </p:grpSpPr>
                <p:sp>
                  <p:nvSpPr>
                    <p:cNvPr id="7122" name="Google Shape;7122;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4"/>
                  <p:cNvGrpSpPr/>
                  <p:nvPr/>
                </p:nvGrpSpPr>
                <p:grpSpPr>
                  <a:xfrm>
                    <a:off x="2586468" y="1493376"/>
                    <a:ext cx="358850" cy="349656"/>
                    <a:chOff x="2586468" y="1493376"/>
                    <a:chExt cx="358850" cy="349656"/>
                  </a:xfrm>
                </p:grpSpPr>
                <p:sp>
                  <p:nvSpPr>
                    <p:cNvPr id="7125" name="Google Shape;7125;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4"/>
                  <p:cNvGrpSpPr/>
                  <p:nvPr/>
                </p:nvGrpSpPr>
                <p:grpSpPr>
                  <a:xfrm>
                    <a:off x="2807939" y="1494024"/>
                    <a:ext cx="358857" cy="349650"/>
                    <a:chOff x="2807939" y="1494024"/>
                    <a:chExt cx="358857" cy="349650"/>
                  </a:xfrm>
                </p:grpSpPr>
                <p:sp>
                  <p:nvSpPr>
                    <p:cNvPr id="7128" name="Google Shape;7128;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4"/>
                  <p:cNvGrpSpPr/>
                  <p:nvPr/>
                </p:nvGrpSpPr>
                <p:grpSpPr>
                  <a:xfrm>
                    <a:off x="2851133" y="1305635"/>
                    <a:ext cx="407089" cy="305057"/>
                    <a:chOff x="2851133" y="1305635"/>
                    <a:chExt cx="407089" cy="305057"/>
                  </a:xfrm>
                </p:grpSpPr>
                <p:sp>
                  <p:nvSpPr>
                    <p:cNvPr id="7131" name="Google Shape;7131;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4"/>
                  <p:cNvGrpSpPr/>
                  <p:nvPr/>
                </p:nvGrpSpPr>
                <p:grpSpPr>
                  <a:xfrm>
                    <a:off x="2727495" y="1120652"/>
                    <a:ext cx="300271" cy="396358"/>
                    <a:chOff x="2727495" y="1120652"/>
                    <a:chExt cx="300271" cy="396358"/>
                  </a:xfrm>
                </p:grpSpPr>
                <p:sp>
                  <p:nvSpPr>
                    <p:cNvPr id="7134" name="Google Shape;7134;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6" name="Google Shape;7136;p74"/>
                <p:cNvGrpSpPr/>
                <p:nvPr/>
              </p:nvGrpSpPr>
              <p:grpSpPr>
                <a:xfrm>
                  <a:off x="2722305" y="1350460"/>
                  <a:ext cx="308357" cy="308344"/>
                  <a:chOff x="2722305" y="1350460"/>
                  <a:chExt cx="308357" cy="308344"/>
                </a:xfrm>
              </p:grpSpPr>
              <p:sp>
                <p:nvSpPr>
                  <p:cNvPr id="7137" name="Google Shape;7137;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74"/>
                  <p:cNvGrpSpPr/>
                  <p:nvPr/>
                </p:nvGrpSpPr>
                <p:grpSpPr>
                  <a:xfrm>
                    <a:off x="2725064" y="1364529"/>
                    <a:ext cx="297954" cy="280182"/>
                    <a:chOff x="2725064" y="1364529"/>
                    <a:chExt cx="297954" cy="280182"/>
                  </a:xfrm>
                </p:grpSpPr>
                <p:sp>
                  <p:nvSpPr>
                    <p:cNvPr id="7139" name="Google Shape;7139;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144" name="Google Shape;7144;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4"/>
          <p:cNvGrpSpPr/>
          <p:nvPr/>
        </p:nvGrpSpPr>
        <p:grpSpPr>
          <a:xfrm>
            <a:off x="3909124" y="2727412"/>
            <a:ext cx="1569144" cy="591015"/>
            <a:chOff x="3820100" y="3023049"/>
            <a:chExt cx="1303926" cy="491162"/>
          </a:xfrm>
        </p:grpSpPr>
        <p:grpSp>
          <p:nvGrpSpPr>
            <p:cNvPr id="7150" name="Google Shape;7150;p74"/>
            <p:cNvGrpSpPr/>
            <p:nvPr/>
          </p:nvGrpSpPr>
          <p:grpSpPr>
            <a:xfrm>
              <a:off x="3820100" y="3023072"/>
              <a:ext cx="1303926" cy="491139"/>
              <a:chOff x="3820100" y="3023072"/>
              <a:chExt cx="1303926" cy="491139"/>
            </a:xfrm>
          </p:grpSpPr>
          <p:sp>
            <p:nvSpPr>
              <p:cNvPr id="7151" name="Google Shape;7151;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4"/>
            <p:cNvGrpSpPr/>
            <p:nvPr/>
          </p:nvGrpSpPr>
          <p:grpSpPr>
            <a:xfrm>
              <a:off x="4132439" y="3023645"/>
              <a:ext cx="393633" cy="177096"/>
              <a:chOff x="4132439" y="3023645"/>
              <a:chExt cx="393633" cy="177096"/>
            </a:xfrm>
          </p:grpSpPr>
          <p:sp>
            <p:nvSpPr>
              <p:cNvPr id="7154" name="Google Shape;7154;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4"/>
            <p:cNvGrpSpPr/>
            <p:nvPr/>
          </p:nvGrpSpPr>
          <p:grpSpPr>
            <a:xfrm>
              <a:off x="3921811" y="3023049"/>
              <a:ext cx="1002397" cy="388943"/>
              <a:chOff x="3921811" y="3023049"/>
              <a:chExt cx="1002397" cy="388943"/>
            </a:xfrm>
          </p:grpSpPr>
          <p:sp>
            <p:nvSpPr>
              <p:cNvPr id="7157" name="Google Shape;7157;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4"/>
            <p:cNvGrpSpPr/>
            <p:nvPr/>
          </p:nvGrpSpPr>
          <p:grpSpPr>
            <a:xfrm>
              <a:off x="4023645" y="3023049"/>
              <a:ext cx="683032" cy="286722"/>
              <a:chOff x="4023645" y="3023049"/>
              <a:chExt cx="683032" cy="286722"/>
            </a:xfrm>
          </p:grpSpPr>
          <p:sp>
            <p:nvSpPr>
              <p:cNvPr id="7160" name="Google Shape;7160;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2" name="Google Shape;7162;p74"/>
          <p:cNvGrpSpPr/>
          <p:nvPr/>
        </p:nvGrpSpPr>
        <p:grpSpPr>
          <a:xfrm>
            <a:off x="1541246" y="1854257"/>
            <a:ext cx="713522" cy="688025"/>
            <a:chOff x="1706078" y="2092648"/>
            <a:chExt cx="660913" cy="637296"/>
          </a:xfrm>
        </p:grpSpPr>
        <p:sp>
          <p:nvSpPr>
            <p:cNvPr id="7163" name="Google Shape;7163;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4" name="Google Shape;7164;p74"/>
            <p:cNvGrpSpPr/>
            <p:nvPr/>
          </p:nvGrpSpPr>
          <p:grpSpPr>
            <a:xfrm>
              <a:off x="1706078" y="2092648"/>
              <a:ext cx="660913" cy="575241"/>
              <a:chOff x="1706078" y="2092648"/>
              <a:chExt cx="660913" cy="575241"/>
            </a:xfrm>
          </p:grpSpPr>
          <p:sp>
            <p:nvSpPr>
              <p:cNvPr id="7165" name="Google Shape;7165;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8" name="Google Shape;7168;p74"/>
          <p:cNvGrpSpPr/>
          <p:nvPr/>
        </p:nvGrpSpPr>
        <p:grpSpPr>
          <a:xfrm>
            <a:off x="6303104" y="971806"/>
            <a:ext cx="1317459" cy="684168"/>
            <a:chOff x="238125" y="999450"/>
            <a:chExt cx="7140700" cy="3708225"/>
          </a:xfrm>
        </p:grpSpPr>
        <p:sp>
          <p:nvSpPr>
            <p:cNvPr id="7169" name="Google Shape;7169;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1" name="Shape 7181"/>
        <p:cNvGrpSpPr/>
        <p:nvPr/>
      </p:nvGrpSpPr>
      <p:grpSpPr>
        <a:xfrm>
          <a:off x="0" y="0"/>
          <a:ext cx="0" cy="0"/>
          <a:chOff x="0" y="0"/>
          <a:chExt cx="0" cy="0"/>
        </a:xfrm>
      </p:grpSpPr>
      <p:grpSp>
        <p:nvGrpSpPr>
          <p:cNvPr id="7182" name="Google Shape;7182;p75"/>
          <p:cNvGrpSpPr/>
          <p:nvPr/>
        </p:nvGrpSpPr>
        <p:grpSpPr>
          <a:xfrm>
            <a:off x="717025" y="967615"/>
            <a:ext cx="1636117" cy="1526144"/>
            <a:chOff x="729238" y="1179665"/>
            <a:chExt cx="1636117" cy="1526144"/>
          </a:xfrm>
        </p:grpSpPr>
        <p:grpSp>
          <p:nvGrpSpPr>
            <p:cNvPr id="7183" name="Google Shape;7183;p75"/>
            <p:cNvGrpSpPr/>
            <p:nvPr/>
          </p:nvGrpSpPr>
          <p:grpSpPr>
            <a:xfrm>
              <a:off x="729238" y="1179665"/>
              <a:ext cx="80700" cy="1526144"/>
              <a:chOff x="729238" y="1179665"/>
              <a:chExt cx="80700" cy="1526144"/>
            </a:xfrm>
          </p:grpSpPr>
          <p:sp>
            <p:nvSpPr>
              <p:cNvPr id="7184" name="Google Shape;7184;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5"/>
            <p:cNvGrpSpPr/>
            <p:nvPr/>
          </p:nvGrpSpPr>
          <p:grpSpPr>
            <a:xfrm>
              <a:off x="903098" y="1179665"/>
              <a:ext cx="80700" cy="1526144"/>
              <a:chOff x="903098" y="1179665"/>
              <a:chExt cx="80700" cy="1526144"/>
            </a:xfrm>
          </p:grpSpPr>
          <p:sp>
            <p:nvSpPr>
              <p:cNvPr id="7195" name="Google Shape;7195;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5"/>
            <p:cNvGrpSpPr/>
            <p:nvPr/>
          </p:nvGrpSpPr>
          <p:grpSpPr>
            <a:xfrm>
              <a:off x="1076958" y="1179665"/>
              <a:ext cx="80700" cy="1526144"/>
              <a:chOff x="1076958" y="1179665"/>
              <a:chExt cx="80700" cy="1526144"/>
            </a:xfrm>
          </p:grpSpPr>
          <p:sp>
            <p:nvSpPr>
              <p:cNvPr id="7206" name="Google Shape;7206;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5"/>
            <p:cNvGrpSpPr/>
            <p:nvPr/>
          </p:nvGrpSpPr>
          <p:grpSpPr>
            <a:xfrm>
              <a:off x="1247707" y="1179665"/>
              <a:ext cx="80700" cy="1526144"/>
              <a:chOff x="1247707" y="1179665"/>
              <a:chExt cx="80700" cy="1526144"/>
            </a:xfrm>
          </p:grpSpPr>
          <p:sp>
            <p:nvSpPr>
              <p:cNvPr id="7217" name="Google Shape;7217;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5"/>
            <p:cNvGrpSpPr/>
            <p:nvPr/>
          </p:nvGrpSpPr>
          <p:grpSpPr>
            <a:xfrm>
              <a:off x="1421567" y="1179665"/>
              <a:ext cx="80700" cy="1526144"/>
              <a:chOff x="1421567" y="1179665"/>
              <a:chExt cx="80700" cy="1526144"/>
            </a:xfrm>
          </p:grpSpPr>
          <p:sp>
            <p:nvSpPr>
              <p:cNvPr id="7228" name="Google Shape;7228;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5"/>
            <p:cNvGrpSpPr/>
            <p:nvPr/>
          </p:nvGrpSpPr>
          <p:grpSpPr>
            <a:xfrm>
              <a:off x="1592327" y="1179665"/>
              <a:ext cx="80700" cy="1526144"/>
              <a:chOff x="1592327" y="1179665"/>
              <a:chExt cx="80700" cy="1526144"/>
            </a:xfrm>
          </p:grpSpPr>
          <p:sp>
            <p:nvSpPr>
              <p:cNvPr id="7239" name="Google Shape;7239;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5"/>
            <p:cNvGrpSpPr/>
            <p:nvPr/>
          </p:nvGrpSpPr>
          <p:grpSpPr>
            <a:xfrm>
              <a:off x="1766187" y="1179665"/>
              <a:ext cx="80700" cy="1526144"/>
              <a:chOff x="1766187" y="1179665"/>
              <a:chExt cx="80700" cy="1526144"/>
            </a:xfrm>
          </p:grpSpPr>
          <p:sp>
            <p:nvSpPr>
              <p:cNvPr id="7250" name="Google Shape;7250;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5"/>
            <p:cNvGrpSpPr/>
            <p:nvPr/>
          </p:nvGrpSpPr>
          <p:grpSpPr>
            <a:xfrm>
              <a:off x="1936935" y="1179665"/>
              <a:ext cx="80700" cy="1526144"/>
              <a:chOff x="1936935" y="1179665"/>
              <a:chExt cx="80700" cy="1526144"/>
            </a:xfrm>
          </p:grpSpPr>
          <p:sp>
            <p:nvSpPr>
              <p:cNvPr id="7261" name="Google Shape;7261;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75"/>
            <p:cNvGrpSpPr/>
            <p:nvPr/>
          </p:nvGrpSpPr>
          <p:grpSpPr>
            <a:xfrm>
              <a:off x="2110795" y="1179665"/>
              <a:ext cx="80700" cy="1526144"/>
              <a:chOff x="2110795" y="1179665"/>
              <a:chExt cx="80700" cy="1526144"/>
            </a:xfrm>
          </p:grpSpPr>
          <p:sp>
            <p:nvSpPr>
              <p:cNvPr id="7272" name="Google Shape;7272;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75"/>
            <p:cNvGrpSpPr/>
            <p:nvPr/>
          </p:nvGrpSpPr>
          <p:grpSpPr>
            <a:xfrm>
              <a:off x="2284655" y="1179665"/>
              <a:ext cx="80700" cy="1526144"/>
              <a:chOff x="2284655" y="1179665"/>
              <a:chExt cx="80700" cy="1526144"/>
            </a:xfrm>
          </p:grpSpPr>
          <p:sp>
            <p:nvSpPr>
              <p:cNvPr id="7283" name="Google Shape;7283;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93" name="Google Shape;7293;p75"/>
          <p:cNvGrpSpPr/>
          <p:nvPr/>
        </p:nvGrpSpPr>
        <p:grpSpPr>
          <a:xfrm>
            <a:off x="2611692" y="986753"/>
            <a:ext cx="1364248" cy="1102133"/>
            <a:chOff x="2623904" y="1198803"/>
            <a:chExt cx="1364248" cy="1102133"/>
          </a:xfrm>
        </p:grpSpPr>
        <p:grpSp>
          <p:nvGrpSpPr>
            <p:cNvPr id="7294" name="Google Shape;7294;p75"/>
            <p:cNvGrpSpPr/>
            <p:nvPr/>
          </p:nvGrpSpPr>
          <p:grpSpPr>
            <a:xfrm>
              <a:off x="2623907" y="1198803"/>
              <a:ext cx="1364245" cy="273000"/>
              <a:chOff x="2623907" y="1198803"/>
              <a:chExt cx="1364245" cy="273000"/>
            </a:xfrm>
          </p:grpSpPr>
          <p:sp>
            <p:nvSpPr>
              <p:cNvPr id="7295" name="Google Shape;7295;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5"/>
            <p:cNvGrpSpPr/>
            <p:nvPr/>
          </p:nvGrpSpPr>
          <p:grpSpPr>
            <a:xfrm>
              <a:off x="2623904" y="1476964"/>
              <a:ext cx="1364245" cy="273000"/>
              <a:chOff x="2623904" y="1476964"/>
              <a:chExt cx="1364245" cy="273000"/>
            </a:xfrm>
          </p:grpSpPr>
          <p:sp>
            <p:nvSpPr>
              <p:cNvPr id="7301" name="Google Shape;7301;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5"/>
            <p:cNvGrpSpPr/>
            <p:nvPr/>
          </p:nvGrpSpPr>
          <p:grpSpPr>
            <a:xfrm>
              <a:off x="2623907" y="1749775"/>
              <a:ext cx="1364245" cy="273000"/>
              <a:chOff x="2623907" y="1749775"/>
              <a:chExt cx="1364245" cy="273000"/>
            </a:xfrm>
          </p:grpSpPr>
          <p:sp>
            <p:nvSpPr>
              <p:cNvPr id="7307" name="Google Shape;7307;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5"/>
            <p:cNvGrpSpPr/>
            <p:nvPr/>
          </p:nvGrpSpPr>
          <p:grpSpPr>
            <a:xfrm>
              <a:off x="2623904" y="2027936"/>
              <a:ext cx="1364245" cy="273000"/>
              <a:chOff x="2623904" y="2027936"/>
              <a:chExt cx="1364245" cy="273000"/>
            </a:xfrm>
          </p:grpSpPr>
          <p:sp>
            <p:nvSpPr>
              <p:cNvPr id="7313" name="Google Shape;7313;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8" name="Google Shape;7318;p75"/>
          <p:cNvGrpSpPr/>
          <p:nvPr/>
        </p:nvGrpSpPr>
        <p:grpSpPr>
          <a:xfrm>
            <a:off x="2601153" y="2445826"/>
            <a:ext cx="1387541" cy="159124"/>
            <a:chOff x="3200660" y="2180272"/>
            <a:chExt cx="2563824" cy="378237"/>
          </a:xfrm>
        </p:grpSpPr>
        <p:sp>
          <p:nvSpPr>
            <p:cNvPr id="7319" name="Google Shape;7319;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5"/>
          <p:cNvGrpSpPr/>
          <p:nvPr/>
        </p:nvGrpSpPr>
        <p:grpSpPr>
          <a:xfrm>
            <a:off x="2597677" y="2723590"/>
            <a:ext cx="1390502" cy="159625"/>
            <a:chOff x="3530150" y="2790075"/>
            <a:chExt cx="1962600" cy="225300"/>
          </a:xfrm>
        </p:grpSpPr>
        <p:sp>
          <p:nvSpPr>
            <p:cNvPr id="7338" name="Google Shape;7338;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5"/>
          <p:cNvGrpSpPr/>
          <p:nvPr/>
        </p:nvGrpSpPr>
        <p:grpSpPr>
          <a:xfrm>
            <a:off x="2597735" y="3001855"/>
            <a:ext cx="1411629" cy="154175"/>
            <a:chOff x="3558802" y="4011244"/>
            <a:chExt cx="1866000" cy="111600"/>
          </a:xfrm>
        </p:grpSpPr>
        <p:sp>
          <p:nvSpPr>
            <p:cNvPr id="7341" name="Google Shape;7341;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5"/>
          <p:cNvGrpSpPr/>
          <p:nvPr/>
        </p:nvGrpSpPr>
        <p:grpSpPr>
          <a:xfrm>
            <a:off x="2598023" y="2207425"/>
            <a:ext cx="1383503" cy="119761"/>
            <a:chOff x="3465975" y="2270258"/>
            <a:chExt cx="1986364" cy="171947"/>
          </a:xfrm>
        </p:grpSpPr>
        <p:sp>
          <p:nvSpPr>
            <p:cNvPr id="7344" name="Google Shape;7344;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5"/>
          <p:cNvGrpSpPr/>
          <p:nvPr/>
        </p:nvGrpSpPr>
        <p:grpSpPr>
          <a:xfrm>
            <a:off x="2609030" y="3571198"/>
            <a:ext cx="1369531" cy="195460"/>
            <a:chOff x="723300" y="4253549"/>
            <a:chExt cx="2276482" cy="324900"/>
          </a:xfrm>
        </p:grpSpPr>
        <p:sp>
          <p:nvSpPr>
            <p:cNvPr id="7353" name="Google Shape;7353;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5"/>
          <p:cNvGrpSpPr/>
          <p:nvPr/>
        </p:nvGrpSpPr>
        <p:grpSpPr>
          <a:xfrm>
            <a:off x="2598591" y="3272439"/>
            <a:ext cx="1389066" cy="180119"/>
            <a:chOff x="705948" y="3788465"/>
            <a:chExt cx="2308953" cy="299400"/>
          </a:xfrm>
        </p:grpSpPr>
        <p:sp>
          <p:nvSpPr>
            <p:cNvPr id="7359" name="Google Shape;7359;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5"/>
          <p:cNvGrpSpPr/>
          <p:nvPr/>
        </p:nvGrpSpPr>
        <p:grpSpPr>
          <a:xfrm>
            <a:off x="4195581" y="1876393"/>
            <a:ext cx="1433821" cy="191501"/>
            <a:chOff x="4273350" y="2088443"/>
            <a:chExt cx="1433821" cy="191501"/>
          </a:xfrm>
        </p:grpSpPr>
        <p:grpSp>
          <p:nvGrpSpPr>
            <p:cNvPr id="7365" name="Google Shape;7365;p75"/>
            <p:cNvGrpSpPr/>
            <p:nvPr/>
          </p:nvGrpSpPr>
          <p:grpSpPr>
            <a:xfrm>
              <a:off x="4273350" y="2088443"/>
              <a:ext cx="1433821" cy="0"/>
              <a:chOff x="5224975" y="2962250"/>
              <a:chExt cx="1544400" cy="0"/>
            </a:xfrm>
          </p:grpSpPr>
          <p:cxnSp>
            <p:nvCxnSpPr>
              <p:cNvPr id="7366" name="Google Shape;7366;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67" name="Google Shape;7367;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368" name="Google Shape;7368;p75"/>
            <p:cNvGrpSpPr/>
            <p:nvPr/>
          </p:nvGrpSpPr>
          <p:grpSpPr>
            <a:xfrm>
              <a:off x="4273350" y="2279944"/>
              <a:ext cx="1433821" cy="0"/>
              <a:chOff x="5224975" y="2962250"/>
              <a:chExt cx="1544400" cy="0"/>
            </a:xfrm>
          </p:grpSpPr>
          <p:cxnSp>
            <p:nvCxnSpPr>
              <p:cNvPr id="7369" name="Google Shape;7369;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370" name="Google Shape;7370;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371" name="Google Shape;7371;p75"/>
          <p:cNvGrpSpPr/>
          <p:nvPr/>
        </p:nvGrpSpPr>
        <p:grpSpPr>
          <a:xfrm>
            <a:off x="2646528" y="3885297"/>
            <a:ext cx="1304609" cy="294074"/>
            <a:chOff x="2658741" y="4097347"/>
            <a:chExt cx="1304609" cy="294074"/>
          </a:xfrm>
        </p:grpSpPr>
        <p:grpSp>
          <p:nvGrpSpPr>
            <p:cNvPr id="7372" name="Google Shape;7372;p75"/>
            <p:cNvGrpSpPr/>
            <p:nvPr/>
          </p:nvGrpSpPr>
          <p:grpSpPr>
            <a:xfrm>
              <a:off x="2658741" y="4097347"/>
              <a:ext cx="118572" cy="294074"/>
              <a:chOff x="3343310" y="4475555"/>
              <a:chExt cx="127717" cy="316753"/>
            </a:xfrm>
          </p:grpSpPr>
          <p:sp>
            <p:nvSpPr>
              <p:cNvPr id="7373" name="Google Shape;7373;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5"/>
            <p:cNvGrpSpPr/>
            <p:nvPr/>
          </p:nvGrpSpPr>
          <p:grpSpPr>
            <a:xfrm>
              <a:off x="3815519" y="4098388"/>
              <a:ext cx="147831" cy="291991"/>
              <a:chOff x="3527539" y="4476677"/>
              <a:chExt cx="159232" cy="314510"/>
            </a:xfrm>
          </p:grpSpPr>
          <p:sp>
            <p:nvSpPr>
              <p:cNvPr id="7376" name="Google Shape;7376;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5"/>
            <p:cNvGrpSpPr/>
            <p:nvPr/>
          </p:nvGrpSpPr>
          <p:grpSpPr>
            <a:xfrm>
              <a:off x="3511696" y="4098388"/>
              <a:ext cx="147831" cy="291991"/>
              <a:chOff x="3527539" y="4476677"/>
              <a:chExt cx="159232" cy="314510"/>
            </a:xfrm>
          </p:grpSpPr>
          <p:sp>
            <p:nvSpPr>
              <p:cNvPr id="7379" name="Google Shape;7379;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5"/>
            <p:cNvGrpSpPr/>
            <p:nvPr/>
          </p:nvGrpSpPr>
          <p:grpSpPr>
            <a:xfrm>
              <a:off x="3207874" y="4098388"/>
              <a:ext cx="147831" cy="291991"/>
              <a:chOff x="3527539" y="4476677"/>
              <a:chExt cx="159232" cy="314510"/>
            </a:xfrm>
          </p:grpSpPr>
          <p:sp>
            <p:nvSpPr>
              <p:cNvPr id="7382" name="Google Shape;7382;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5"/>
            <p:cNvGrpSpPr/>
            <p:nvPr/>
          </p:nvGrpSpPr>
          <p:grpSpPr>
            <a:xfrm>
              <a:off x="2933305" y="4097347"/>
              <a:ext cx="118572" cy="294074"/>
              <a:chOff x="3343310" y="4475555"/>
              <a:chExt cx="127717" cy="316753"/>
            </a:xfrm>
          </p:grpSpPr>
          <p:sp>
            <p:nvSpPr>
              <p:cNvPr id="7385" name="Google Shape;7385;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7" name="Google Shape;7387;p75"/>
          <p:cNvGrpSpPr/>
          <p:nvPr/>
        </p:nvGrpSpPr>
        <p:grpSpPr>
          <a:xfrm>
            <a:off x="4197136" y="963991"/>
            <a:ext cx="1430711" cy="751237"/>
            <a:chOff x="5159450" y="1919950"/>
            <a:chExt cx="1541050" cy="862500"/>
          </a:xfrm>
        </p:grpSpPr>
        <p:sp>
          <p:nvSpPr>
            <p:cNvPr id="7388" name="Google Shape;7388;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389" name="Google Shape;7389;p75"/>
            <p:cNvGrpSpPr/>
            <p:nvPr/>
          </p:nvGrpSpPr>
          <p:grpSpPr>
            <a:xfrm>
              <a:off x="5159450" y="1919950"/>
              <a:ext cx="1541050" cy="862500"/>
              <a:chOff x="5159450" y="1919950"/>
              <a:chExt cx="1541050" cy="862500"/>
            </a:xfrm>
          </p:grpSpPr>
          <p:cxnSp>
            <p:nvCxnSpPr>
              <p:cNvPr id="7390" name="Google Shape;7390;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391" name="Google Shape;7391;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392" name="Google Shape;7392;p75"/>
          <p:cNvGrpSpPr/>
          <p:nvPr/>
        </p:nvGrpSpPr>
        <p:grpSpPr>
          <a:xfrm>
            <a:off x="4245274" y="2227761"/>
            <a:ext cx="1334436" cy="967914"/>
            <a:chOff x="4294923" y="2439811"/>
            <a:chExt cx="1334436" cy="967914"/>
          </a:xfrm>
        </p:grpSpPr>
        <p:grpSp>
          <p:nvGrpSpPr>
            <p:cNvPr id="7393" name="Google Shape;7393;p75"/>
            <p:cNvGrpSpPr/>
            <p:nvPr/>
          </p:nvGrpSpPr>
          <p:grpSpPr>
            <a:xfrm>
              <a:off x="4960455" y="2469658"/>
              <a:ext cx="668904" cy="885524"/>
              <a:chOff x="4960455" y="2469658"/>
              <a:chExt cx="668904" cy="885524"/>
            </a:xfrm>
          </p:grpSpPr>
          <p:sp>
            <p:nvSpPr>
              <p:cNvPr id="7394" name="Google Shape;7394;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5"/>
            <p:cNvGrpSpPr/>
            <p:nvPr/>
          </p:nvGrpSpPr>
          <p:grpSpPr>
            <a:xfrm>
              <a:off x="4294923" y="2469658"/>
              <a:ext cx="668951" cy="885524"/>
              <a:chOff x="4294923" y="2469658"/>
              <a:chExt cx="668951" cy="885524"/>
            </a:xfrm>
          </p:grpSpPr>
          <p:sp>
            <p:nvSpPr>
              <p:cNvPr id="7401" name="Google Shape;7401;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7" name="Google Shape;7407;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5"/>
          <p:cNvGrpSpPr/>
          <p:nvPr/>
        </p:nvGrpSpPr>
        <p:grpSpPr>
          <a:xfrm>
            <a:off x="4231477" y="3282206"/>
            <a:ext cx="1430949" cy="897289"/>
            <a:chOff x="4351371" y="3547942"/>
            <a:chExt cx="1345130" cy="843475"/>
          </a:xfrm>
        </p:grpSpPr>
        <p:grpSp>
          <p:nvGrpSpPr>
            <p:cNvPr id="7409" name="Google Shape;7409;p75"/>
            <p:cNvGrpSpPr/>
            <p:nvPr/>
          </p:nvGrpSpPr>
          <p:grpSpPr>
            <a:xfrm>
              <a:off x="4351371" y="4209917"/>
              <a:ext cx="1345130" cy="181500"/>
              <a:chOff x="4351371" y="4209917"/>
              <a:chExt cx="1345130" cy="181500"/>
            </a:xfrm>
          </p:grpSpPr>
          <p:sp>
            <p:nvSpPr>
              <p:cNvPr id="7410" name="Google Shape;7410;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1" name="Google Shape;7411;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412" name="Google Shape;7412;p75"/>
            <p:cNvGrpSpPr/>
            <p:nvPr/>
          </p:nvGrpSpPr>
          <p:grpSpPr>
            <a:xfrm>
              <a:off x="4403010" y="3985221"/>
              <a:ext cx="1109518" cy="181500"/>
              <a:chOff x="4403010" y="3985221"/>
              <a:chExt cx="1109518" cy="181500"/>
            </a:xfrm>
          </p:grpSpPr>
          <p:sp>
            <p:nvSpPr>
              <p:cNvPr id="7413" name="Google Shape;7413;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4" name="Google Shape;7414;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415" name="Google Shape;7415;p75"/>
            <p:cNvGrpSpPr/>
            <p:nvPr/>
          </p:nvGrpSpPr>
          <p:grpSpPr>
            <a:xfrm>
              <a:off x="4618704" y="3766582"/>
              <a:ext cx="807858" cy="181500"/>
              <a:chOff x="4618704" y="3766582"/>
              <a:chExt cx="807858" cy="181500"/>
            </a:xfrm>
          </p:grpSpPr>
          <p:sp>
            <p:nvSpPr>
              <p:cNvPr id="7416" name="Google Shape;7416;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7" name="Google Shape;7417;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418" name="Google Shape;7418;p75"/>
            <p:cNvGrpSpPr/>
            <p:nvPr/>
          </p:nvGrpSpPr>
          <p:grpSpPr>
            <a:xfrm>
              <a:off x="4735238" y="3547942"/>
              <a:ext cx="462839" cy="181500"/>
              <a:chOff x="4735238" y="3547942"/>
              <a:chExt cx="462839" cy="181500"/>
            </a:xfrm>
          </p:grpSpPr>
          <p:sp>
            <p:nvSpPr>
              <p:cNvPr id="7419" name="Google Shape;7419;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0" name="Google Shape;7420;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421" name="Google Shape;7421;p75"/>
          <p:cNvGrpSpPr/>
          <p:nvPr/>
        </p:nvGrpSpPr>
        <p:grpSpPr>
          <a:xfrm>
            <a:off x="7407835" y="2217530"/>
            <a:ext cx="1020955" cy="928853"/>
            <a:chOff x="926675" y="238125"/>
            <a:chExt cx="5755100" cy="5232975"/>
          </a:xfrm>
        </p:grpSpPr>
        <p:sp>
          <p:nvSpPr>
            <p:cNvPr id="7422" name="Google Shape;7422;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5"/>
          <p:cNvGrpSpPr/>
          <p:nvPr/>
        </p:nvGrpSpPr>
        <p:grpSpPr>
          <a:xfrm>
            <a:off x="715208" y="2616265"/>
            <a:ext cx="1695374" cy="1560837"/>
            <a:chOff x="727421" y="2828315"/>
            <a:chExt cx="1695374" cy="1560837"/>
          </a:xfrm>
        </p:grpSpPr>
        <p:grpSp>
          <p:nvGrpSpPr>
            <p:cNvPr id="7427" name="Google Shape;7427;p75"/>
            <p:cNvGrpSpPr/>
            <p:nvPr/>
          </p:nvGrpSpPr>
          <p:grpSpPr>
            <a:xfrm>
              <a:off x="727421" y="2828315"/>
              <a:ext cx="1695374" cy="1560837"/>
              <a:chOff x="734799" y="2782450"/>
              <a:chExt cx="1571100" cy="1577400"/>
            </a:xfrm>
          </p:grpSpPr>
          <p:cxnSp>
            <p:nvCxnSpPr>
              <p:cNvPr id="7428" name="Google Shape;7428;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429" name="Google Shape;7429;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430" name="Google Shape;7430;p75"/>
            <p:cNvGrpSpPr/>
            <p:nvPr/>
          </p:nvGrpSpPr>
          <p:grpSpPr>
            <a:xfrm>
              <a:off x="819108" y="2882501"/>
              <a:ext cx="1556791" cy="1426186"/>
              <a:chOff x="819108" y="2882501"/>
              <a:chExt cx="1556791" cy="1426186"/>
            </a:xfrm>
          </p:grpSpPr>
          <p:grpSp>
            <p:nvGrpSpPr>
              <p:cNvPr id="7431" name="Google Shape;7431;p75"/>
              <p:cNvGrpSpPr/>
              <p:nvPr/>
            </p:nvGrpSpPr>
            <p:grpSpPr>
              <a:xfrm>
                <a:off x="819108" y="2882501"/>
                <a:ext cx="103104" cy="1426186"/>
                <a:chOff x="4674013" y="3100904"/>
                <a:chExt cx="122758" cy="1698043"/>
              </a:xfrm>
            </p:grpSpPr>
            <p:sp>
              <p:nvSpPr>
                <p:cNvPr id="7432" name="Google Shape;7432;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5"/>
              <p:cNvGrpSpPr/>
              <p:nvPr/>
            </p:nvGrpSpPr>
            <p:grpSpPr>
              <a:xfrm>
                <a:off x="1062475" y="2882501"/>
                <a:ext cx="103104" cy="1426186"/>
                <a:chOff x="4940438" y="3100904"/>
                <a:chExt cx="122758" cy="1698043"/>
              </a:xfrm>
            </p:grpSpPr>
            <p:sp>
              <p:nvSpPr>
                <p:cNvPr id="7440" name="Google Shape;7440;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5"/>
              <p:cNvGrpSpPr/>
              <p:nvPr/>
            </p:nvGrpSpPr>
            <p:grpSpPr>
              <a:xfrm>
                <a:off x="1299324" y="2882501"/>
                <a:ext cx="103104" cy="1426186"/>
                <a:chOff x="5206863" y="3100904"/>
                <a:chExt cx="122758" cy="1698043"/>
              </a:xfrm>
            </p:grpSpPr>
            <p:sp>
              <p:nvSpPr>
                <p:cNvPr id="7448" name="Google Shape;7448;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5"/>
              <p:cNvGrpSpPr/>
              <p:nvPr/>
            </p:nvGrpSpPr>
            <p:grpSpPr>
              <a:xfrm>
                <a:off x="1786057" y="2882501"/>
                <a:ext cx="103104" cy="1426186"/>
                <a:chOff x="6006138" y="3143629"/>
                <a:chExt cx="122758" cy="1698043"/>
              </a:xfrm>
            </p:grpSpPr>
            <p:sp>
              <p:nvSpPr>
                <p:cNvPr id="7456" name="Google Shape;7456;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5"/>
              <p:cNvGrpSpPr/>
              <p:nvPr/>
            </p:nvGrpSpPr>
            <p:grpSpPr>
              <a:xfrm>
                <a:off x="2029422" y="2882501"/>
                <a:ext cx="103104" cy="1426186"/>
                <a:chOff x="6805413" y="3100904"/>
                <a:chExt cx="122758" cy="1698043"/>
              </a:xfrm>
            </p:grpSpPr>
            <p:sp>
              <p:nvSpPr>
                <p:cNvPr id="7464" name="Google Shape;7464;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5"/>
              <p:cNvGrpSpPr/>
              <p:nvPr/>
            </p:nvGrpSpPr>
            <p:grpSpPr>
              <a:xfrm>
                <a:off x="2272795" y="2882501"/>
                <a:ext cx="103104" cy="1426186"/>
                <a:chOff x="5206863" y="3100904"/>
                <a:chExt cx="122758" cy="1698043"/>
              </a:xfrm>
            </p:grpSpPr>
            <p:sp>
              <p:nvSpPr>
                <p:cNvPr id="7472" name="Google Shape;7472;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5"/>
              <p:cNvGrpSpPr/>
              <p:nvPr/>
            </p:nvGrpSpPr>
            <p:grpSpPr>
              <a:xfrm>
                <a:off x="1542694" y="2882501"/>
                <a:ext cx="103104" cy="1426186"/>
                <a:chOff x="6006138" y="3143629"/>
                <a:chExt cx="122758" cy="1698043"/>
              </a:xfrm>
            </p:grpSpPr>
            <p:sp>
              <p:nvSpPr>
                <p:cNvPr id="7480" name="Google Shape;7480;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87" name="Google Shape;7487;p75"/>
          <p:cNvGrpSpPr/>
          <p:nvPr/>
        </p:nvGrpSpPr>
        <p:grpSpPr>
          <a:xfrm>
            <a:off x="5671259" y="3305987"/>
            <a:ext cx="2749952" cy="870677"/>
            <a:chOff x="238125" y="1725700"/>
            <a:chExt cx="7139025" cy="2260325"/>
          </a:xfrm>
        </p:grpSpPr>
        <p:sp>
          <p:nvSpPr>
            <p:cNvPr id="7488" name="Google Shape;7488;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5"/>
          <p:cNvGrpSpPr/>
          <p:nvPr/>
        </p:nvGrpSpPr>
        <p:grpSpPr>
          <a:xfrm>
            <a:off x="5941423" y="2247733"/>
            <a:ext cx="1105452" cy="916747"/>
            <a:chOff x="5249100" y="1210600"/>
            <a:chExt cx="3502700" cy="2904775"/>
          </a:xfrm>
        </p:grpSpPr>
        <p:sp>
          <p:nvSpPr>
            <p:cNvPr id="7499" name="Google Shape;7499;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3" name="Google Shape;7503;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504" name="Google Shape;7504;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505" name="Google Shape;7505;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506" name="Google Shape;7506;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507" name="Google Shape;7507;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5"/>
          <p:cNvGrpSpPr/>
          <p:nvPr/>
        </p:nvGrpSpPr>
        <p:grpSpPr>
          <a:xfrm>
            <a:off x="7123971" y="967151"/>
            <a:ext cx="1304650" cy="1124856"/>
            <a:chOff x="7287122" y="1165658"/>
            <a:chExt cx="1219413" cy="1051365"/>
          </a:xfrm>
        </p:grpSpPr>
        <p:grpSp>
          <p:nvGrpSpPr>
            <p:cNvPr id="7509" name="Google Shape;7509;p75"/>
            <p:cNvGrpSpPr/>
            <p:nvPr/>
          </p:nvGrpSpPr>
          <p:grpSpPr>
            <a:xfrm>
              <a:off x="7287122" y="1969723"/>
              <a:ext cx="1219413" cy="247300"/>
              <a:chOff x="7287122" y="1969723"/>
              <a:chExt cx="1219413" cy="247300"/>
            </a:xfrm>
          </p:grpSpPr>
          <p:sp>
            <p:nvSpPr>
              <p:cNvPr id="7510" name="Google Shape;7510;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1" name="Google Shape;7511;p75"/>
              <p:cNvGrpSpPr/>
              <p:nvPr/>
            </p:nvGrpSpPr>
            <p:grpSpPr>
              <a:xfrm>
                <a:off x="7287122" y="2063892"/>
                <a:ext cx="1151753" cy="73428"/>
                <a:chOff x="7287122" y="2063892"/>
                <a:chExt cx="1151753" cy="73428"/>
              </a:xfrm>
            </p:grpSpPr>
            <p:sp>
              <p:nvSpPr>
                <p:cNvPr id="7512" name="Google Shape;7512;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3" name="Google Shape;7513;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514" name="Google Shape;7514;p75"/>
            <p:cNvGrpSpPr/>
            <p:nvPr/>
          </p:nvGrpSpPr>
          <p:grpSpPr>
            <a:xfrm>
              <a:off x="7287122" y="1712201"/>
              <a:ext cx="1219403" cy="246767"/>
              <a:chOff x="7287122" y="1712201"/>
              <a:chExt cx="1219403" cy="246767"/>
            </a:xfrm>
          </p:grpSpPr>
          <p:sp>
            <p:nvSpPr>
              <p:cNvPr id="7515" name="Google Shape;7515;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6" name="Google Shape;7516;p75"/>
              <p:cNvGrpSpPr/>
              <p:nvPr/>
            </p:nvGrpSpPr>
            <p:grpSpPr>
              <a:xfrm>
                <a:off x="7287122" y="1842861"/>
                <a:ext cx="1005303" cy="73419"/>
                <a:chOff x="7287122" y="1842861"/>
                <a:chExt cx="1005303" cy="73419"/>
              </a:xfrm>
            </p:grpSpPr>
            <p:sp>
              <p:nvSpPr>
                <p:cNvPr id="7517" name="Google Shape;7517;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8" name="Google Shape;7518;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519" name="Google Shape;7519;p75"/>
            <p:cNvGrpSpPr/>
            <p:nvPr/>
          </p:nvGrpSpPr>
          <p:grpSpPr>
            <a:xfrm>
              <a:off x="7287122" y="1447520"/>
              <a:ext cx="1219403" cy="286667"/>
              <a:chOff x="7287122" y="1447520"/>
              <a:chExt cx="1219403" cy="286667"/>
            </a:xfrm>
          </p:grpSpPr>
          <p:sp>
            <p:nvSpPr>
              <p:cNvPr id="7520" name="Google Shape;7520;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1" name="Google Shape;7521;p75"/>
              <p:cNvGrpSpPr/>
              <p:nvPr/>
            </p:nvGrpSpPr>
            <p:grpSpPr>
              <a:xfrm>
                <a:off x="7287122" y="1581977"/>
                <a:ext cx="852803" cy="73428"/>
                <a:chOff x="7287122" y="1581977"/>
                <a:chExt cx="852803" cy="73428"/>
              </a:xfrm>
            </p:grpSpPr>
            <p:sp>
              <p:nvSpPr>
                <p:cNvPr id="7522" name="Google Shape;7522;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3" name="Google Shape;7523;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524" name="Google Shape;7524;p75"/>
            <p:cNvGrpSpPr/>
            <p:nvPr/>
          </p:nvGrpSpPr>
          <p:grpSpPr>
            <a:xfrm>
              <a:off x="7287122" y="1165658"/>
              <a:ext cx="1219403" cy="344253"/>
              <a:chOff x="7287122" y="1165658"/>
              <a:chExt cx="1219403" cy="344253"/>
            </a:xfrm>
          </p:grpSpPr>
          <p:sp>
            <p:nvSpPr>
              <p:cNvPr id="7525" name="Google Shape;7525;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75"/>
              <p:cNvGrpSpPr/>
              <p:nvPr/>
            </p:nvGrpSpPr>
            <p:grpSpPr>
              <a:xfrm>
                <a:off x="7287122" y="1341025"/>
                <a:ext cx="695703" cy="73419"/>
                <a:chOff x="7287122" y="1341025"/>
                <a:chExt cx="695703" cy="73419"/>
              </a:xfrm>
            </p:grpSpPr>
            <p:sp>
              <p:nvSpPr>
                <p:cNvPr id="7527" name="Google Shape;7527;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8" name="Google Shape;7528;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529" name="Google Shape;7529;p75"/>
          <p:cNvGrpSpPr/>
          <p:nvPr/>
        </p:nvGrpSpPr>
        <p:grpSpPr>
          <a:xfrm>
            <a:off x="5790463" y="973174"/>
            <a:ext cx="1397729" cy="1098540"/>
            <a:chOff x="5900602" y="1193063"/>
            <a:chExt cx="1299851" cy="1021707"/>
          </a:xfrm>
        </p:grpSpPr>
        <p:grpSp>
          <p:nvGrpSpPr>
            <p:cNvPr id="7530" name="Google Shape;7530;p75"/>
            <p:cNvGrpSpPr/>
            <p:nvPr/>
          </p:nvGrpSpPr>
          <p:grpSpPr>
            <a:xfrm>
              <a:off x="6520337" y="1193063"/>
              <a:ext cx="341815" cy="799959"/>
              <a:chOff x="6520337" y="1193063"/>
              <a:chExt cx="341815" cy="799959"/>
            </a:xfrm>
          </p:grpSpPr>
          <p:grpSp>
            <p:nvGrpSpPr>
              <p:cNvPr id="7531" name="Google Shape;7531;p75"/>
              <p:cNvGrpSpPr/>
              <p:nvPr/>
            </p:nvGrpSpPr>
            <p:grpSpPr>
              <a:xfrm>
                <a:off x="6520337" y="1589527"/>
                <a:ext cx="213950" cy="403494"/>
                <a:chOff x="6520337" y="1589527"/>
                <a:chExt cx="213950" cy="403494"/>
              </a:xfrm>
            </p:grpSpPr>
            <p:sp>
              <p:nvSpPr>
                <p:cNvPr id="7532" name="Google Shape;7532;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5"/>
              <p:cNvGrpSpPr/>
              <p:nvPr/>
            </p:nvGrpSpPr>
            <p:grpSpPr>
              <a:xfrm>
                <a:off x="6577204" y="1193063"/>
                <a:ext cx="284947" cy="464512"/>
                <a:chOff x="6577204" y="1193063"/>
                <a:chExt cx="284947" cy="464512"/>
              </a:xfrm>
            </p:grpSpPr>
            <p:sp>
              <p:nvSpPr>
                <p:cNvPr id="7535" name="Google Shape;7535;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6" name="Google Shape;7536;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537" name="Google Shape;7537;p75"/>
            <p:cNvGrpSpPr/>
            <p:nvPr/>
          </p:nvGrpSpPr>
          <p:grpSpPr>
            <a:xfrm>
              <a:off x="6238903" y="1193063"/>
              <a:ext cx="300475" cy="900152"/>
              <a:chOff x="6238903" y="1193063"/>
              <a:chExt cx="300475" cy="900152"/>
            </a:xfrm>
          </p:grpSpPr>
          <p:grpSp>
            <p:nvGrpSpPr>
              <p:cNvPr id="7538" name="Google Shape;7538;p75"/>
              <p:cNvGrpSpPr/>
              <p:nvPr/>
            </p:nvGrpSpPr>
            <p:grpSpPr>
              <a:xfrm>
                <a:off x="6290865" y="1489315"/>
                <a:ext cx="248514" cy="603900"/>
                <a:chOff x="6290865" y="1489315"/>
                <a:chExt cx="248514" cy="603900"/>
              </a:xfrm>
            </p:grpSpPr>
            <p:sp>
              <p:nvSpPr>
                <p:cNvPr id="7539" name="Google Shape;7539;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5"/>
              <p:cNvGrpSpPr/>
              <p:nvPr/>
            </p:nvGrpSpPr>
            <p:grpSpPr>
              <a:xfrm>
                <a:off x="6238903" y="1193063"/>
                <a:ext cx="284947" cy="333087"/>
                <a:chOff x="6238903" y="1193063"/>
                <a:chExt cx="284947" cy="333087"/>
              </a:xfrm>
            </p:grpSpPr>
            <p:sp>
              <p:nvSpPr>
                <p:cNvPr id="7542" name="Google Shape;7542;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3" name="Google Shape;7543;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544" name="Google Shape;7544;p75"/>
            <p:cNvGrpSpPr/>
            <p:nvPr/>
          </p:nvGrpSpPr>
          <p:grpSpPr>
            <a:xfrm>
              <a:off x="5900602" y="1193063"/>
              <a:ext cx="444345" cy="1021707"/>
              <a:chOff x="5900602" y="1193063"/>
              <a:chExt cx="444345" cy="1021707"/>
            </a:xfrm>
          </p:grpSpPr>
          <p:grpSp>
            <p:nvGrpSpPr>
              <p:cNvPr id="7545" name="Google Shape;7545;p75"/>
              <p:cNvGrpSpPr/>
              <p:nvPr/>
            </p:nvGrpSpPr>
            <p:grpSpPr>
              <a:xfrm>
                <a:off x="6046501" y="1367785"/>
                <a:ext cx="298446" cy="846986"/>
                <a:chOff x="6046501" y="1367785"/>
                <a:chExt cx="298446" cy="846986"/>
              </a:xfrm>
            </p:grpSpPr>
            <p:sp>
              <p:nvSpPr>
                <p:cNvPr id="7546" name="Google Shape;7546;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5"/>
              <p:cNvGrpSpPr/>
              <p:nvPr/>
            </p:nvGrpSpPr>
            <p:grpSpPr>
              <a:xfrm>
                <a:off x="5900602" y="1193063"/>
                <a:ext cx="284947" cy="182312"/>
                <a:chOff x="5900602" y="1193063"/>
                <a:chExt cx="284947" cy="182312"/>
              </a:xfrm>
            </p:grpSpPr>
            <p:sp>
              <p:nvSpPr>
                <p:cNvPr id="7549" name="Google Shape;7549;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0" name="Google Shape;7550;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551" name="Google Shape;7551;p75"/>
            <p:cNvGrpSpPr/>
            <p:nvPr/>
          </p:nvGrpSpPr>
          <p:grpSpPr>
            <a:xfrm>
              <a:off x="6738300" y="1193063"/>
              <a:ext cx="462153" cy="707634"/>
              <a:chOff x="6738300" y="1193063"/>
              <a:chExt cx="462153" cy="707634"/>
            </a:xfrm>
          </p:grpSpPr>
          <p:grpSp>
            <p:nvGrpSpPr>
              <p:cNvPr id="7552" name="Google Shape;7552;p75"/>
              <p:cNvGrpSpPr/>
              <p:nvPr/>
            </p:nvGrpSpPr>
            <p:grpSpPr>
              <a:xfrm>
                <a:off x="6915505" y="1193063"/>
                <a:ext cx="284947" cy="597387"/>
                <a:chOff x="6915505" y="1193063"/>
                <a:chExt cx="284947" cy="597387"/>
              </a:xfrm>
            </p:grpSpPr>
            <p:sp>
              <p:nvSpPr>
                <p:cNvPr id="7553" name="Google Shape;7553;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4" name="Google Shape;7554;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555" name="Google Shape;7555;p75"/>
              <p:cNvGrpSpPr/>
              <p:nvPr/>
            </p:nvGrpSpPr>
            <p:grpSpPr>
              <a:xfrm>
                <a:off x="6738300" y="1684725"/>
                <a:ext cx="230066" cy="215971"/>
                <a:chOff x="6738300" y="1684725"/>
                <a:chExt cx="230066" cy="215971"/>
              </a:xfrm>
            </p:grpSpPr>
            <p:sp>
              <p:nvSpPr>
                <p:cNvPr id="7556" name="Google Shape;7556;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61" name="Shape 7561"/>
        <p:cNvGrpSpPr/>
        <p:nvPr/>
      </p:nvGrpSpPr>
      <p:grpSpPr>
        <a:xfrm>
          <a:off x="0" y="0"/>
          <a:ext cx="0" cy="0"/>
          <a:chOff x="0" y="0"/>
          <a:chExt cx="0" cy="0"/>
        </a:xfrm>
      </p:grpSpPr>
      <p:grpSp>
        <p:nvGrpSpPr>
          <p:cNvPr id="7562" name="Google Shape;7562;p76"/>
          <p:cNvGrpSpPr/>
          <p:nvPr/>
        </p:nvGrpSpPr>
        <p:grpSpPr>
          <a:xfrm>
            <a:off x="829359" y="2307635"/>
            <a:ext cx="339235" cy="298186"/>
            <a:chOff x="898875" y="244725"/>
            <a:chExt cx="481800" cy="423500"/>
          </a:xfrm>
        </p:grpSpPr>
        <p:sp>
          <p:nvSpPr>
            <p:cNvPr id="7563" name="Google Shape;7563;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5" name="Google Shape;7565;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6" name="Google Shape;7566;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76"/>
          <p:cNvGrpSpPr/>
          <p:nvPr/>
        </p:nvGrpSpPr>
        <p:grpSpPr>
          <a:xfrm>
            <a:off x="1267741" y="2287103"/>
            <a:ext cx="298169" cy="339253"/>
            <a:chOff x="1529350" y="258825"/>
            <a:chExt cx="423475" cy="481825"/>
          </a:xfrm>
        </p:grpSpPr>
        <p:sp>
          <p:nvSpPr>
            <p:cNvPr id="7570" name="Google Shape;7570;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76"/>
          <p:cNvGrpSpPr/>
          <p:nvPr/>
        </p:nvGrpSpPr>
        <p:grpSpPr>
          <a:xfrm>
            <a:off x="1660716" y="2367273"/>
            <a:ext cx="340890" cy="178912"/>
            <a:chOff x="2084325" y="363300"/>
            <a:chExt cx="484150" cy="254100"/>
          </a:xfrm>
        </p:grpSpPr>
        <p:sp>
          <p:nvSpPr>
            <p:cNvPr id="7573" name="Google Shape;7573;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5" name="Google Shape;7575;p76"/>
          <p:cNvGrpSpPr/>
          <p:nvPr/>
        </p:nvGrpSpPr>
        <p:grpSpPr>
          <a:xfrm>
            <a:off x="2110011" y="2287102"/>
            <a:ext cx="298169" cy="339253"/>
            <a:chOff x="2707500" y="249400"/>
            <a:chExt cx="423475" cy="481825"/>
          </a:xfrm>
        </p:grpSpPr>
        <p:sp>
          <p:nvSpPr>
            <p:cNvPr id="7576" name="Google Shape;7576;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7" name="Google Shape;7577;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8" name="Google Shape;7578;p76"/>
          <p:cNvGrpSpPr/>
          <p:nvPr/>
        </p:nvGrpSpPr>
        <p:grpSpPr>
          <a:xfrm>
            <a:off x="2523626" y="2287428"/>
            <a:ext cx="305386" cy="338602"/>
            <a:chOff x="3300325" y="249875"/>
            <a:chExt cx="433725" cy="480900"/>
          </a:xfrm>
        </p:grpSpPr>
        <p:sp>
          <p:nvSpPr>
            <p:cNvPr id="7579" name="Google Shape;7579;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2" name="Google Shape;7582;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3" name="Google Shape;7583;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5" name="Google Shape;7585;p76"/>
          <p:cNvGrpSpPr/>
          <p:nvPr/>
        </p:nvGrpSpPr>
        <p:grpSpPr>
          <a:xfrm>
            <a:off x="2912712" y="2287349"/>
            <a:ext cx="352349" cy="338760"/>
            <a:chOff x="3854700" y="249750"/>
            <a:chExt cx="500425" cy="481125"/>
          </a:xfrm>
        </p:grpSpPr>
        <p:sp>
          <p:nvSpPr>
            <p:cNvPr id="7586" name="Google Shape;7586;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7" name="Google Shape;7587;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8" name="Google Shape;7588;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4" name="Google Shape;7594;p76"/>
          <p:cNvGrpSpPr/>
          <p:nvPr/>
        </p:nvGrpSpPr>
        <p:grpSpPr>
          <a:xfrm>
            <a:off x="3330701" y="2287349"/>
            <a:ext cx="352349" cy="338760"/>
            <a:chOff x="4447550" y="249750"/>
            <a:chExt cx="500425" cy="481125"/>
          </a:xfrm>
        </p:grpSpPr>
        <p:sp>
          <p:nvSpPr>
            <p:cNvPr id="7595" name="Google Shape;7595;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7" name="Google Shape;7597;p76"/>
          <p:cNvGrpSpPr/>
          <p:nvPr/>
        </p:nvGrpSpPr>
        <p:grpSpPr>
          <a:xfrm>
            <a:off x="3759902" y="2287102"/>
            <a:ext cx="339253" cy="339253"/>
            <a:chOff x="5049725" y="249400"/>
            <a:chExt cx="481825" cy="481825"/>
          </a:xfrm>
        </p:grpSpPr>
        <p:sp>
          <p:nvSpPr>
            <p:cNvPr id="7598" name="Google Shape;7598;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0" name="Google Shape;7600;p76"/>
          <p:cNvGrpSpPr/>
          <p:nvPr/>
        </p:nvGrpSpPr>
        <p:grpSpPr>
          <a:xfrm>
            <a:off x="4173843" y="2287102"/>
            <a:ext cx="339253" cy="339253"/>
            <a:chOff x="5660400" y="238125"/>
            <a:chExt cx="481825" cy="481825"/>
          </a:xfrm>
        </p:grpSpPr>
        <p:sp>
          <p:nvSpPr>
            <p:cNvPr id="7601" name="Google Shape;7601;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3" name="Google Shape;7603;p76"/>
          <p:cNvGrpSpPr/>
          <p:nvPr/>
        </p:nvGrpSpPr>
        <p:grpSpPr>
          <a:xfrm>
            <a:off x="4590529" y="2287102"/>
            <a:ext cx="339253" cy="339253"/>
            <a:chOff x="6235400" y="249400"/>
            <a:chExt cx="481825" cy="481825"/>
          </a:xfrm>
        </p:grpSpPr>
        <p:sp>
          <p:nvSpPr>
            <p:cNvPr id="7604" name="Google Shape;7604;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9" name="Google Shape;7609;p76"/>
          <p:cNvGrpSpPr/>
          <p:nvPr/>
        </p:nvGrpSpPr>
        <p:grpSpPr>
          <a:xfrm>
            <a:off x="828875" y="2731810"/>
            <a:ext cx="340204" cy="298116"/>
            <a:chOff x="899850" y="871450"/>
            <a:chExt cx="483175" cy="423400"/>
          </a:xfrm>
        </p:grpSpPr>
        <p:sp>
          <p:nvSpPr>
            <p:cNvPr id="7610" name="Google Shape;7610;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1" name="Google Shape;7611;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14" name="Google Shape;7614;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15" name="Google Shape;7615;p76"/>
          <p:cNvGrpSpPr/>
          <p:nvPr/>
        </p:nvGrpSpPr>
        <p:grpSpPr>
          <a:xfrm>
            <a:off x="1660875" y="2711232"/>
            <a:ext cx="340573" cy="339271"/>
            <a:chOff x="2085450" y="842250"/>
            <a:chExt cx="483700" cy="481850"/>
          </a:xfrm>
        </p:grpSpPr>
        <p:sp>
          <p:nvSpPr>
            <p:cNvPr id="7616" name="Google Shape;7616;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9" name="Google Shape;7619;p76"/>
          <p:cNvGrpSpPr/>
          <p:nvPr/>
        </p:nvGrpSpPr>
        <p:grpSpPr>
          <a:xfrm>
            <a:off x="2089443" y="2711241"/>
            <a:ext cx="339306" cy="339253"/>
            <a:chOff x="2685825" y="840375"/>
            <a:chExt cx="481900" cy="481825"/>
          </a:xfrm>
        </p:grpSpPr>
        <p:sp>
          <p:nvSpPr>
            <p:cNvPr id="7620" name="Google Shape;7620;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2" name="Google Shape;7622;p76"/>
          <p:cNvGrpSpPr/>
          <p:nvPr/>
        </p:nvGrpSpPr>
        <p:grpSpPr>
          <a:xfrm>
            <a:off x="2501104" y="2710924"/>
            <a:ext cx="350431" cy="339887"/>
            <a:chOff x="3270675" y="841800"/>
            <a:chExt cx="497700" cy="482725"/>
          </a:xfrm>
        </p:grpSpPr>
        <p:sp>
          <p:nvSpPr>
            <p:cNvPr id="7623" name="Google Shape;7623;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6" name="Google Shape;7626;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27" name="Google Shape;7627;p76"/>
          <p:cNvGrpSpPr/>
          <p:nvPr/>
        </p:nvGrpSpPr>
        <p:grpSpPr>
          <a:xfrm>
            <a:off x="3337249" y="2731783"/>
            <a:ext cx="339253" cy="298169"/>
            <a:chOff x="4467200" y="877100"/>
            <a:chExt cx="481825" cy="423475"/>
          </a:xfrm>
        </p:grpSpPr>
        <p:sp>
          <p:nvSpPr>
            <p:cNvPr id="7628" name="Google Shape;7628;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9" name="Google Shape;7629;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0" name="Google Shape;7630;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2" name="Google Shape;7632;p76"/>
          <p:cNvGrpSpPr/>
          <p:nvPr/>
        </p:nvGrpSpPr>
        <p:grpSpPr>
          <a:xfrm>
            <a:off x="3752140" y="2711232"/>
            <a:ext cx="354778" cy="339271"/>
            <a:chOff x="5045500" y="842250"/>
            <a:chExt cx="503875" cy="481850"/>
          </a:xfrm>
        </p:grpSpPr>
        <p:sp>
          <p:nvSpPr>
            <p:cNvPr id="7633" name="Google Shape;7633;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4" name="Google Shape;7634;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5" name="Google Shape;7635;p76"/>
          <p:cNvGrpSpPr/>
          <p:nvPr/>
        </p:nvGrpSpPr>
        <p:grpSpPr>
          <a:xfrm>
            <a:off x="4174987" y="2737451"/>
            <a:ext cx="336965" cy="286833"/>
            <a:chOff x="5645200" y="879425"/>
            <a:chExt cx="478575" cy="407375"/>
          </a:xfrm>
        </p:grpSpPr>
        <p:sp>
          <p:nvSpPr>
            <p:cNvPr id="7636" name="Google Shape;7636;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8" name="Google Shape;7638;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0" name="Google Shape;7640;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1" name="Google Shape;7641;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2" name="Google Shape;7642;p76"/>
          <p:cNvGrpSpPr/>
          <p:nvPr/>
        </p:nvGrpSpPr>
        <p:grpSpPr>
          <a:xfrm>
            <a:off x="4611062" y="2711241"/>
            <a:ext cx="298186" cy="339253"/>
            <a:chOff x="6264525" y="842250"/>
            <a:chExt cx="423500" cy="481825"/>
          </a:xfrm>
        </p:grpSpPr>
        <p:sp>
          <p:nvSpPr>
            <p:cNvPr id="7643" name="Google Shape;7643;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5" name="Google Shape;7645;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6" name="Google Shape;7646;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0" name="Google Shape;7650;p76"/>
          <p:cNvGrpSpPr/>
          <p:nvPr/>
        </p:nvGrpSpPr>
        <p:grpSpPr>
          <a:xfrm>
            <a:off x="829350" y="3125895"/>
            <a:ext cx="339253" cy="339253"/>
            <a:chOff x="900750" y="1436075"/>
            <a:chExt cx="481825" cy="481825"/>
          </a:xfrm>
        </p:grpSpPr>
        <p:sp>
          <p:nvSpPr>
            <p:cNvPr id="7651" name="Google Shape;7651;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2" name="Google Shape;7652;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5" name="Google Shape;7655;p76"/>
          <p:cNvGrpSpPr/>
          <p:nvPr/>
        </p:nvGrpSpPr>
        <p:grpSpPr>
          <a:xfrm>
            <a:off x="1247198" y="3186183"/>
            <a:ext cx="339253" cy="218676"/>
            <a:chOff x="1492675" y="1520750"/>
            <a:chExt cx="481825" cy="310575"/>
          </a:xfrm>
        </p:grpSpPr>
        <p:sp>
          <p:nvSpPr>
            <p:cNvPr id="7656" name="Google Shape;7656;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8" name="Google Shape;7658;p76"/>
          <p:cNvGrpSpPr/>
          <p:nvPr/>
        </p:nvGrpSpPr>
        <p:grpSpPr>
          <a:xfrm>
            <a:off x="1654995" y="3125877"/>
            <a:ext cx="352332" cy="339288"/>
            <a:chOff x="2071000" y="1435025"/>
            <a:chExt cx="500400" cy="481875"/>
          </a:xfrm>
        </p:grpSpPr>
        <p:sp>
          <p:nvSpPr>
            <p:cNvPr id="7659" name="Google Shape;7659;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2" name="Google Shape;7662;p76"/>
          <p:cNvGrpSpPr/>
          <p:nvPr/>
        </p:nvGrpSpPr>
        <p:grpSpPr>
          <a:xfrm>
            <a:off x="2083159" y="3146709"/>
            <a:ext cx="351874" cy="297623"/>
            <a:chOff x="2678350" y="1464650"/>
            <a:chExt cx="499750" cy="422700"/>
          </a:xfrm>
        </p:grpSpPr>
        <p:sp>
          <p:nvSpPr>
            <p:cNvPr id="7663" name="Google Shape;7663;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6" name="Google Shape;7666;p76"/>
          <p:cNvGrpSpPr/>
          <p:nvPr/>
        </p:nvGrpSpPr>
        <p:grpSpPr>
          <a:xfrm>
            <a:off x="2506692" y="3125895"/>
            <a:ext cx="339253" cy="339253"/>
            <a:chOff x="3271200" y="1435075"/>
            <a:chExt cx="481825" cy="481825"/>
          </a:xfrm>
        </p:grpSpPr>
        <p:sp>
          <p:nvSpPr>
            <p:cNvPr id="7667" name="Google Shape;7667;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9" name="Google Shape;7669;p76"/>
          <p:cNvGrpSpPr/>
          <p:nvPr/>
        </p:nvGrpSpPr>
        <p:grpSpPr>
          <a:xfrm>
            <a:off x="2917165" y="3125877"/>
            <a:ext cx="343442" cy="339288"/>
            <a:chOff x="3858100" y="1435075"/>
            <a:chExt cx="487775" cy="481875"/>
          </a:xfrm>
        </p:grpSpPr>
        <p:sp>
          <p:nvSpPr>
            <p:cNvPr id="7670" name="Google Shape;7670;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2" name="Google Shape;7672;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5" name="Google Shape;7675;p76"/>
          <p:cNvGrpSpPr/>
          <p:nvPr/>
        </p:nvGrpSpPr>
        <p:grpSpPr>
          <a:xfrm>
            <a:off x="3337249" y="3125895"/>
            <a:ext cx="339253" cy="339253"/>
            <a:chOff x="4456875" y="1435075"/>
            <a:chExt cx="481825" cy="481825"/>
          </a:xfrm>
        </p:grpSpPr>
        <p:sp>
          <p:nvSpPr>
            <p:cNvPr id="7676" name="Google Shape;7676;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1" name="Google Shape;7681;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8" name="Google Shape;7688;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1" name="Google Shape;7691;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2" name="Google Shape;7692;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5" name="Google Shape;7695;p76"/>
          <p:cNvGrpSpPr/>
          <p:nvPr/>
        </p:nvGrpSpPr>
        <p:grpSpPr>
          <a:xfrm>
            <a:off x="3758239" y="3125886"/>
            <a:ext cx="342580" cy="339271"/>
            <a:chOff x="5049725" y="1435050"/>
            <a:chExt cx="486550" cy="481850"/>
          </a:xfrm>
        </p:grpSpPr>
        <p:sp>
          <p:nvSpPr>
            <p:cNvPr id="7696" name="Google Shape;7696;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7" name="Google Shape;7697;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8" name="Google Shape;7698;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0" name="Google Shape;7700;p76"/>
          <p:cNvGrpSpPr/>
          <p:nvPr/>
        </p:nvGrpSpPr>
        <p:grpSpPr>
          <a:xfrm>
            <a:off x="4173790" y="3125895"/>
            <a:ext cx="339359" cy="339253"/>
            <a:chOff x="5642475" y="1435075"/>
            <a:chExt cx="481975" cy="481825"/>
          </a:xfrm>
        </p:grpSpPr>
        <p:sp>
          <p:nvSpPr>
            <p:cNvPr id="7701" name="Google Shape;7701;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2" name="Google Shape;7702;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4" name="Google Shape;7704;p76"/>
          <p:cNvGrpSpPr/>
          <p:nvPr/>
        </p:nvGrpSpPr>
        <p:grpSpPr>
          <a:xfrm>
            <a:off x="4588276" y="3125886"/>
            <a:ext cx="343759" cy="339271"/>
            <a:chOff x="6232000" y="1435050"/>
            <a:chExt cx="488225" cy="481850"/>
          </a:xfrm>
        </p:grpSpPr>
        <p:sp>
          <p:nvSpPr>
            <p:cNvPr id="7705" name="Google Shape;7705;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0" name="Google Shape;7710;p76"/>
          <p:cNvGrpSpPr/>
          <p:nvPr/>
        </p:nvGrpSpPr>
        <p:grpSpPr>
          <a:xfrm>
            <a:off x="849012" y="3539545"/>
            <a:ext cx="299929" cy="337792"/>
            <a:chOff x="924450" y="2028975"/>
            <a:chExt cx="425975" cy="479750"/>
          </a:xfrm>
        </p:grpSpPr>
        <p:sp>
          <p:nvSpPr>
            <p:cNvPr id="7711" name="Google Shape;7711;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4" name="Google Shape;7714;p76"/>
          <p:cNvGrpSpPr/>
          <p:nvPr/>
        </p:nvGrpSpPr>
        <p:grpSpPr>
          <a:xfrm>
            <a:off x="1661509" y="3559347"/>
            <a:ext cx="339306" cy="298186"/>
            <a:chOff x="2085450" y="2057100"/>
            <a:chExt cx="481900" cy="423500"/>
          </a:xfrm>
        </p:grpSpPr>
        <p:sp>
          <p:nvSpPr>
            <p:cNvPr id="7715" name="Google Shape;7715;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6" name="Google Shape;7716;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7" name="Google Shape;7717;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8" name="Google Shape;7718;p76"/>
          <p:cNvGrpSpPr/>
          <p:nvPr/>
        </p:nvGrpSpPr>
        <p:grpSpPr>
          <a:xfrm>
            <a:off x="2089442" y="3582592"/>
            <a:ext cx="339306" cy="251698"/>
            <a:chOff x="2678275" y="2090100"/>
            <a:chExt cx="481900" cy="357475"/>
          </a:xfrm>
        </p:grpSpPr>
        <p:sp>
          <p:nvSpPr>
            <p:cNvPr id="7719" name="Google Shape;7719;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4" name="Google Shape;7724;p76"/>
          <p:cNvGrpSpPr/>
          <p:nvPr/>
        </p:nvGrpSpPr>
        <p:grpSpPr>
          <a:xfrm>
            <a:off x="2566646" y="3594790"/>
            <a:ext cx="219345" cy="227301"/>
            <a:chOff x="3357325" y="2093500"/>
            <a:chExt cx="311525" cy="322825"/>
          </a:xfrm>
        </p:grpSpPr>
        <p:sp>
          <p:nvSpPr>
            <p:cNvPr id="7725" name="Google Shape;7725;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28" name="Google Shape;7728;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29" name="Google Shape;7729;p76"/>
          <p:cNvGrpSpPr/>
          <p:nvPr/>
        </p:nvGrpSpPr>
        <p:grpSpPr>
          <a:xfrm>
            <a:off x="3360836" y="3538814"/>
            <a:ext cx="292078" cy="339253"/>
            <a:chOff x="4492800" y="2027925"/>
            <a:chExt cx="414825" cy="481825"/>
          </a:xfrm>
        </p:grpSpPr>
        <p:sp>
          <p:nvSpPr>
            <p:cNvPr id="7730" name="Google Shape;7730;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2" name="Google Shape;7732;p76"/>
          <p:cNvGrpSpPr/>
          <p:nvPr/>
        </p:nvGrpSpPr>
        <p:grpSpPr>
          <a:xfrm>
            <a:off x="3759928" y="3538805"/>
            <a:ext cx="339200" cy="339271"/>
            <a:chOff x="5049725" y="2027900"/>
            <a:chExt cx="481750" cy="481850"/>
          </a:xfrm>
        </p:grpSpPr>
        <p:sp>
          <p:nvSpPr>
            <p:cNvPr id="7733" name="Google Shape;7733;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6" name="Google Shape;7736;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7" name="Google Shape;7737;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1" name="Google Shape;7741;p76"/>
          <p:cNvGrpSpPr/>
          <p:nvPr/>
        </p:nvGrpSpPr>
        <p:grpSpPr>
          <a:xfrm>
            <a:off x="4233524" y="3538893"/>
            <a:ext cx="219890" cy="339095"/>
            <a:chOff x="5726350" y="2028150"/>
            <a:chExt cx="312300" cy="481600"/>
          </a:xfrm>
        </p:grpSpPr>
        <p:sp>
          <p:nvSpPr>
            <p:cNvPr id="7742" name="Google Shape;7742;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4" name="Google Shape;7744;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5" name="Google Shape;7745;p76"/>
          <p:cNvGrpSpPr/>
          <p:nvPr/>
        </p:nvGrpSpPr>
        <p:grpSpPr>
          <a:xfrm>
            <a:off x="4593715" y="3542000"/>
            <a:ext cx="332881" cy="332881"/>
            <a:chOff x="6239925" y="2032450"/>
            <a:chExt cx="472775" cy="472775"/>
          </a:xfrm>
        </p:grpSpPr>
        <p:sp>
          <p:nvSpPr>
            <p:cNvPr id="7746" name="Google Shape;7746;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8" name="Google Shape;7748;p76"/>
          <p:cNvGrpSpPr/>
          <p:nvPr/>
        </p:nvGrpSpPr>
        <p:grpSpPr>
          <a:xfrm>
            <a:off x="5042807" y="2364092"/>
            <a:ext cx="334641" cy="185425"/>
            <a:chOff x="903075" y="2730000"/>
            <a:chExt cx="475275" cy="263350"/>
          </a:xfrm>
        </p:grpSpPr>
        <p:sp>
          <p:nvSpPr>
            <p:cNvPr id="7749" name="Google Shape;7749;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0" name="Google Shape;7750;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1" name="Google Shape;7751;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2" name="Google Shape;7752;p76"/>
          <p:cNvGrpSpPr/>
          <p:nvPr/>
        </p:nvGrpSpPr>
        <p:grpSpPr>
          <a:xfrm>
            <a:off x="1247198" y="3538814"/>
            <a:ext cx="339253" cy="339253"/>
            <a:chOff x="1492675" y="2027925"/>
            <a:chExt cx="481825" cy="481825"/>
          </a:xfrm>
        </p:grpSpPr>
        <p:sp>
          <p:nvSpPr>
            <p:cNvPr id="7753" name="Google Shape;7753;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4" name="Google Shape;7754;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5" name="Google Shape;7755;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7" name="Google Shape;7757;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8" name="Google Shape;7758;p76"/>
          <p:cNvGrpSpPr/>
          <p:nvPr/>
        </p:nvGrpSpPr>
        <p:grpSpPr>
          <a:xfrm>
            <a:off x="5473575" y="2287178"/>
            <a:ext cx="339253" cy="339253"/>
            <a:chOff x="1492675" y="2620775"/>
            <a:chExt cx="481825" cy="481825"/>
          </a:xfrm>
        </p:grpSpPr>
        <p:sp>
          <p:nvSpPr>
            <p:cNvPr id="7759" name="Google Shape;7759;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61" name="Google Shape;7761;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62" name="Google Shape;7762;p76"/>
          <p:cNvGrpSpPr/>
          <p:nvPr/>
        </p:nvGrpSpPr>
        <p:grpSpPr>
          <a:xfrm>
            <a:off x="6297328" y="2303161"/>
            <a:ext cx="333585" cy="307287"/>
            <a:chOff x="2682350" y="2643425"/>
            <a:chExt cx="473775" cy="436425"/>
          </a:xfrm>
        </p:grpSpPr>
        <p:sp>
          <p:nvSpPr>
            <p:cNvPr id="7763" name="Google Shape;7763;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5" name="Google Shape;7765;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8" name="Google Shape;7768;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9" name="Google Shape;7769;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0" name="Google Shape;7770;p76"/>
          <p:cNvGrpSpPr/>
          <p:nvPr/>
        </p:nvGrpSpPr>
        <p:grpSpPr>
          <a:xfrm>
            <a:off x="6762818" y="2287178"/>
            <a:ext cx="238531" cy="339253"/>
            <a:chOff x="3342725" y="2620775"/>
            <a:chExt cx="338775" cy="481825"/>
          </a:xfrm>
        </p:grpSpPr>
        <p:sp>
          <p:nvSpPr>
            <p:cNvPr id="7771" name="Google Shape;7771;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2" name="Google Shape;7772;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4" name="Google Shape;7774;p76"/>
          <p:cNvGrpSpPr/>
          <p:nvPr/>
        </p:nvGrpSpPr>
        <p:grpSpPr>
          <a:xfrm>
            <a:off x="7156568" y="2287178"/>
            <a:ext cx="278296" cy="339253"/>
            <a:chOff x="3907325" y="2620775"/>
            <a:chExt cx="395250" cy="481825"/>
          </a:xfrm>
        </p:grpSpPr>
        <p:sp>
          <p:nvSpPr>
            <p:cNvPr id="7775" name="Google Shape;7775;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6" name="Google Shape;7776;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9" name="Google Shape;7779;p76"/>
          <p:cNvGrpSpPr/>
          <p:nvPr/>
        </p:nvGrpSpPr>
        <p:grpSpPr>
          <a:xfrm>
            <a:off x="7549755" y="2297783"/>
            <a:ext cx="339253" cy="318042"/>
            <a:chOff x="4456875" y="2635825"/>
            <a:chExt cx="481825" cy="451700"/>
          </a:xfrm>
        </p:grpSpPr>
        <p:sp>
          <p:nvSpPr>
            <p:cNvPr id="7780" name="Google Shape;7780;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5" name="Google Shape;7785;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6" name="Google Shape;7786;p76"/>
          <p:cNvGrpSpPr/>
          <p:nvPr/>
        </p:nvGrpSpPr>
        <p:grpSpPr>
          <a:xfrm>
            <a:off x="7974679" y="2297783"/>
            <a:ext cx="339253" cy="318042"/>
            <a:chOff x="5049725" y="2635825"/>
            <a:chExt cx="481825" cy="451700"/>
          </a:xfrm>
        </p:grpSpPr>
        <p:sp>
          <p:nvSpPr>
            <p:cNvPr id="7787" name="Google Shape;7787;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9" name="Google Shape;7789;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0" name="Google Shape;7790;p76"/>
          <p:cNvGrpSpPr/>
          <p:nvPr/>
        </p:nvGrpSpPr>
        <p:grpSpPr>
          <a:xfrm>
            <a:off x="2375386" y="3952243"/>
            <a:ext cx="338566" cy="338373"/>
            <a:chOff x="5643000" y="2621375"/>
            <a:chExt cx="480850" cy="480575"/>
          </a:xfrm>
        </p:grpSpPr>
        <p:sp>
          <p:nvSpPr>
            <p:cNvPr id="7791" name="Google Shape;7791;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4" name="Google Shape;7794;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5" name="Google Shape;7795;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6" name="Google Shape;7796;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7" name="Google Shape;7797;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8" name="Google Shape;7798;p76"/>
          <p:cNvGrpSpPr/>
          <p:nvPr/>
        </p:nvGrpSpPr>
        <p:grpSpPr>
          <a:xfrm>
            <a:off x="4192782" y="3951803"/>
            <a:ext cx="339359" cy="339253"/>
            <a:chOff x="6235250" y="2620775"/>
            <a:chExt cx="481975" cy="481825"/>
          </a:xfrm>
        </p:grpSpPr>
        <p:sp>
          <p:nvSpPr>
            <p:cNvPr id="7799" name="Google Shape;7799;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0" name="Google Shape;7800;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1" name="Google Shape;7801;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2" name="Google Shape;7802;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3" name="Google Shape;7803;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04" name="Google Shape;7804;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05" name="Google Shape;7805;p76"/>
          <p:cNvGrpSpPr/>
          <p:nvPr/>
        </p:nvGrpSpPr>
        <p:grpSpPr>
          <a:xfrm>
            <a:off x="5472652" y="2711317"/>
            <a:ext cx="341101" cy="339253"/>
            <a:chOff x="1535000" y="3223325"/>
            <a:chExt cx="484450" cy="481825"/>
          </a:xfrm>
        </p:grpSpPr>
        <p:sp>
          <p:nvSpPr>
            <p:cNvPr id="7806" name="Google Shape;7806;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7" name="Google Shape;7807;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8" name="Google Shape;7808;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9" name="Google Shape;7809;p76"/>
          <p:cNvGrpSpPr/>
          <p:nvPr/>
        </p:nvGrpSpPr>
        <p:grpSpPr>
          <a:xfrm>
            <a:off x="5880219" y="2746618"/>
            <a:ext cx="339253" cy="268649"/>
            <a:chOff x="2085525" y="3263750"/>
            <a:chExt cx="481825" cy="381550"/>
          </a:xfrm>
        </p:grpSpPr>
        <p:sp>
          <p:nvSpPr>
            <p:cNvPr id="7810" name="Google Shape;7810;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1" name="Google Shape;7811;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12" name="Google Shape;7812;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13" name="Google Shape;7813;p76"/>
          <p:cNvGrpSpPr/>
          <p:nvPr/>
        </p:nvGrpSpPr>
        <p:grpSpPr>
          <a:xfrm>
            <a:off x="6711982" y="2711308"/>
            <a:ext cx="340204" cy="339271"/>
            <a:chOff x="3270450" y="3213625"/>
            <a:chExt cx="483175" cy="481850"/>
          </a:xfrm>
        </p:grpSpPr>
        <p:sp>
          <p:nvSpPr>
            <p:cNvPr id="7814" name="Google Shape;7814;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5" name="Google Shape;7815;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6" name="Google Shape;7816;p76"/>
          <p:cNvGrpSpPr/>
          <p:nvPr/>
        </p:nvGrpSpPr>
        <p:grpSpPr>
          <a:xfrm>
            <a:off x="7211250" y="2711317"/>
            <a:ext cx="168931" cy="339253"/>
            <a:chOff x="3984950" y="3213600"/>
            <a:chExt cx="239925" cy="481825"/>
          </a:xfrm>
        </p:grpSpPr>
        <p:sp>
          <p:nvSpPr>
            <p:cNvPr id="7817" name="Google Shape;7817;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8" name="Google Shape;7818;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19" name="Google Shape;7819;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0" name="Google Shape;7820;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21" name="Google Shape;7821;p76"/>
          <p:cNvGrpSpPr/>
          <p:nvPr/>
        </p:nvGrpSpPr>
        <p:grpSpPr>
          <a:xfrm>
            <a:off x="1874281" y="3981487"/>
            <a:ext cx="355218" cy="279880"/>
            <a:chOff x="5629975" y="3255775"/>
            <a:chExt cx="504500" cy="397500"/>
          </a:xfrm>
        </p:grpSpPr>
        <p:sp>
          <p:nvSpPr>
            <p:cNvPr id="7822" name="Google Shape;7822;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3" name="Google Shape;7823;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4" name="Google Shape;7824;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5" name="Google Shape;7825;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6" name="Google Shape;7826;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27" name="Google Shape;7827;p76"/>
          <p:cNvGrpSpPr/>
          <p:nvPr/>
        </p:nvGrpSpPr>
        <p:grpSpPr>
          <a:xfrm>
            <a:off x="3755839" y="3981593"/>
            <a:ext cx="340256" cy="279669"/>
            <a:chOff x="6234950" y="3255925"/>
            <a:chExt cx="483250" cy="397200"/>
          </a:xfrm>
        </p:grpSpPr>
        <p:sp>
          <p:nvSpPr>
            <p:cNvPr id="7828" name="Google Shape;7828;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9" name="Google Shape;7829;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0" name="Google Shape;7830;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1" name="Google Shape;7831;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2" name="Google Shape;7832;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3" name="Google Shape;7833;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34" name="Google Shape;7834;p76"/>
          <p:cNvGrpSpPr/>
          <p:nvPr/>
        </p:nvGrpSpPr>
        <p:grpSpPr>
          <a:xfrm>
            <a:off x="5051107" y="3125970"/>
            <a:ext cx="318042" cy="339253"/>
            <a:chOff x="914900" y="3806450"/>
            <a:chExt cx="451700" cy="481825"/>
          </a:xfrm>
        </p:grpSpPr>
        <p:sp>
          <p:nvSpPr>
            <p:cNvPr id="7835" name="Google Shape;7835;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6" name="Google Shape;7836;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7" name="Google Shape;7837;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8" name="Google Shape;7838;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9" name="Google Shape;7839;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0" name="Google Shape;7840;p76"/>
          <p:cNvGrpSpPr/>
          <p:nvPr/>
        </p:nvGrpSpPr>
        <p:grpSpPr>
          <a:xfrm>
            <a:off x="5470028" y="3125785"/>
            <a:ext cx="346347" cy="339623"/>
            <a:chOff x="1490050" y="3805975"/>
            <a:chExt cx="491900" cy="482350"/>
          </a:xfrm>
        </p:grpSpPr>
        <p:sp>
          <p:nvSpPr>
            <p:cNvPr id="7841" name="Google Shape;7841;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2" name="Google Shape;7842;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3" name="Google Shape;7843;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4" name="Google Shape;7844;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5" name="Google Shape;7845;p76"/>
          <p:cNvGrpSpPr/>
          <p:nvPr/>
        </p:nvGrpSpPr>
        <p:grpSpPr>
          <a:xfrm>
            <a:off x="5893896" y="3125970"/>
            <a:ext cx="311899" cy="339253"/>
            <a:chOff x="2104275" y="3806450"/>
            <a:chExt cx="442975" cy="481825"/>
          </a:xfrm>
        </p:grpSpPr>
        <p:sp>
          <p:nvSpPr>
            <p:cNvPr id="7846" name="Google Shape;7846;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7" name="Google Shape;7847;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8" name="Google Shape;7848;p76"/>
          <p:cNvGrpSpPr/>
          <p:nvPr/>
        </p:nvGrpSpPr>
        <p:grpSpPr>
          <a:xfrm>
            <a:off x="6317413" y="3125970"/>
            <a:ext cx="293416" cy="339253"/>
            <a:chOff x="2710875" y="3806450"/>
            <a:chExt cx="416725" cy="481825"/>
          </a:xfrm>
        </p:grpSpPr>
        <p:sp>
          <p:nvSpPr>
            <p:cNvPr id="7849" name="Google Shape;7849;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0" name="Google Shape;7850;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1" name="Google Shape;7851;p76"/>
          <p:cNvGrpSpPr/>
          <p:nvPr/>
        </p:nvGrpSpPr>
        <p:grpSpPr>
          <a:xfrm>
            <a:off x="6712457" y="3166412"/>
            <a:ext cx="339253" cy="258369"/>
            <a:chOff x="3271200" y="3863875"/>
            <a:chExt cx="481825" cy="366950"/>
          </a:xfrm>
        </p:grpSpPr>
        <p:sp>
          <p:nvSpPr>
            <p:cNvPr id="7852" name="Google Shape;7852;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3" name="Google Shape;7853;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4" name="Google Shape;7854;p76"/>
          <p:cNvGrpSpPr/>
          <p:nvPr/>
        </p:nvGrpSpPr>
        <p:grpSpPr>
          <a:xfrm>
            <a:off x="7147952" y="3126199"/>
            <a:ext cx="295528" cy="338795"/>
            <a:chOff x="3895050" y="3806775"/>
            <a:chExt cx="419725" cy="481175"/>
          </a:xfrm>
        </p:grpSpPr>
        <p:sp>
          <p:nvSpPr>
            <p:cNvPr id="7855" name="Google Shape;7855;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6" name="Google Shape;7856;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57" name="Google Shape;7857;p76"/>
          <p:cNvGrpSpPr/>
          <p:nvPr/>
        </p:nvGrpSpPr>
        <p:grpSpPr>
          <a:xfrm>
            <a:off x="7551234" y="3125979"/>
            <a:ext cx="336296" cy="339235"/>
            <a:chOff x="4464775" y="3806475"/>
            <a:chExt cx="477625" cy="481800"/>
          </a:xfrm>
        </p:grpSpPr>
        <p:sp>
          <p:nvSpPr>
            <p:cNvPr id="7858" name="Google Shape;7858;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9" name="Google Shape;7859;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0" name="Google Shape;7860;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1" name="Google Shape;7861;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2" name="Google Shape;7862;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3" name="Google Shape;7863;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4" name="Google Shape;7864;p76"/>
          <p:cNvGrpSpPr/>
          <p:nvPr/>
        </p:nvGrpSpPr>
        <p:grpSpPr>
          <a:xfrm>
            <a:off x="7974679" y="3125970"/>
            <a:ext cx="339253" cy="339253"/>
            <a:chOff x="5049725" y="3806450"/>
            <a:chExt cx="481825" cy="481825"/>
          </a:xfrm>
        </p:grpSpPr>
        <p:sp>
          <p:nvSpPr>
            <p:cNvPr id="7865" name="Google Shape;7865;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6" name="Google Shape;7866;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7" name="Google Shape;7867;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68" name="Google Shape;7868;p76"/>
          <p:cNvGrpSpPr/>
          <p:nvPr/>
        </p:nvGrpSpPr>
        <p:grpSpPr>
          <a:xfrm>
            <a:off x="1461983" y="3951798"/>
            <a:ext cx="339253" cy="339253"/>
            <a:chOff x="5651375" y="3806450"/>
            <a:chExt cx="481825" cy="481825"/>
          </a:xfrm>
        </p:grpSpPr>
        <p:sp>
          <p:nvSpPr>
            <p:cNvPr id="7869" name="Google Shape;7869;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0" name="Google Shape;7870;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1" name="Google Shape;7871;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2" name="Google Shape;7872;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73" name="Google Shape;7873;p76"/>
          <p:cNvGrpSpPr/>
          <p:nvPr/>
        </p:nvGrpSpPr>
        <p:grpSpPr>
          <a:xfrm>
            <a:off x="3360663" y="3953787"/>
            <a:ext cx="298503" cy="335275"/>
            <a:chOff x="6264300" y="3809300"/>
            <a:chExt cx="423950" cy="476175"/>
          </a:xfrm>
        </p:grpSpPr>
        <p:sp>
          <p:nvSpPr>
            <p:cNvPr id="7874" name="Google Shape;7874;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5" name="Google Shape;7875;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6" name="Google Shape;7876;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77" name="Google Shape;7877;p76"/>
          <p:cNvGrpSpPr/>
          <p:nvPr/>
        </p:nvGrpSpPr>
        <p:grpSpPr>
          <a:xfrm>
            <a:off x="5039841" y="3538881"/>
            <a:ext cx="340573" cy="339271"/>
            <a:chOff x="898875" y="4399275"/>
            <a:chExt cx="483700" cy="481850"/>
          </a:xfrm>
        </p:grpSpPr>
        <p:sp>
          <p:nvSpPr>
            <p:cNvPr id="7878" name="Google Shape;7878;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9" name="Google Shape;7879;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0" name="Google Shape;7880;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1" name="Google Shape;7881;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2" name="Google Shape;7882;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3" name="Google Shape;7883;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4" name="Google Shape;7884;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5" name="Google Shape;7885;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86" name="Google Shape;7886;p76"/>
          <p:cNvGrpSpPr/>
          <p:nvPr/>
        </p:nvGrpSpPr>
        <p:grpSpPr>
          <a:xfrm>
            <a:off x="5473575" y="3554133"/>
            <a:ext cx="339253" cy="308765"/>
            <a:chOff x="1492675" y="4420975"/>
            <a:chExt cx="481825" cy="438525"/>
          </a:xfrm>
        </p:grpSpPr>
        <p:sp>
          <p:nvSpPr>
            <p:cNvPr id="7887" name="Google Shape;7887;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8" name="Google Shape;7888;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89" name="Google Shape;7889;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0" name="Google Shape;7890;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1" name="Google Shape;7891;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92" name="Google Shape;7892;p76"/>
          <p:cNvGrpSpPr/>
          <p:nvPr/>
        </p:nvGrpSpPr>
        <p:grpSpPr>
          <a:xfrm>
            <a:off x="5878556" y="3539558"/>
            <a:ext cx="342580" cy="337915"/>
            <a:chOff x="2084100" y="4400250"/>
            <a:chExt cx="486550" cy="479925"/>
          </a:xfrm>
        </p:grpSpPr>
        <p:sp>
          <p:nvSpPr>
            <p:cNvPr id="7893" name="Google Shape;7893;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4" name="Google Shape;7894;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5" name="Google Shape;7895;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6" name="Google Shape;7896;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7" name="Google Shape;7897;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8" name="Google Shape;7898;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99" name="Google Shape;7899;p76"/>
          <p:cNvGrpSpPr/>
          <p:nvPr/>
        </p:nvGrpSpPr>
        <p:grpSpPr>
          <a:xfrm>
            <a:off x="6315036" y="3538907"/>
            <a:ext cx="298169" cy="339218"/>
            <a:chOff x="2707950" y="4399325"/>
            <a:chExt cx="423475" cy="481775"/>
          </a:xfrm>
        </p:grpSpPr>
        <p:sp>
          <p:nvSpPr>
            <p:cNvPr id="7900" name="Google Shape;7900;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1" name="Google Shape;7901;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2" name="Google Shape;7902;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3" name="Google Shape;7903;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4" name="Google Shape;7904;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5" name="Google Shape;7905;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6" name="Google Shape;7906;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7" name="Google Shape;7907;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8" name="Google Shape;7908;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9" name="Google Shape;7909;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0" name="Google Shape;7910;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1" name="Google Shape;7911;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12" name="Google Shape;7912;p76"/>
          <p:cNvGrpSpPr/>
          <p:nvPr/>
        </p:nvGrpSpPr>
        <p:grpSpPr>
          <a:xfrm>
            <a:off x="6744555" y="3538881"/>
            <a:ext cx="275057" cy="339271"/>
            <a:chOff x="3330525" y="4399275"/>
            <a:chExt cx="390650" cy="481850"/>
          </a:xfrm>
        </p:grpSpPr>
        <p:sp>
          <p:nvSpPr>
            <p:cNvPr id="7913" name="Google Shape;7913;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4" name="Google Shape;7914;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5" name="Google Shape;7915;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6" name="Google Shape;7916;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7" name="Google Shape;7917;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8" name="Google Shape;7918;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9" name="Google Shape;7919;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0" name="Google Shape;7920;p76"/>
          <p:cNvGrpSpPr/>
          <p:nvPr/>
        </p:nvGrpSpPr>
        <p:grpSpPr>
          <a:xfrm>
            <a:off x="7169084" y="3538890"/>
            <a:ext cx="253265" cy="339253"/>
            <a:chOff x="3938800" y="4399275"/>
            <a:chExt cx="359700" cy="481825"/>
          </a:xfrm>
        </p:grpSpPr>
        <p:sp>
          <p:nvSpPr>
            <p:cNvPr id="7921" name="Google Shape;7921;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2" name="Google Shape;7922;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3" name="Google Shape;7923;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4" name="Google Shape;7924;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5" name="Google Shape;7925;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26" name="Google Shape;7926;p76"/>
          <p:cNvGrpSpPr/>
          <p:nvPr/>
        </p:nvGrpSpPr>
        <p:grpSpPr>
          <a:xfrm>
            <a:off x="7639862" y="3538890"/>
            <a:ext cx="159039" cy="339253"/>
            <a:chOff x="4584850" y="4399275"/>
            <a:chExt cx="225875" cy="481825"/>
          </a:xfrm>
        </p:grpSpPr>
        <p:sp>
          <p:nvSpPr>
            <p:cNvPr id="7927" name="Google Shape;7927;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8" name="Google Shape;7928;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29" name="Google Shape;7929;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930" name="Google Shape;7930;p76"/>
          <p:cNvGrpSpPr/>
          <p:nvPr/>
        </p:nvGrpSpPr>
        <p:grpSpPr>
          <a:xfrm>
            <a:off x="1049680" y="3951795"/>
            <a:ext cx="339253" cy="339253"/>
            <a:chOff x="5642550" y="4399275"/>
            <a:chExt cx="481825" cy="481825"/>
          </a:xfrm>
        </p:grpSpPr>
        <p:sp>
          <p:nvSpPr>
            <p:cNvPr id="7931" name="Google Shape;7931;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2" name="Google Shape;7932;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3" name="Google Shape;7933;p76"/>
          <p:cNvGrpSpPr/>
          <p:nvPr/>
        </p:nvGrpSpPr>
        <p:grpSpPr>
          <a:xfrm>
            <a:off x="2859815" y="3963703"/>
            <a:ext cx="363316" cy="315437"/>
            <a:chOff x="6218300" y="4416175"/>
            <a:chExt cx="516000" cy="448000"/>
          </a:xfrm>
        </p:grpSpPr>
        <p:sp>
          <p:nvSpPr>
            <p:cNvPr id="7934" name="Google Shape;7934;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5" name="Google Shape;7935;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6" name="Google Shape;7936;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37" name="Google Shape;7937;p76"/>
          <p:cNvGrpSpPr/>
          <p:nvPr/>
        </p:nvGrpSpPr>
        <p:grpSpPr>
          <a:xfrm>
            <a:off x="5918879" y="3951792"/>
            <a:ext cx="339253" cy="339253"/>
            <a:chOff x="899850" y="4992125"/>
            <a:chExt cx="481825" cy="481825"/>
          </a:xfrm>
        </p:grpSpPr>
        <p:sp>
          <p:nvSpPr>
            <p:cNvPr id="7938" name="Google Shape;7938;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9" name="Google Shape;7939;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0" name="Google Shape;7940;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1" name="Google Shape;7941;p76"/>
          <p:cNvGrpSpPr/>
          <p:nvPr/>
        </p:nvGrpSpPr>
        <p:grpSpPr>
          <a:xfrm>
            <a:off x="5461708" y="3951792"/>
            <a:ext cx="339253" cy="339253"/>
            <a:chOff x="1492675" y="4992125"/>
            <a:chExt cx="481825" cy="481825"/>
          </a:xfrm>
        </p:grpSpPr>
        <p:sp>
          <p:nvSpPr>
            <p:cNvPr id="7942" name="Google Shape;7942;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3" name="Google Shape;7943;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4" name="Google Shape;7944;p76"/>
          <p:cNvGrpSpPr/>
          <p:nvPr/>
        </p:nvGrpSpPr>
        <p:grpSpPr>
          <a:xfrm>
            <a:off x="5004462" y="3951792"/>
            <a:ext cx="339253" cy="339253"/>
            <a:chOff x="2085525" y="4992125"/>
            <a:chExt cx="481825" cy="481825"/>
          </a:xfrm>
        </p:grpSpPr>
        <p:sp>
          <p:nvSpPr>
            <p:cNvPr id="7945" name="Google Shape;7945;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6" name="Google Shape;7946;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47" name="Google Shape;7947;p76"/>
          <p:cNvGrpSpPr/>
          <p:nvPr/>
        </p:nvGrpSpPr>
        <p:grpSpPr>
          <a:xfrm>
            <a:off x="6833221" y="3951792"/>
            <a:ext cx="339253" cy="339253"/>
            <a:chOff x="2678350" y="4992125"/>
            <a:chExt cx="481825" cy="481825"/>
          </a:xfrm>
        </p:grpSpPr>
        <p:sp>
          <p:nvSpPr>
            <p:cNvPr id="7948" name="Google Shape;7948;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9" name="Google Shape;7949;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0" name="Google Shape;7950;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1" name="Google Shape;7951;p76"/>
          <p:cNvGrpSpPr/>
          <p:nvPr/>
        </p:nvGrpSpPr>
        <p:grpSpPr>
          <a:xfrm>
            <a:off x="4628816" y="3951792"/>
            <a:ext cx="339253" cy="339253"/>
            <a:chOff x="3271200" y="4992125"/>
            <a:chExt cx="481825" cy="481825"/>
          </a:xfrm>
        </p:grpSpPr>
        <p:sp>
          <p:nvSpPr>
            <p:cNvPr id="7952" name="Google Shape;7952;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3" name="Google Shape;7953;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4" name="Google Shape;7954;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55" name="Google Shape;7955;p76"/>
          <p:cNvGrpSpPr/>
          <p:nvPr/>
        </p:nvGrpSpPr>
        <p:grpSpPr>
          <a:xfrm>
            <a:off x="7290263" y="3952822"/>
            <a:ext cx="339411" cy="337193"/>
            <a:chOff x="3863900" y="4993625"/>
            <a:chExt cx="482050" cy="478900"/>
          </a:xfrm>
        </p:grpSpPr>
        <p:sp>
          <p:nvSpPr>
            <p:cNvPr id="7956" name="Google Shape;7956;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7" name="Google Shape;7957;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8" name="Google Shape;7958;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9" name="Google Shape;7959;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60" name="Google Shape;7960;p76"/>
          <p:cNvGrpSpPr/>
          <p:nvPr/>
        </p:nvGrpSpPr>
        <p:grpSpPr>
          <a:xfrm>
            <a:off x="7747437" y="3952822"/>
            <a:ext cx="339411" cy="337193"/>
            <a:chOff x="4456725" y="4993625"/>
            <a:chExt cx="482050" cy="478900"/>
          </a:xfrm>
        </p:grpSpPr>
        <p:sp>
          <p:nvSpPr>
            <p:cNvPr id="7961" name="Google Shape;7961;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2" name="Google Shape;7962;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3" name="Google Shape;7963;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4" name="Google Shape;7964;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65" name="Google Shape;7965;p76"/>
          <p:cNvGrpSpPr/>
          <p:nvPr/>
        </p:nvGrpSpPr>
        <p:grpSpPr>
          <a:xfrm>
            <a:off x="6376030" y="3952813"/>
            <a:ext cx="339411" cy="337211"/>
            <a:chOff x="5049575" y="4993600"/>
            <a:chExt cx="482050" cy="478925"/>
          </a:xfrm>
        </p:grpSpPr>
        <p:sp>
          <p:nvSpPr>
            <p:cNvPr id="7966" name="Google Shape;7966;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7" name="Google Shape;7967;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8" name="Google Shape;7968;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9" name="Google Shape;7969;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970" name="Google Shape;7970;p7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971" name="Google Shape;7971;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75" name="Shape 7975"/>
        <p:cNvGrpSpPr/>
        <p:nvPr/>
      </p:nvGrpSpPr>
      <p:grpSpPr>
        <a:xfrm>
          <a:off x="0" y="0"/>
          <a:ext cx="0" cy="0"/>
          <a:chOff x="0" y="0"/>
          <a:chExt cx="0" cy="0"/>
        </a:xfrm>
      </p:grpSpPr>
      <p:grpSp>
        <p:nvGrpSpPr>
          <p:cNvPr id="7976" name="Google Shape;7976;p77"/>
          <p:cNvGrpSpPr/>
          <p:nvPr/>
        </p:nvGrpSpPr>
        <p:grpSpPr>
          <a:xfrm>
            <a:off x="876361" y="1308054"/>
            <a:ext cx="322099" cy="370529"/>
            <a:chOff x="-42971725" y="3217825"/>
            <a:chExt cx="275675" cy="317125"/>
          </a:xfrm>
        </p:grpSpPr>
        <p:sp>
          <p:nvSpPr>
            <p:cNvPr id="7977" name="Google Shape;7977;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7"/>
          <p:cNvGrpSpPr/>
          <p:nvPr/>
        </p:nvGrpSpPr>
        <p:grpSpPr>
          <a:xfrm>
            <a:off x="848276" y="1776710"/>
            <a:ext cx="378270" cy="337551"/>
            <a:chOff x="-42996150" y="3612600"/>
            <a:chExt cx="323750" cy="288900"/>
          </a:xfrm>
        </p:grpSpPr>
        <p:sp>
          <p:nvSpPr>
            <p:cNvPr id="7981" name="Google Shape;7981;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7"/>
          <p:cNvGrpSpPr/>
          <p:nvPr/>
        </p:nvGrpSpPr>
        <p:grpSpPr>
          <a:xfrm>
            <a:off x="851036" y="2186080"/>
            <a:ext cx="372749" cy="370909"/>
            <a:chOff x="-42994575" y="3950300"/>
            <a:chExt cx="319025" cy="317450"/>
          </a:xfrm>
        </p:grpSpPr>
        <p:sp>
          <p:nvSpPr>
            <p:cNvPr id="7985" name="Google Shape;7985;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7"/>
          <p:cNvGrpSpPr/>
          <p:nvPr/>
        </p:nvGrpSpPr>
        <p:grpSpPr>
          <a:xfrm>
            <a:off x="3004431" y="1332912"/>
            <a:ext cx="371785" cy="370879"/>
            <a:chOff x="-41111350" y="3239100"/>
            <a:chExt cx="318200" cy="317425"/>
          </a:xfrm>
        </p:grpSpPr>
        <p:sp>
          <p:nvSpPr>
            <p:cNvPr id="7989" name="Google Shape;7989;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7"/>
          <p:cNvGrpSpPr/>
          <p:nvPr/>
        </p:nvGrpSpPr>
        <p:grpSpPr>
          <a:xfrm>
            <a:off x="3000751" y="1768444"/>
            <a:ext cx="379146" cy="370967"/>
            <a:chOff x="-41117650" y="3605525"/>
            <a:chExt cx="324500" cy="317500"/>
          </a:xfrm>
        </p:grpSpPr>
        <p:sp>
          <p:nvSpPr>
            <p:cNvPr id="7994" name="Google Shape;7994;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7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77"/>
          <p:cNvGrpSpPr/>
          <p:nvPr/>
        </p:nvGrpSpPr>
        <p:grpSpPr>
          <a:xfrm>
            <a:off x="1827005" y="2659967"/>
            <a:ext cx="216271" cy="371814"/>
            <a:chOff x="-39205300" y="3220175"/>
            <a:chExt cx="185100" cy="318225"/>
          </a:xfrm>
        </p:grpSpPr>
        <p:sp>
          <p:nvSpPr>
            <p:cNvPr id="7999" name="Google Shape;7999;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7"/>
          <p:cNvGrpSpPr/>
          <p:nvPr/>
        </p:nvGrpSpPr>
        <p:grpSpPr>
          <a:xfrm>
            <a:off x="1792533" y="3120038"/>
            <a:ext cx="300016" cy="369273"/>
            <a:chOff x="-39248625" y="3588600"/>
            <a:chExt cx="256775" cy="316050"/>
          </a:xfrm>
        </p:grpSpPr>
        <p:sp>
          <p:nvSpPr>
            <p:cNvPr id="8002" name="Google Shape;8002;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4" name="Google Shape;8004;p7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6" name="Google Shape;8006;p77"/>
          <p:cNvGrpSpPr/>
          <p:nvPr/>
        </p:nvGrpSpPr>
        <p:grpSpPr>
          <a:xfrm>
            <a:off x="1243246" y="1308054"/>
            <a:ext cx="429504" cy="370879"/>
            <a:chOff x="-42651700" y="3217825"/>
            <a:chExt cx="367600" cy="317425"/>
          </a:xfrm>
        </p:grpSpPr>
        <p:sp>
          <p:nvSpPr>
            <p:cNvPr id="8007" name="Google Shape;8007;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7"/>
          <p:cNvGrpSpPr/>
          <p:nvPr/>
        </p:nvGrpSpPr>
        <p:grpSpPr>
          <a:xfrm>
            <a:off x="1278678" y="1747704"/>
            <a:ext cx="358640" cy="363226"/>
            <a:chOff x="-42617300" y="3587775"/>
            <a:chExt cx="306950" cy="310875"/>
          </a:xfrm>
        </p:grpSpPr>
        <p:sp>
          <p:nvSpPr>
            <p:cNvPr id="8012" name="Google Shape;8012;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4" name="Google Shape;8014;p7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5" name="Google Shape;8015;p77"/>
          <p:cNvGrpSpPr/>
          <p:nvPr/>
        </p:nvGrpSpPr>
        <p:grpSpPr>
          <a:xfrm>
            <a:off x="3450506" y="1332445"/>
            <a:ext cx="376926" cy="370324"/>
            <a:chOff x="-40748275" y="3238700"/>
            <a:chExt cx="322600" cy="316950"/>
          </a:xfrm>
        </p:grpSpPr>
        <p:sp>
          <p:nvSpPr>
            <p:cNvPr id="8016" name="Google Shape;8016;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7"/>
          <p:cNvGrpSpPr/>
          <p:nvPr/>
        </p:nvGrpSpPr>
        <p:grpSpPr>
          <a:xfrm>
            <a:off x="3453062" y="1800429"/>
            <a:ext cx="371814" cy="338690"/>
            <a:chOff x="-40745125" y="3632900"/>
            <a:chExt cx="318225" cy="289875"/>
          </a:xfrm>
        </p:grpSpPr>
        <p:sp>
          <p:nvSpPr>
            <p:cNvPr id="8023" name="Google Shape;8023;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77"/>
          <p:cNvGrpSpPr/>
          <p:nvPr/>
        </p:nvGrpSpPr>
        <p:grpSpPr>
          <a:xfrm>
            <a:off x="3457209" y="2211639"/>
            <a:ext cx="363518" cy="370178"/>
            <a:chOff x="-40742750" y="3972175"/>
            <a:chExt cx="311125" cy="316825"/>
          </a:xfrm>
        </p:grpSpPr>
        <p:sp>
          <p:nvSpPr>
            <p:cNvPr id="8031" name="Google Shape;8031;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7"/>
          <p:cNvGrpSpPr/>
          <p:nvPr/>
        </p:nvGrpSpPr>
        <p:grpSpPr>
          <a:xfrm>
            <a:off x="2239871" y="2661807"/>
            <a:ext cx="266892" cy="369974"/>
            <a:chOff x="-38860325" y="3221750"/>
            <a:chExt cx="228425" cy="316650"/>
          </a:xfrm>
        </p:grpSpPr>
        <p:sp>
          <p:nvSpPr>
            <p:cNvPr id="8034" name="Google Shape;8034;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7"/>
          <p:cNvGrpSpPr/>
          <p:nvPr/>
        </p:nvGrpSpPr>
        <p:grpSpPr>
          <a:xfrm>
            <a:off x="2190678" y="3123864"/>
            <a:ext cx="380081" cy="367111"/>
            <a:chOff x="-38905225" y="3591875"/>
            <a:chExt cx="325300" cy="314200"/>
          </a:xfrm>
        </p:grpSpPr>
        <p:sp>
          <p:nvSpPr>
            <p:cNvPr id="8039" name="Google Shape;8039;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2" name="Google Shape;8042;p7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3" name="Google Shape;8043;p77"/>
          <p:cNvGrpSpPr/>
          <p:nvPr/>
        </p:nvGrpSpPr>
        <p:grpSpPr>
          <a:xfrm>
            <a:off x="3997427" y="3108944"/>
            <a:ext cx="290815" cy="369740"/>
            <a:chOff x="-37370925" y="3579105"/>
            <a:chExt cx="248900" cy="316450"/>
          </a:xfrm>
        </p:grpSpPr>
        <p:sp>
          <p:nvSpPr>
            <p:cNvPr id="8044" name="Google Shape;8044;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6" name="Google Shape;8046;p7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8" name="Google Shape;8048;p77"/>
          <p:cNvGrpSpPr/>
          <p:nvPr/>
        </p:nvGrpSpPr>
        <p:grpSpPr>
          <a:xfrm>
            <a:off x="1690803" y="2187015"/>
            <a:ext cx="371814" cy="369974"/>
            <a:chOff x="-42259725" y="3951100"/>
            <a:chExt cx="318225" cy="316650"/>
          </a:xfrm>
        </p:grpSpPr>
        <p:sp>
          <p:nvSpPr>
            <p:cNvPr id="8049" name="Google Shape;8049;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7"/>
          <p:cNvGrpSpPr/>
          <p:nvPr/>
        </p:nvGrpSpPr>
        <p:grpSpPr>
          <a:xfrm>
            <a:off x="3889164" y="1366036"/>
            <a:ext cx="370879" cy="337755"/>
            <a:chOff x="-40378075" y="3267450"/>
            <a:chExt cx="317425" cy="289075"/>
          </a:xfrm>
        </p:grpSpPr>
        <p:sp>
          <p:nvSpPr>
            <p:cNvPr id="8052" name="Google Shape;8052;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7"/>
          <p:cNvGrpSpPr/>
          <p:nvPr/>
        </p:nvGrpSpPr>
        <p:grpSpPr>
          <a:xfrm>
            <a:off x="3892830" y="1767304"/>
            <a:ext cx="363548" cy="369974"/>
            <a:chOff x="-40372575" y="3604550"/>
            <a:chExt cx="311150" cy="316650"/>
          </a:xfrm>
        </p:grpSpPr>
        <p:sp>
          <p:nvSpPr>
            <p:cNvPr id="8057" name="Google Shape;8057;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7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1" name="Google Shape;8061;p77"/>
          <p:cNvGrpSpPr/>
          <p:nvPr/>
        </p:nvGrpSpPr>
        <p:grpSpPr>
          <a:xfrm>
            <a:off x="2616780" y="2659967"/>
            <a:ext cx="399038" cy="372165"/>
            <a:chOff x="-38542250" y="3220175"/>
            <a:chExt cx="341525" cy="318525"/>
          </a:xfrm>
        </p:grpSpPr>
        <p:sp>
          <p:nvSpPr>
            <p:cNvPr id="8062" name="Google Shape;8062;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7"/>
          <p:cNvGrpSpPr/>
          <p:nvPr/>
        </p:nvGrpSpPr>
        <p:grpSpPr>
          <a:xfrm>
            <a:off x="2638712" y="3119337"/>
            <a:ext cx="369974" cy="369068"/>
            <a:chOff x="-38537400" y="3588000"/>
            <a:chExt cx="316650" cy="315875"/>
          </a:xfrm>
        </p:grpSpPr>
        <p:sp>
          <p:nvSpPr>
            <p:cNvPr id="8066" name="Google Shape;8066;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7"/>
          <p:cNvGrpSpPr/>
          <p:nvPr/>
        </p:nvGrpSpPr>
        <p:grpSpPr>
          <a:xfrm>
            <a:off x="2637792" y="3576866"/>
            <a:ext cx="371814" cy="369974"/>
            <a:chOff x="-38538975" y="3954250"/>
            <a:chExt cx="318225" cy="316650"/>
          </a:xfrm>
        </p:grpSpPr>
        <p:sp>
          <p:nvSpPr>
            <p:cNvPr id="8071" name="Google Shape;8071;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7"/>
          <p:cNvGrpSpPr/>
          <p:nvPr/>
        </p:nvGrpSpPr>
        <p:grpSpPr>
          <a:xfrm>
            <a:off x="3955104" y="3571793"/>
            <a:ext cx="375465" cy="371814"/>
            <a:chOff x="-37385100" y="3949908"/>
            <a:chExt cx="321350" cy="318225"/>
          </a:xfrm>
        </p:grpSpPr>
        <p:sp>
          <p:nvSpPr>
            <p:cNvPr id="8074" name="Google Shape;8074;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7"/>
          <p:cNvGrpSpPr/>
          <p:nvPr/>
        </p:nvGrpSpPr>
        <p:grpSpPr>
          <a:xfrm>
            <a:off x="2130763" y="1307353"/>
            <a:ext cx="370909" cy="370675"/>
            <a:chOff x="-41895050" y="3217225"/>
            <a:chExt cx="317450" cy="317250"/>
          </a:xfrm>
        </p:grpSpPr>
        <p:sp>
          <p:nvSpPr>
            <p:cNvPr id="8077" name="Google Shape;8077;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77"/>
          <p:cNvGrpSpPr/>
          <p:nvPr/>
        </p:nvGrpSpPr>
        <p:grpSpPr>
          <a:xfrm>
            <a:off x="2130310" y="1744287"/>
            <a:ext cx="371814" cy="369974"/>
            <a:chOff x="-41893475" y="3584850"/>
            <a:chExt cx="318225" cy="316650"/>
          </a:xfrm>
        </p:grpSpPr>
        <p:sp>
          <p:nvSpPr>
            <p:cNvPr id="8083" name="Google Shape;8083;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7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77"/>
          <p:cNvGrpSpPr/>
          <p:nvPr/>
        </p:nvGrpSpPr>
        <p:grpSpPr>
          <a:xfrm>
            <a:off x="900338" y="3139579"/>
            <a:ext cx="337522" cy="370909"/>
            <a:chOff x="-39998250" y="3605325"/>
            <a:chExt cx="288875" cy="317450"/>
          </a:xfrm>
        </p:grpSpPr>
        <p:sp>
          <p:nvSpPr>
            <p:cNvPr id="8090" name="Google Shape;8090;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7"/>
          <p:cNvGrpSpPr/>
          <p:nvPr/>
        </p:nvGrpSpPr>
        <p:grpSpPr>
          <a:xfrm>
            <a:off x="884112" y="3598043"/>
            <a:ext cx="369974" cy="369945"/>
            <a:chOff x="-40011050" y="3972375"/>
            <a:chExt cx="316650" cy="316625"/>
          </a:xfrm>
        </p:grpSpPr>
        <p:sp>
          <p:nvSpPr>
            <p:cNvPr id="8093" name="Google Shape;8093;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7"/>
          <p:cNvGrpSpPr/>
          <p:nvPr/>
        </p:nvGrpSpPr>
        <p:grpSpPr>
          <a:xfrm>
            <a:off x="3116043" y="2662742"/>
            <a:ext cx="266921" cy="369039"/>
            <a:chOff x="-38129425" y="3222550"/>
            <a:chExt cx="228450" cy="315850"/>
          </a:xfrm>
        </p:grpSpPr>
        <p:sp>
          <p:nvSpPr>
            <p:cNvPr id="8096" name="Google Shape;8096;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7"/>
          <p:cNvGrpSpPr/>
          <p:nvPr/>
        </p:nvGrpSpPr>
        <p:grpSpPr>
          <a:xfrm>
            <a:off x="3071012" y="3119337"/>
            <a:ext cx="371785" cy="369974"/>
            <a:chOff x="-38172725" y="3588000"/>
            <a:chExt cx="318200" cy="316650"/>
          </a:xfrm>
        </p:grpSpPr>
        <p:sp>
          <p:nvSpPr>
            <p:cNvPr id="8099" name="Google Shape;8099;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7"/>
          <p:cNvGrpSpPr/>
          <p:nvPr/>
        </p:nvGrpSpPr>
        <p:grpSpPr>
          <a:xfrm>
            <a:off x="3146914" y="3577772"/>
            <a:ext cx="219981" cy="369974"/>
            <a:chOff x="-38109725" y="3955025"/>
            <a:chExt cx="188275" cy="316650"/>
          </a:xfrm>
        </p:grpSpPr>
        <p:sp>
          <p:nvSpPr>
            <p:cNvPr id="8108" name="Google Shape;8108;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0" name="Google Shape;8110;p7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1" name="Google Shape;8111;p77"/>
          <p:cNvGrpSpPr/>
          <p:nvPr/>
        </p:nvGrpSpPr>
        <p:grpSpPr>
          <a:xfrm>
            <a:off x="2562313" y="1309193"/>
            <a:ext cx="373654" cy="369068"/>
            <a:chOff x="-41530375" y="3218800"/>
            <a:chExt cx="319800" cy="315875"/>
          </a:xfrm>
        </p:grpSpPr>
        <p:sp>
          <p:nvSpPr>
            <p:cNvPr id="8112" name="Google Shape;8112;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7"/>
          <p:cNvGrpSpPr/>
          <p:nvPr/>
        </p:nvGrpSpPr>
        <p:grpSpPr>
          <a:xfrm>
            <a:off x="2564607" y="1824351"/>
            <a:ext cx="369068" cy="289004"/>
            <a:chOff x="-41526450" y="3653375"/>
            <a:chExt cx="315875" cy="247350"/>
          </a:xfrm>
        </p:grpSpPr>
        <p:sp>
          <p:nvSpPr>
            <p:cNvPr id="8115" name="Google Shape;8115;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7"/>
          <p:cNvGrpSpPr/>
          <p:nvPr/>
        </p:nvGrpSpPr>
        <p:grpSpPr>
          <a:xfrm>
            <a:off x="2565994" y="2187015"/>
            <a:ext cx="366293" cy="369974"/>
            <a:chOff x="-41526450" y="3951100"/>
            <a:chExt cx="313500" cy="316650"/>
          </a:xfrm>
        </p:grpSpPr>
        <p:sp>
          <p:nvSpPr>
            <p:cNvPr id="8118" name="Google Shape;8118;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7"/>
          <p:cNvGrpSpPr/>
          <p:nvPr/>
        </p:nvGrpSpPr>
        <p:grpSpPr>
          <a:xfrm>
            <a:off x="1331249" y="2681144"/>
            <a:ext cx="339595" cy="371814"/>
            <a:chOff x="-39625900" y="3238300"/>
            <a:chExt cx="290650" cy="318225"/>
          </a:xfrm>
        </p:grpSpPr>
        <p:sp>
          <p:nvSpPr>
            <p:cNvPr id="8122" name="Google Shape;8122;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4" name="Google Shape;8124;p7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5" name="Google Shape;8125;p77"/>
          <p:cNvGrpSpPr/>
          <p:nvPr/>
        </p:nvGrpSpPr>
        <p:grpSpPr>
          <a:xfrm>
            <a:off x="1325300" y="3597605"/>
            <a:ext cx="366293" cy="370441"/>
            <a:chOff x="-39647175" y="3972000"/>
            <a:chExt cx="313500" cy="317050"/>
          </a:xfrm>
        </p:grpSpPr>
        <p:sp>
          <p:nvSpPr>
            <p:cNvPr id="8126" name="Google Shape;8126;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7"/>
          <p:cNvGrpSpPr/>
          <p:nvPr/>
        </p:nvGrpSpPr>
        <p:grpSpPr>
          <a:xfrm>
            <a:off x="3494427" y="2661603"/>
            <a:ext cx="375495" cy="370879"/>
            <a:chOff x="-37808850" y="3221575"/>
            <a:chExt cx="321375" cy="317425"/>
          </a:xfrm>
        </p:grpSpPr>
        <p:sp>
          <p:nvSpPr>
            <p:cNvPr id="8130" name="Google Shape;8130;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7"/>
          <p:cNvGrpSpPr/>
          <p:nvPr/>
        </p:nvGrpSpPr>
        <p:grpSpPr>
          <a:xfrm>
            <a:off x="3503201" y="3183634"/>
            <a:ext cx="372749" cy="241158"/>
            <a:chOff x="-37806500" y="3643030"/>
            <a:chExt cx="319025" cy="206400"/>
          </a:xfrm>
        </p:grpSpPr>
        <p:sp>
          <p:nvSpPr>
            <p:cNvPr id="8133" name="Google Shape;8133;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7"/>
          <p:cNvGrpSpPr/>
          <p:nvPr/>
        </p:nvGrpSpPr>
        <p:grpSpPr>
          <a:xfrm>
            <a:off x="3505508" y="3575931"/>
            <a:ext cx="368134" cy="371814"/>
            <a:chOff x="-37804925" y="3953450"/>
            <a:chExt cx="315075" cy="318225"/>
          </a:xfrm>
        </p:grpSpPr>
        <p:sp>
          <p:nvSpPr>
            <p:cNvPr id="8136" name="Google Shape;8136;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9" name="Google Shape;8139;p7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0" name="Google Shape;8140;p77"/>
          <p:cNvGrpSpPr/>
          <p:nvPr/>
        </p:nvGrpSpPr>
        <p:grpSpPr>
          <a:xfrm>
            <a:off x="4860977" y="1328538"/>
            <a:ext cx="355663" cy="308725"/>
            <a:chOff x="-28462125" y="3199700"/>
            <a:chExt cx="298550" cy="259150"/>
          </a:xfrm>
        </p:grpSpPr>
        <p:sp>
          <p:nvSpPr>
            <p:cNvPr id="8141" name="Google Shape;8141;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7"/>
          <p:cNvGrpSpPr/>
          <p:nvPr/>
        </p:nvGrpSpPr>
        <p:grpSpPr>
          <a:xfrm>
            <a:off x="4861930" y="1763228"/>
            <a:ext cx="353757" cy="352833"/>
            <a:chOff x="-28461325" y="3545475"/>
            <a:chExt cx="296950" cy="296175"/>
          </a:xfrm>
        </p:grpSpPr>
        <p:sp>
          <p:nvSpPr>
            <p:cNvPr id="8145" name="Google Shape;8145;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7"/>
          <p:cNvGrpSpPr/>
          <p:nvPr/>
        </p:nvGrpSpPr>
        <p:grpSpPr>
          <a:xfrm>
            <a:off x="4858162" y="2213272"/>
            <a:ext cx="361292" cy="352803"/>
            <a:chOff x="-28463700" y="3914875"/>
            <a:chExt cx="303275" cy="296150"/>
          </a:xfrm>
        </p:grpSpPr>
        <p:sp>
          <p:nvSpPr>
            <p:cNvPr id="8152" name="Google Shape;8152;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77"/>
          <p:cNvGrpSpPr/>
          <p:nvPr/>
        </p:nvGrpSpPr>
        <p:grpSpPr>
          <a:xfrm>
            <a:off x="7092947" y="1369355"/>
            <a:ext cx="351880" cy="227092"/>
            <a:chOff x="-26573400" y="3224125"/>
            <a:chExt cx="295375" cy="190625"/>
          </a:xfrm>
        </p:grpSpPr>
        <p:sp>
          <p:nvSpPr>
            <p:cNvPr id="8155" name="Google Shape;8155;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7"/>
          <p:cNvGrpSpPr/>
          <p:nvPr/>
        </p:nvGrpSpPr>
        <p:grpSpPr>
          <a:xfrm>
            <a:off x="7092947" y="1763690"/>
            <a:ext cx="351880" cy="351910"/>
            <a:chOff x="-26573400" y="3546250"/>
            <a:chExt cx="295375" cy="295400"/>
          </a:xfrm>
        </p:grpSpPr>
        <p:sp>
          <p:nvSpPr>
            <p:cNvPr id="8158" name="Google Shape;8158;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7"/>
          <p:cNvGrpSpPr/>
          <p:nvPr/>
        </p:nvGrpSpPr>
        <p:grpSpPr>
          <a:xfrm>
            <a:off x="7081228" y="2213599"/>
            <a:ext cx="375319" cy="352148"/>
            <a:chOff x="-26583625" y="3917025"/>
            <a:chExt cx="315050" cy="295600"/>
          </a:xfrm>
        </p:grpSpPr>
        <p:sp>
          <p:nvSpPr>
            <p:cNvPr id="8164" name="Google Shape;8164;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8" name="Google Shape;8168;p7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9" name="Google Shape;8169;p77"/>
          <p:cNvGrpSpPr/>
          <p:nvPr/>
        </p:nvGrpSpPr>
        <p:grpSpPr>
          <a:xfrm>
            <a:off x="5779742" y="3172629"/>
            <a:ext cx="289039" cy="352833"/>
            <a:chOff x="-24694925" y="3518700"/>
            <a:chExt cx="242625" cy="296175"/>
          </a:xfrm>
        </p:grpSpPr>
        <p:sp>
          <p:nvSpPr>
            <p:cNvPr id="8170" name="Google Shape;8170;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7"/>
          <p:cNvGrpSpPr/>
          <p:nvPr/>
        </p:nvGrpSpPr>
        <p:grpSpPr>
          <a:xfrm>
            <a:off x="5779280" y="3622657"/>
            <a:ext cx="289962" cy="352833"/>
            <a:chOff x="-24709100" y="3888875"/>
            <a:chExt cx="243400" cy="296175"/>
          </a:xfrm>
        </p:grpSpPr>
        <p:sp>
          <p:nvSpPr>
            <p:cNvPr id="8175" name="Google Shape;8175;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7"/>
          <p:cNvGrpSpPr/>
          <p:nvPr/>
        </p:nvGrpSpPr>
        <p:grpSpPr>
          <a:xfrm>
            <a:off x="7979280" y="2695320"/>
            <a:ext cx="356556" cy="349557"/>
            <a:chOff x="-22863675" y="3131775"/>
            <a:chExt cx="299300" cy="293425"/>
          </a:xfrm>
        </p:grpSpPr>
        <p:sp>
          <p:nvSpPr>
            <p:cNvPr id="8179" name="Google Shape;8179;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7"/>
          <p:cNvGrpSpPr/>
          <p:nvPr/>
        </p:nvGrpSpPr>
        <p:grpSpPr>
          <a:xfrm>
            <a:off x="5322144" y="1306499"/>
            <a:ext cx="310602" cy="352803"/>
            <a:chOff x="-28069875" y="3175300"/>
            <a:chExt cx="260725" cy="296150"/>
          </a:xfrm>
        </p:grpSpPr>
        <p:sp>
          <p:nvSpPr>
            <p:cNvPr id="8183" name="Google Shape;8183;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2" name="Google Shape;8192;p7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3" name="Google Shape;8193;p77"/>
          <p:cNvGrpSpPr/>
          <p:nvPr/>
        </p:nvGrpSpPr>
        <p:grpSpPr>
          <a:xfrm>
            <a:off x="5363423" y="2213733"/>
            <a:ext cx="228045" cy="351880"/>
            <a:chOff x="-28032075" y="3916450"/>
            <a:chExt cx="191425" cy="295375"/>
          </a:xfrm>
        </p:grpSpPr>
        <p:sp>
          <p:nvSpPr>
            <p:cNvPr id="8194" name="Google Shape;8194;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77"/>
          <p:cNvGrpSpPr/>
          <p:nvPr/>
        </p:nvGrpSpPr>
        <p:grpSpPr>
          <a:xfrm>
            <a:off x="7528769" y="1306484"/>
            <a:ext cx="352833" cy="352833"/>
            <a:chOff x="-26201650" y="3176075"/>
            <a:chExt cx="296175" cy="296175"/>
          </a:xfrm>
        </p:grpSpPr>
        <p:sp>
          <p:nvSpPr>
            <p:cNvPr id="8198" name="Google Shape;8198;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77"/>
          <p:cNvGrpSpPr/>
          <p:nvPr/>
        </p:nvGrpSpPr>
        <p:grpSpPr>
          <a:xfrm>
            <a:off x="7528293" y="1763705"/>
            <a:ext cx="353786" cy="351880"/>
            <a:chOff x="-26204800" y="3547050"/>
            <a:chExt cx="296975" cy="295375"/>
          </a:xfrm>
        </p:grpSpPr>
        <p:sp>
          <p:nvSpPr>
            <p:cNvPr id="8201" name="Google Shape;8201;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3" name="Google Shape;8203;p7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4" name="Google Shape;8204;p77"/>
          <p:cNvGrpSpPr/>
          <p:nvPr/>
        </p:nvGrpSpPr>
        <p:grpSpPr>
          <a:xfrm>
            <a:off x="6199548" y="2693683"/>
            <a:ext cx="345328" cy="352833"/>
            <a:chOff x="-24353875" y="3147725"/>
            <a:chExt cx="289875" cy="296175"/>
          </a:xfrm>
        </p:grpSpPr>
        <p:sp>
          <p:nvSpPr>
            <p:cNvPr id="8205" name="Google Shape;8205;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7"/>
          <p:cNvGrpSpPr/>
          <p:nvPr/>
        </p:nvGrpSpPr>
        <p:grpSpPr>
          <a:xfrm>
            <a:off x="6207530" y="3173090"/>
            <a:ext cx="329365" cy="351910"/>
            <a:chOff x="-24344425" y="3519475"/>
            <a:chExt cx="276475" cy="295400"/>
          </a:xfrm>
        </p:grpSpPr>
        <p:sp>
          <p:nvSpPr>
            <p:cNvPr id="8208" name="Google Shape;8208;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7"/>
          <p:cNvGrpSpPr/>
          <p:nvPr/>
        </p:nvGrpSpPr>
        <p:grpSpPr>
          <a:xfrm>
            <a:off x="6197210" y="3625010"/>
            <a:ext cx="350004" cy="348128"/>
            <a:chOff x="-24353075" y="3891250"/>
            <a:chExt cx="293800" cy="292225"/>
          </a:xfrm>
        </p:grpSpPr>
        <p:sp>
          <p:nvSpPr>
            <p:cNvPr id="8211" name="Google Shape;8211;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77"/>
          <p:cNvGrpSpPr/>
          <p:nvPr/>
        </p:nvGrpSpPr>
        <p:grpSpPr>
          <a:xfrm>
            <a:off x="7980681" y="3173313"/>
            <a:ext cx="353757" cy="351463"/>
            <a:chOff x="-22845575" y="3504075"/>
            <a:chExt cx="296950" cy="295025"/>
          </a:xfrm>
        </p:grpSpPr>
        <p:sp>
          <p:nvSpPr>
            <p:cNvPr id="8214" name="Google Shape;8214;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77"/>
          <p:cNvGrpSpPr/>
          <p:nvPr/>
        </p:nvGrpSpPr>
        <p:grpSpPr>
          <a:xfrm>
            <a:off x="5773862" y="1306961"/>
            <a:ext cx="299344" cy="351880"/>
            <a:chOff x="-27691025" y="3175300"/>
            <a:chExt cx="251275" cy="295375"/>
          </a:xfrm>
        </p:grpSpPr>
        <p:sp>
          <p:nvSpPr>
            <p:cNvPr id="8217" name="Google Shape;8217;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7"/>
          <p:cNvGrpSpPr/>
          <p:nvPr/>
        </p:nvGrpSpPr>
        <p:grpSpPr>
          <a:xfrm>
            <a:off x="5746179" y="1825637"/>
            <a:ext cx="354710" cy="228015"/>
            <a:chOff x="-27721750" y="3598250"/>
            <a:chExt cx="297750" cy="191400"/>
          </a:xfrm>
        </p:grpSpPr>
        <p:sp>
          <p:nvSpPr>
            <p:cNvPr id="8222" name="Google Shape;8222;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7"/>
          <p:cNvGrpSpPr/>
          <p:nvPr/>
        </p:nvGrpSpPr>
        <p:grpSpPr>
          <a:xfrm>
            <a:off x="5747579" y="2219183"/>
            <a:ext cx="351910" cy="340980"/>
            <a:chOff x="-27719400" y="3925600"/>
            <a:chExt cx="295400" cy="286225"/>
          </a:xfrm>
        </p:grpSpPr>
        <p:sp>
          <p:nvSpPr>
            <p:cNvPr id="8225" name="Google Shape;8225;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7"/>
          <p:cNvGrpSpPr/>
          <p:nvPr/>
        </p:nvGrpSpPr>
        <p:grpSpPr>
          <a:xfrm>
            <a:off x="7968851" y="1306023"/>
            <a:ext cx="353757" cy="353757"/>
            <a:chOff x="-25834600" y="3176875"/>
            <a:chExt cx="296950" cy="296950"/>
          </a:xfrm>
        </p:grpSpPr>
        <p:sp>
          <p:nvSpPr>
            <p:cNvPr id="8228" name="Google Shape;8228;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7"/>
          <p:cNvGrpSpPr/>
          <p:nvPr/>
        </p:nvGrpSpPr>
        <p:grpSpPr>
          <a:xfrm>
            <a:off x="7968851" y="1774024"/>
            <a:ext cx="353757" cy="331241"/>
            <a:chOff x="-25834600" y="3564375"/>
            <a:chExt cx="296950" cy="278050"/>
          </a:xfrm>
        </p:grpSpPr>
        <p:sp>
          <p:nvSpPr>
            <p:cNvPr id="8234" name="Google Shape;8234;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7"/>
          <p:cNvGrpSpPr/>
          <p:nvPr/>
        </p:nvGrpSpPr>
        <p:grpSpPr>
          <a:xfrm>
            <a:off x="7966974" y="2213376"/>
            <a:ext cx="357509" cy="352595"/>
            <a:chOff x="-25834600" y="3915850"/>
            <a:chExt cx="300100" cy="295975"/>
          </a:xfrm>
        </p:grpSpPr>
        <p:sp>
          <p:nvSpPr>
            <p:cNvPr id="8243" name="Google Shape;8243;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77"/>
          <p:cNvGrpSpPr/>
          <p:nvPr/>
        </p:nvGrpSpPr>
        <p:grpSpPr>
          <a:xfrm>
            <a:off x="6702402" y="2694606"/>
            <a:ext cx="228968" cy="350987"/>
            <a:chOff x="-23930925" y="3149300"/>
            <a:chExt cx="192200" cy="294625"/>
          </a:xfrm>
        </p:grpSpPr>
        <p:sp>
          <p:nvSpPr>
            <p:cNvPr id="8247" name="Google Shape;8247;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7"/>
          <p:cNvGrpSpPr/>
          <p:nvPr/>
        </p:nvGrpSpPr>
        <p:grpSpPr>
          <a:xfrm>
            <a:off x="6659232" y="3173090"/>
            <a:ext cx="315307" cy="351910"/>
            <a:chOff x="-23962425" y="3519475"/>
            <a:chExt cx="264675" cy="295400"/>
          </a:xfrm>
        </p:grpSpPr>
        <p:sp>
          <p:nvSpPr>
            <p:cNvPr id="8252" name="Google Shape;8252;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4" name="Google Shape;8254;p7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5" name="Google Shape;8255;p77"/>
          <p:cNvGrpSpPr/>
          <p:nvPr/>
        </p:nvGrpSpPr>
        <p:grpSpPr>
          <a:xfrm>
            <a:off x="8037908" y="3623134"/>
            <a:ext cx="239302" cy="351880"/>
            <a:chOff x="-22788075" y="3904625"/>
            <a:chExt cx="200875" cy="295375"/>
          </a:xfrm>
        </p:grpSpPr>
        <p:sp>
          <p:nvSpPr>
            <p:cNvPr id="8256" name="Google Shape;8256;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77"/>
          <p:cNvGrpSpPr/>
          <p:nvPr/>
        </p:nvGrpSpPr>
        <p:grpSpPr>
          <a:xfrm>
            <a:off x="6193206" y="1306499"/>
            <a:ext cx="354710" cy="352803"/>
            <a:chOff x="-27351575" y="3175300"/>
            <a:chExt cx="297750" cy="296150"/>
          </a:xfrm>
        </p:grpSpPr>
        <p:sp>
          <p:nvSpPr>
            <p:cNvPr id="8261" name="Google Shape;8261;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77"/>
          <p:cNvGrpSpPr/>
          <p:nvPr/>
        </p:nvGrpSpPr>
        <p:grpSpPr>
          <a:xfrm>
            <a:off x="6235914" y="1763109"/>
            <a:ext cx="269293" cy="353072"/>
            <a:chOff x="-27313750" y="3545275"/>
            <a:chExt cx="226050" cy="296375"/>
          </a:xfrm>
        </p:grpSpPr>
        <p:sp>
          <p:nvSpPr>
            <p:cNvPr id="8266" name="Google Shape;8266;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7"/>
          <p:cNvGrpSpPr/>
          <p:nvPr/>
        </p:nvGrpSpPr>
        <p:grpSpPr>
          <a:xfrm>
            <a:off x="6193206" y="2211380"/>
            <a:ext cx="354710" cy="356586"/>
            <a:chOff x="-27351575" y="3915650"/>
            <a:chExt cx="297750" cy="299325"/>
          </a:xfrm>
        </p:grpSpPr>
        <p:sp>
          <p:nvSpPr>
            <p:cNvPr id="8270" name="Google Shape;8270;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7"/>
          <p:cNvGrpSpPr/>
          <p:nvPr/>
        </p:nvGrpSpPr>
        <p:grpSpPr>
          <a:xfrm>
            <a:off x="4880696" y="2693579"/>
            <a:ext cx="319060" cy="353042"/>
            <a:chOff x="-25445525" y="3175900"/>
            <a:chExt cx="267825" cy="296350"/>
          </a:xfrm>
        </p:grpSpPr>
        <p:sp>
          <p:nvSpPr>
            <p:cNvPr id="8273" name="Google Shape;8273;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77"/>
          <p:cNvGrpSpPr/>
          <p:nvPr/>
        </p:nvGrpSpPr>
        <p:grpSpPr>
          <a:xfrm>
            <a:off x="4862410" y="3183902"/>
            <a:ext cx="355633" cy="330288"/>
            <a:chOff x="-25465200" y="3565175"/>
            <a:chExt cx="298525" cy="277250"/>
          </a:xfrm>
        </p:grpSpPr>
        <p:sp>
          <p:nvSpPr>
            <p:cNvPr id="8277" name="Google Shape;8277;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7"/>
          <p:cNvGrpSpPr/>
          <p:nvPr/>
        </p:nvGrpSpPr>
        <p:grpSpPr>
          <a:xfrm>
            <a:off x="4861948" y="3623432"/>
            <a:ext cx="356556" cy="351285"/>
            <a:chOff x="-25465200" y="3916150"/>
            <a:chExt cx="299300" cy="294875"/>
          </a:xfrm>
        </p:grpSpPr>
        <p:sp>
          <p:nvSpPr>
            <p:cNvPr id="8280" name="Google Shape;8280;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77"/>
          <p:cNvGrpSpPr/>
          <p:nvPr/>
        </p:nvGrpSpPr>
        <p:grpSpPr>
          <a:xfrm>
            <a:off x="7089388" y="2693698"/>
            <a:ext cx="351880" cy="352803"/>
            <a:chOff x="-23615075" y="3148525"/>
            <a:chExt cx="295375" cy="296150"/>
          </a:xfrm>
        </p:grpSpPr>
        <p:sp>
          <p:nvSpPr>
            <p:cNvPr id="8283" name="Google Shape;8283;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7" name="Google Shape;8287;p7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8" name="Google Shape;8288;p77"/>
          <p:cNvGrpSpPr/>
          <p:nvPr/>
        </p:nvGrpSpPr>
        <p:grpSpPr>
          <a:xfrm>
            <a:off x="7088911" y="3632977"/>
            <a:ext cx="352833" cy="332194"/>
            <a:chOff x="-23615075" y="3906200"/>
            <a:chExt cx="296175" cy="278850"/>
          </a:xfrm>
        </p:grpSpPr>
        <p:sp>
          <p:nvSpPr>
            <p:cNvPr id="8289" name="Google Shape;8289;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2" name="Google Shape;8292;p7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77"/>
          <p:cNvGrpSpPr/>
          <p:nvPr/>
        </p:nvGrpSpPr>
        <p:grpSpPr>
          <a:xfrm>
            <a:off x="6637880" y="1306618"/>
            <a:ext cx="353757" cy="352565"/>
            <a:chOff x="-26980600" y="3175500"/>
            <a:chExt cx="296950" cy="295950"/>
          </a:xfrm>
        </p:grpSpPr>
        <p:sp>
          <p:nvSpPr>
            <p:cNvPr id="8294" name="Google Shape;8294;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7" name="Google Shape;8297;p7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8" name="Google Shape;8298;p77"/>
          <p:cNvGrpSpPr/>
          <p:nvPr/>
        </p:nvGrpSpPr>
        <p:grpSpPr>
          <a:xfrm>
            <a:off x="6638357" y="2245154"/>
            <a:ext cx="352803" cy="289039"/>
            <a:chOff x="-26981375" y="3951875"/>
            <a:chExt cx="296150" cy="242625"/>
          </a:xfrm>
        </p:grpSpPr>
        <p:sp>
          <p:nvSpPr>
            <p:cNvPr id="8299" name="Google Shape;8299;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77"/>
          <p:cNvGrpSpPr/>
          <p:nvPr/>
        </p:nvGrpSpPr>
        <p:grpSpPr>
          <a:xfrm>
            <a:off x="5303399" y="2692745"/>
            <a:ext cx="351910" cy="354710"/>
            <a:chOff x="-25094250" y="3176075"/>
            <a:chExt cx="295400" cy="297750"/>
          </a:xfrm>
        </p:grpSpPr>
        <p:sp>
          <p:nvSpPr>
            <p:cNvPr id="8303" name="Google Shape;8303;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77"/>
          <p:cNvGrpSpPr/>
          <p:nvPr/>
        </p:nvGrpSpPr>
        <p:grpSpPr>
          <a:xfrm>
            <a:off x="5303399" y="3173106"/>
            <a:ext cx="351910" cy="351880"/>
            <a:chOff x="-25094250" y="3547050"/>
            <a:chExt cx="295400" cy="295375"/>
          </a:xfrm>
        </p:grpSpPr>
        <p:sp>
          <p:nvSpPr>
            <p:cNvPr id="8307" name="Google Shape;8307;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2" name="Google Shape;8312;p7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3" name="Google Shape;8313;p77"/>
          <p:cNvGrpSpPr/>
          <p:nvPr/>
        </p:nvGrpSpPr>
        <p:grpSpPr>
          <a:xfrm>
            <a:off x="7535476" y="2693698"/>
            <a:ext cx="352803" cy="352803"/>
            <a:chOff x="-23245675" y="3148525"/>
            <a:chExt cx="296150" cy="296150"/>
          </a:xfrm>
        </p:grpSpPr>
        <p:sp>
          <p:nvSpPr>
            <p:cNvPr id="8314" name="Google Shape;8314;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7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8" name="Google Shape;8318;p77"/>
          <p:cNvGrpSpPr/>
          <p:nvPr/>
        </p:nvGrpSpPr>
        <p:grpSpPr>
          <a:xfrm>
            <a:off x="7535938" y="3622672"/>
            <a:ext cx="351880" cy="352803"/>
            <a:chOff x="-23244900" y="3888100"/>
            <a:chExt cx="295375" cy="296150"/>
          </a:xfrm>
        </p:grpSpPr>
        <p:sp>
          <p:nvSpPr>
            <p:cNvPr id="8319" name="Google Shape;8319;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0" name="Google Shape;8330;p7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332" name="Google Shape;8332;p7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6" name="Shape 8336"/>
        <p:cNvGrpSpPr/>
        <p:nvPr/>
      </p:nvGrpSpPr>
      <p:grpSpPr>
        <a:xfrm>
          <a:off x="0" y="0"/>
          <a:ext cx="0" cy="0"/>
          <a:chOff x="0" y="0"/>
          <a:chExt cx="0" cy="0"/>
        </a:xfrm>
      </p:grpSpPr>
      <p:sp>
        <p:nvSpPr>
          <p:cNvPr id="8337" name="Google Shape;8337;p7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8" name="Google Shape;8338;p78"/>
          <p:cNvGrpSpPr/>
          <p:nvPr/>
        </p:nvGrpSpPr>
        <p:grpSpPr>
          <a:xfrm>
            <a:off x="850004" y="1823018"/>
            <a:ext cx="367261" cy="367261"/>
            <a:chOff x="-65145700" y="3727425"/>
            <a:chExt cx="317425" cy="317425"/>
          </a:xfrm>
        </p:grpSpPr>
        <p:sp>
          <p:nvSpPr>
            <p:cNvPr id="8339" name="Google Shape;8339;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8"/>
          <p:cNvGrpSpPr/>
          <p:nvPr/>
        </p:nvGrpSpPr>
        <p:grpSpPr>
          <a:xfrm>
            <a:off x="853201" y="2251933"/>
            <a:ext cx="360868" cy="367261"/>
            <a:chOff x="-65144125" y="4094450"/>
            <a:chExt cx="311900" cy="317425"/>
          </a:xfrm>
        </p:grpSpPr>
        <p:sp>
          <p:nvSpPr>
            <p:cNvPr id="8342" name="Google Shape;8342;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5" name="Google Shape;8345;p7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6" name="Google Shape;8346;p78"/>
          <p:cNvGrpSpPr/>
          <p:nvPr/>
        </p:nvGrpSpPr>
        <p:grpSpPr>
          <a:xfrm>
            <a:off x="3056770" y="1822628"/>
            <a:ext cx="370645" cy="368042"/>
            <a:chOff x="-63250675" y="3744075"/>
            <a:chExt cx="320350" cy="318100"/>
          </a:xfrm>
        </p:grpSpPr>
        <p:sp>
          <p:nvSpPr>
            <p:cNvPr id="8347" name="Google Shape;8347;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8"/>
          <p:cNvGrpSpPr/>
          <p:nvPr/>
        </p:nvGrpSpPr>
        <p:grpSpPr>
          <a:xfrm>
            <a:off x="3058462" y="2251933"/>
            <a:ext cx="367261" cy="367261"/>
            <a:chOff x="-63250675" y="4110200"/>
            <a:chExt cx="317425" cy="317425"/>
          </a:xfrm>
        </p:grpSpPr>
        <p:sp>
          <p:nvSpPr>
            <p:cNvPr id="8351" name="Google Shape;8351;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8"/>
          <p:cNvGrpSpPr/>
          <p:nvPr/>
        </p:nvGrpSpPr>
        <p:grpSpPr>
          <a:xfrm>
            <a:off x="1737509" y="2749028"/>
            <a:ext cx="359075" cy="358844"/>
            <a:chOff x="-61351725" y="3372400"/>
            <a:chExt cx="310350" cy="310150"/>
          </a:xfrm>
        </p:grpSpPr>
        <p:sp>
          <p:nvSpPr>
            <p:cNvPr id="8361" name="Google Shape;8361;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8"/>
          <p:cNvGrpSpPr/>
          <p:nvPr/>
        </p:nvGrpSpPr>
        <p:grpSpPr>
          <a:xfrm>
            <a:off x="1733864" y="3212084"/>
            <a:ext cx="366364" cy="333534"/>
            <a:chOff x="-61354875" y="3751050"/>
            <a:chExt cx="316650" cy="288275"/>
          </a:xfrm>
        </p:grpSpPr>
        <p:sp>
          <p:nvSpPr>
            <p:cNvPr id="8365" name="Google Shape;8365;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8"/>
          <p:cNvGrpSpPr/>
          <p:nvPr/>
        </p:nvGrpSpPr>
        <p:grpSpPr>
          <a:xfrm>
            <a:off x="1733864" y="3653724"/>
            <a:ext cx="366364" cy="367290"/>
            <a:chOff x="-61354875" y="4101525"/>
            <a:chExt cx="316650" cy="317450"/>
          </a:xfrm>
        </p:grpSpPr>
        <p:sp>
          <p:nvSpPr>
            <p:cNvPr id="8369" name="Google Shape;8369;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78"/>
          <p:cNvGrpSpPr/>
          <p:nvPr/>
        </p:nvGrpSpPr>
        <p:grpSpPr>
          <a:xfrm>
            <a:off x="3950299" y="2745600"/>
            <a:ext cx="368157" cy="365699"/>
            <a:chOff x="-59470075" y="3308975"/>
            <a:chExt cx="318200" cy="316075"/>
          </a:xfrm>
        </p:grpSpPr>
        <p:sp>
          <p:nvSpPr>
            <p:cNvPr id="8372" name="Google Shape;8372;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8"/>
          <p:cNvGrpSpPr/>
          <p:nvPr/>
        </p:nvGrpSpPr>
        <p:grpSpPr>
          <a:xfrm>
            <a:off x="1295729" y="1381305"/>
            <a:ext cx="367261" cy="364686"/>
            <a:chOff x="-64781025" y="3361050"/>
            <a:chExt cx="317425" cy="315200"/>
          </a:xfrm>
        </p:grpSpPr>
        <p:sp>
          <p:nvSpPr>
            <p:cNvPr id="8382" name="Google Shape;8382;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6" name="Google Shape;8386;p7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9" name="Google Shape;8389;p78"/>
          <p:cNvGrpSpPr/>
          <p:nvPr/>
        </p:nvGrpSpPr>
        <p:grpSpPr>
          <a:xfrm>
            <a:off x="3500129" y="1822744"/>
            <a:ext cx="382765" cy="367810"/>
            <a:chOff x="-62890750" y="3747425"/>
            <a:chExt cx="330825" cy="317900"/>
          </a:xfrm>
        </p:grpSpPr>
        <p:sp>
          <p:nvSpPr>
            <p:cNvPr id="8390" name="Google Shape;8390;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8"/>
          <p:cNvGrpSpPr/>
          <p:nvPr/>
        </p:nvGrpSpPr>
        <p:grpSpPr>
          <a:xfrm>
            <a:off x="3507881" y="2252381"/>
            <a:ext cx="367261" cy="366364"/>
            <a:chOff x="-62884425" y="4111775"/>
            <a:chExt cx="317425" cy="316650"/>
          </a:xfrm>
        </p:grpSpPr>
        <p:sp>
          <p:nvSpPr>
            <p:cNvPr id="8405" name="Google Shape;8405;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8"/>
          <p:cNvGrpSpPr/>
          <p:nvPr/>
        </p:nvGrpSpPr>
        <p:grpSpPr>
          <a:xfrm>
            <a:off x="2180515" y="2748450"/>
            <a:ext cx="365438" cy="360001"/>
            <a:chOff x="-60991775" y="3376900"/>
            <a:chExt cx="315850" cy="311150"/>
          </a:xfrm>
        </p:grpSpPr>
        <p:sp>
          <p:nvSpPr>
            <p:cNvPr id="8408" name="Google Shape;8408;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8"/>
          <p:cNvGrpSpPr/>
          <p:nvPr/>
        </p:nvGrpSpPr>
        <p:grpSpPr>
          <a:xfrm>
            <a:off x="2180052" y="3199314"/>
            <a:ext cx="366364" cy="359075"/>
            <a:chOff x="-60988625" y="3740800"/>
            <a:chExt cx="316650" cy="310350"/>
          </a:xfrm>
        </p:grpSpPr>
        <p:sp>
          <p:nvSpPr>
            <p:cNvPr id="8412" name="Google Shape;8412;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8"/>
          <p:cNvGrpSpPr/>
          <p:nvPr/>
        </p:nvGrpSpPr>
        <p:grpSpPr>
          <a:xfrm>
            <a:off x="2180052" y="3654765"/>
            <a:ext cx="366364" cy="365207"/>
            <a:chOff x="-60987850" y="4100950"/>
            <a:chExt cx="316650" cy="315650"/>
          </a:xfrm>
        </p:grpSpPr>
        <p:sp>
          <p:nvSpPr>
            <p:cNvPr id="8416" name="Google Shape;8416;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8"/>
          <p:cNvGrpSpPr/>
          <p:nvPr/>
        </p:nvGrpSpPr>
        <p:grpSpPr>
          <a:xfrm>
            <a:off x="3949836" y="3200225"/>
            <a:ext cx="369083" cy="357253"/>
            <a:chOff x="-59447250" y="3706150"/>
            <a:chExt cx="319000" cy="308775"/>
          </a:xfrm>
        </p:grpSpPr>
        <p:sp>
          <p:nvSpPr>
            <p:cNvPr id="8422" name="Google Shape;8422;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8"/>
          <p:cNvGrpSpPr/>
          <p:nvPr/>
        </p:nvGrpSpPr>
        <p:grpSpPr>
          <a:xfrm>
            <a:off x="1738564" y="1381536"/>
            <a:ext cx="368186" cy="364224"/>
            <a:chOff x="-64406125" y="3362225"/>
            <a:chExt cx="318225" cy="314800"/>
          </a:xfrm>
        </p:grpSpPr>
        <p:sp>
          <p:nvSpPr>
            <p:cNvPr id="8427" name="Google Shape;8427;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9" name="Google Shape;8429;p7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0" name="Google Shape;8430;p78"/>
          <p:cNvGrpSpPr/>
          <p:nvPr/>
        </p:nvGrpSpPr>
        <p:grpSpPr>
          <a:xfrm>
            <a:off x="1739027" y="2252381"/>
            <a:ext cx="367261" cy="366364"/>
            <a:chOff x="-64410850" y="4094450"/>
            <a:chExt cx="317425" cy="316650"/>
          </a:xfrm>
        </p:grpSpPr>
        <p:sp>
          <p:nvSpPr>
            <p:cNvPr id="8431" name="Google Shape;8431;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4" name="Google Shape;8434;p7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5" name="Google Shape;8435;p78"/>
          <p:cNvGrpSpPr/>
          <p:nvPr/>
        </p:nvGrpSpPr>
        <p:grpSpPr>
          <a:xfrm>
            <a:off x="3960575" y="1822454"/>
            <a:ext cx="365467" cy="368389"/>
            <a:chOff x="-62516625" y="3743175"/>
            <a:chExt cx="315875" cy="318400"/>
          </a:xfrm>
        </p:grpSpPr>
        <p:sp>
          <p:nvSpPr>
            <p:cNvPr id="8436" name="Google Shape;8436;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8"/>
          <p:cNvGrpSpPr/>
          <p:nvPr/>
        </p:nvGrpSpPr>
        <p:grpSpPr>
          <a:xfrm>
            <a:off x="3967415" y="2272426"/>
            <a:ext cx="351786" cy="326274"/>
            <a:chOff x="-62511900" y="4129100"/>
            <a:chExt cx="304050" cy="282000"/>
          </a:xfrm>
        </p:grpSpPr>
        <p:sp>
          <p:nvSpPr>
            <p:cNvPr id="8439" name="Google Shape;8439;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8"/>
          <p:cNvGrpSpPr/>
          <p:nvPr/>
        </p:nvGrpSpPr>
        <p:grpSpPr>
          <a:xfrm>
            <a:off x="2645537" y="2744820"/>
            <a:ext cx="310770" cy="367261"/>
            <a:chOff x="-60597975" y="3367475"/>
            <a:chExt cx="268600" cy="317425"/>
          </a:xfrm>
        </p:grpSpPr>
        <p:sp>
          <p:nvSpPr>
            <p:cNvPr id="8445" name="Google Shape;8445;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0" name="Google Shape;8450;p7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1" name="Google Shape;8451;p78"/>
          <p:cNvGrpSpPr/>
          <p:nvPr/>
        </p:nvGrpSpPr>
        <p:grpSpPr>
          <a:xfrm>
            <a:off x="2617740" y="3706136"/>
            <a:ext cx="366364" cy="262465"/>
            <a:chOff x="-60621600" y="4145650"/>
            <a:chExt cx="316650" cy="226850"/>
          </a:xfrm>
        </p:grpSpPr>
        <p:sp>
          <p:nvSpPr>
            <p:cNvPr id="8452" name="Google Shape;8452;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78"/>
          <p:cNvGrpSpPr/>
          <p:nvPr/>
        </p:nvGrpSpPr>
        <p:grpSpPr>
          <a:xfrm>
            <a:off x="3954392" y="3654635"/>
            <a:ext cx="359972" cy="365467"/>
            <a:chOff x="-59400775" y="4084200"/>
            <a:chExt cx="311125" cy="315875"/>
          </a:xfrm>
        </p:grpSpPr>
        <p:sp>
          <p:nvSpPr>
            <p:cNvPr id="8456" name="Google Shape;8456;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8"/>
          <p:cNvGrpSpPr/>
          <p:nvPr/>
        </p:nvGrpSpPr>
        <p:grpSpPr>
          <a:xfrm>
            <a:off x="2178486" y="1380466"/>
            <a:ext cx="365438" cy="366364"/>
            <a:chOff x="-64044600" y="3360375"/>
            <a:chExt cx="315850" cy="316650"/>
          </a:xfrm>
        </p:grpSpPr>
        <p:sp>
          <p:nvSpPr>
            <p:cNvPr id="8463" name="Google Shape;8463;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8"/>
          <p:cNvGrpSpPr/>
          <p:nvPr/>
        </p:nvGrpSpPr>
        <p:grpSpPr>
          <a:xfrm>
            <a:off x="2204909" y="1823018"/>
            <a:ext cx="312592" cy="367261"/>
            <a:chOff x="-64022550" y="3727425"/>
            <a:chExt cx="270175" cy="317425"/>
          </a:xfrm>
        </p:grpSpPr>
        <p:sp>
          <p:nvSpPr>
            <p:cNvPr id="8467" name="Google Shape;8467;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78"/>
          <p:cNvGrpSpPr/>
          <p:nvPr/>
        </p:nvGrpSpPr>
        <p:grpSpPr>
          <a:xfrm>
            <a:off x="2229047" y="2251918"/>
            <a:ext cx="264317" cy="367290"/>
            <a:chOff x="-64001300" y="4093650"/>
            <a:chExt cx="228450" cy="317450"/>
          </a:xfrm>
        </p:grpSpPr>
        <p:sp>
          <p:nvSpPr>
            <p:cNvPr id="8471" name="Google Shape;8471;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78"/>
          <p:cNvGrpSpPr/>
          <p:nvPr/>
        </p:nvGrpSpPr>
        <p:grpSpPr>
          <a:xfrm>
            <a:off x="848051" y="2745210"/>
            <a:ext cx="359972" cy="366480"/>
            <a:chOff x="-62148800" y="3377700"/>
            <a:chExt cx="311125" cy="316750"/>
          </a:xfrm>
        </p:grpSpPr>
        <p:sp>
          <p:nvSpPr>
            <p:cNvPr id="8476" name="Google Shape;8476;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8"/>
          <p:cNvGrpSpPr/>
          <p:nvPr/>
        </p:nvGrpSpPr>
        <p:grpSpPr>
          <a:xfrm>
            <a:off x="843958" y="3195207"/>
            <a:ext cx="368157" cy="367290"/>
            <a:chOff x="-62154300" y="3743950"/>
            <a:chExt cx="318200" cy="317450"/>
          </a:xfrm>
        </p:grpSpPr>
        <p:sp>
          <p:nvSpPr>
            <p:cNvPr id="8479" name="Google Shape;8479;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8"/>
          <p:cNvGrpSpPr/>
          <p:nvPr/>
        </p:nvGrpSpPr>
        <p:grpSpPr>
          <a:xfrm>
            <a:off x="843944" y="3654187"/>
            <a:ext cx="368186" cy="366364"/>
            <a:chOff x="-62151950" y="4111775"/>
            <a:chExt cx="318225" cy="316650"/>
          </a:xfrm>
        </p:grpSpPr>
        <p:sp>
          <p:nvSpPr>
            <p:cNvPr id="8482" name="Google Shape;8482;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8"/>
          <p:cNvGrpSpPr/>
          <p:nvPr/>
        </p:nvGrpSpPr>
        <p:grpSpPr>
          <a:xfrm>
            <a:off x="3062568" y="2744733"/>
            <a:ext cx="368157" cy="367434"/>
            <a:chOff x="-60254550" y="3367325"/>
            <a:chExt cx="318200" cy="317575"/>
          </a:xfrm>
        </p:grpSpPr>
        <p:sp>
          <p:nvSpPr>
            <p:cNvPr id="8487" name="Google Shape;8487;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78"/>
          <p:cNvGrpSpPr/>
          <p:nvPr/>
        </p:nvGrpSpPr>
        <p:grpSpPr>
          <a:xfrm>
            <a:off x="3063465" y="3195727"/>
            <a:ext cx="366364" cy="366248"/>
            <a:chOff x="-60255350" y="3733825"/>
            <a:chExt cx="316650" cy="316550"/>
          </a:xfrm>
        </p:grpSpPr>
        <p:sp>
          <p:nvSpPr>
            <p:cNvPr id="8492" name="Google Shape;8492;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8"/>
          <p:cNvGrpSpPr/>
          <p:nvPr/>
        </p:nvGrpSpPr>
        <p:grpSpPr>
          <a:xfrm>
            <a:off x="3091262" y="3654635"/>
            <a:ext cx="310770" cy="365467"/>
            <a:chOff x="-60232500" y="4101525"/>
            <a:chExt cx="268600" cy="315875"/>
          </a:xfrm>
        </p:grpSpPr>
        <p:sp>
          <p:nvSpPr>
            <p:cNvPr id="8500" name="Google Shape;8500;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2" name="Google Shape;8502;p7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3" name="Google Shape;8503;p78"/>
          <p:cNvGrpSpPr/>
          <p:nvPr/>
        </p:nvGrpSpPr>
        <p:grpSpPr>
          <a:xfrm>
            <a:off x="2624262" y="1380466"/>
            <a:ext cx="368186" cy="366364"/>
            <a:chOff x="-63679950" y="3360375"/>
            <a:chExt cx="318225" cy="316650"/>
          </a:xfrm>
        </p:grpSpPr>
        <p:sp>
          <p:nvSpPr>
            <p:cNvPr id="8504" name="Google Shape;8504;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8" name="Google Shape;8508;p7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78"/>
          <p:cNvGrpSpPr/>
          <p:nvPr/>
        </p:nvGrpSpPr>
        <p:grpSpPr>
          <a:xfrm>
            <a:off x="2622889" y="2251803"/>
            <a:ext cx="370934" cy="367521"/>
            <a:chOff x="-63679950" y="4093450"/>
            <a:chExt cx="320600" cy="317650"/>
          </a:xfrm>
        </p:grpSpPr>
        <p:sp>
          <p:nvSpPr>
            <p:cNvPr id="8510" name="Google Shape;8510;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8"/>
          <p:cNvGrpSpPr/>
          <p:nvPr/>
        </p:nvGrpSpPr>
        <p:grpSpPr>
          <a:xfrm>
            <a:off x="1283006" y="2744805"/>
            <a:ext cx="366364" cy="367290"/>
            <a:chOff x="-61784125" y="3377700"/>
            <a:chExt cx="316650" cy="317450"/>
          </a:xfrm>
        </p:grpSpPr>
        <p:sp>
          <p:nvSpPr>
            <p:cNvPr id="8514" name="Google Shape;8514;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78"/>
          <p:cNvGrpSpPr/>
          <p:nvPr/>
        </p:nvGrpSpPr>
        <p:grpSpPr>
          <a:xfrm>
            <a:off x="1283006" y="3195207"/>
            <a:ext cx="366364" cy="367290"/>
            <a:chOff x="-61783350" y="3743950"/>
            <a:chExt cx="316650" cy="317450"/>
          </a:xfrm>
        </p:grpSpPr>
        <p:sp>
          <p:nvSpPr>
            <p:cNvPr id="8522" name="Google Shape;8522;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4" name="Google Shape;8524;p7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78"/>
          <p:cNvGrpSpPr/>
          <p:nvPr/>
        </p:nvGrpSpPr>
        <p:grpSpPr>
          <a:xfrm>
            <a:off x="3504430" y="3655040"/>
            <a:ext cx="369112" cy="364657"/>
            <a:chOff x="-59869425" y="4102225"/>
            <a:chExt cx="319025" cy="315175"/>
          </a:xfrm>
        </p:grpSpPr>
        <p:sp>
          <p:nvSpPr>
            <p:cNvPr id="8528" name="Google Shape;8528;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78"/>
          <p:cNvGrpSpPr/>
          <p:nvPr/>
        </p:nvGrpSpPr>
        <p:grpSpPr>
          <a:xfrm>
            <a:off x="2623233" y="4123862"/>
            <a:ext cx="366364" cy="365467"/>
            <a:chOff x="-59029025" y="3711650"/>
            <a:chExt cx="316650" cy="315875"/>
          </a:xfrm>
        </p:grpSpPr>
        <p:sp>
          <p:nvSpPr>
            <p:cNvPr id="8533" name="Google Shape;8533;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78"/>
          <p:cNvGrpSpPr/>
          <p:nvPr/>
        </p:nvGrpSpPr>
        <p:grpSpPr>
          <a:xfrm>
            <a:off x="4859311" y="1379917"/>
            <a:ext cx="351940" cy="348188"/>
            <a:chOff x="581525" y="3254850"/>
            <a:chExt cx="297750" cy="294575"/>
          </a:xfrm>
        </p:grpSpPr>
        <p:sp>
          <p:nvSpPr>
            <p:cNvPr id="8541" name="Google Shape;8541;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78"/>
          <p:cNvGrpSpPr/>
          <p:nvPr/>
        </p:nvGrpSpPr>
        <p:grpSpPr>
          <a:xfrm>
            <a:off x="4858380" y="1818853"/>
            <a:ext cx="353802" cy="351497"/>
            <a:chOff x="580725" y="3617925"/>
            <a:chExt cx="299325" cy="297375"/>
          </a:xfrm>
        </p:grpSpPr>
        <p:sp>
          <p:nvSpPr>
            <p:cNvPr id="8545" name="Google Shape;8545;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8"/>
          <p:cNvGrpSpPr/>
          <p:nvPr/>
        </p:nvGrpSpPr>
        <p:grpSpPr>
          <a:xfrm>
            <a:off x="4860242" y="2266043"/>
            <a:ext cx="350079" cy="350079"/>
            <a:chOff x="583100" y="3982600"/>
            <a:chExt cx="296175" cy="296175"/>
          </a:xfrm>
        </p:grpSpPr>
        <p:sp>
          <p:nvSpPr>
            <p:cNvPr id="8551" name="Google Shape;8551;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78"/>
          <p:cNvGrpSpPr/>
          <p:nvPr/>
        </p:nvGrpSpPr>
        <p:grpSpPr>
          <a:xfrm>
            <a:off x="7092856" y="1379667"/>
            <a:ext cx="307231" cy="348690"/>
            <a:chOff x="2423775" y="3226875"/>
            <a:chExt cx="259925" cy="295000"/>
          </a:xfrm>
        </p:grpSpPr>
        <p:sp>
          <p:nvSpPr>
            <p:cNvPr id="8559" name="Google Shape;8559;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78"/>
          <p:cNvGrpSpPr/>
          <p:nvPr/>
        </p:nvGrpSpPr>
        <p:grpSpPr>
          <a:xfrm>
            <a:off x="7070043" y="1820952"/>
            <a:ext cx="352857" cy="347301"/>
            <a:chOff x="2404875" y="3592725"/>
            <a:chExt cx="298525" cy="293825"/>
          </a:xfrm>
        </p:grpSpPr>
        <p:sp>
          <p:nvSpPr>
            <p:cNvPr id="8563" name="Google Shape;8563;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78"/>
          <p:cNvGrpSpPr/>
          <p:nvPr/>
        </p:nvGrpSpPr>
        <p:grpSpPr>
          <a:xfrm>
            <a:off x="7070974" y="2266517"/>
            <a:ext cx="350995" cy="349133"/>
            <a:chOff x="2404875" y="3955825"/>
            <a:chExt cx="296950" cy="295375"/>
          </a:xfrm>
        </p:grpSpPr>
        <p:sp>
          <p:nvSpPr>
            <p:cNvPr id="8567" name="Google Shape;8567;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8"/>
          <p:cNvGrpSpPr/>
          <p:nvPr/>
        </p:nvGrpSpPr>
        <p:grpSpPr>
          <a:xfrm>
            <a:off x="5764954" y="2730711"/>
            <a:ext cx="349163" cy="350079"/>
            <a:chOff x="4263650" y="3235150"/>
            <a:chExt cx="295400" cy="296175"/>
          </a:xfrm>
        </p:grpSpPr>
        <p:sp>
          <p:nvSpPr>
            <p:cNvPr id="8572" name="Google Shape;8572;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8"/>
          <p:cNvGrpSpPr/>
          <p:nvPr/>
        </p:nvGrpSpPr>
        <p:grpSpPr>
          <a:xfrm>
            <a:off x="5762634" y="3189872"/>
            <a:ext cx="353802" cy="327739"/>
            <a:chOff x="4266025" y="3609275"/>
            <a:chExt cx="299325" cy="277275"/>
          </a:xfrm>
        </p:grpSpPr>
        <p:sp>
          <p:nvSpPr>
            <p:cNvPr id="8578" name="Google Shape;8578;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8"/>
          <p:cNvGrpSpPr/>
          <p:nvPr/>
        </p:nvGrpSpPr>
        <p:grpSpPr>
          <a:xfrm>
            <a:off x="5763092" y="3655259"/>
            <a:ext cx="352886" cy="349133"/>
            <a:chOff x="4263650" y="3963700"/>
            <a:chExt cx="298550" cy="295375"/>
          </a:xfrm>
        </p:grpSpPr>
        <p:sp>
          <p:nvSpPr>
            <p:cNvPr id="8581" name="Google Shape;8581;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78"/>
          <p:cNvGrpSpPr/>
          <p:nvPr/>
        </p:nvGrpSpPr>
        <p:grpSpPr>
          <a:xfrm>
            <a:off x="8041429" y="2730711"/>
            <a:ext cx="226264" cy="350079"/>
            <a:chOff x="6164975" y="3211525"/>
            <a:chExt cx="191425" cy="296175"/>
          </a:xfrm>
        </p:grpSpPr>
        <p:sp>
          <p:nvSpPr>
            <p:cNvPr id="8589" name="Google Shape;8589;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8"/>
          <p:cNvGrpSpPr/>
          <p:nvPr/>
        </p:nvGrpSpPr>
        <p:grpSpPr>
          <a:xfrm>
            <a:off x="5303466" y="1378987"/>
            <a:ext cx="352886" cy="350049"/>
            <a:chOff x="946175" y="3253275"/>
            <a:chExt cx="298550" cy="296150"/>
          </a:xfrm>
        </p:grpSpPr>
        <p:sp>
          <p:nvSpPr>
            <p:cNvPr id="8597" name="Google Shape;8597;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8"/>
          <p:cNvGrpSpPr/>
          <p:nvPr/>
        </p:nvGrpSpPr>
        <p:grpSpPr>
          <a:xfrm>
            <a:off x="5304397" y="1820951"/>
            <a:ext cx="351024" cy="347301"/>
            <a:chOff x="946175" y="3619500"/>
            <a:chExt cx="296975" cy="293825"/>
          </a:xfrm>
        </p:grpSpPr>
        <p:sp>
          <p:nvSpPr>
            <p:cNvPr id="8603" name="Google Shape;8603;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78"/>
          <p:cNvGrpSpPr/>
          <p:nvPr/>
        </p:nvGrpSpPr>
        <p:grpSpPr>
          <a:xfrm>
            <a:off x="5303939" y="2265585"/>
            <a:ext cx="351940" cy="350995"/>
            <a:chOff x="944600" y="3981825"/>
            <a:chExt cx="297750" cy="296950"/>
          </a:xfrm>
        </p:grpSpPr>
        <p:sp>
          <p:nvSpPr>
            <p:cNvPr id="8610" name="Google Shape;8610;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8"/>
          <p:cNvGrpSpPr/>
          <p:nvPr/>
        </p:nvGrpSpPr>
        <p:grpSpPr>
          <a:xfrm>
            <a:off x="7520875" y="1379445"/>
            <a:ext cx="350079" cy="349133"/>
            <a:chOff x="2768750" y="3227275"/>
            <a:chExt cx="296175" cy="295375"/>
          </a:xfrm>
        </p:grpSpPr>
        <p:sp>
          <p:nvSpPr>
            <p:cNvPr id="8615" name="Google Shape;8615;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78"/>
          <p:cNvGrpSpPr/>
          <p:nvPr/>
        </p:nvGrpSpPr>
        <p:grpSpPr>
          <a:xfrm>
            <a:off x="7541826" y="1820317"/>
            <a:ext cx="308177" cy="348572"/>
            <a:chOff x="2786075" y="3591800"/>
            <a:chExt cx="260725" cy="294900"/>
          </a:xfrm>
        </p:grpSpPr>
        <p:sp>
          <p:nvSpPr>
            <p:cNvPr id="8624" name="Google Shape;8624;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78"/>
          <p:cNvGrpSpPr/>
          <p:nvPr/>
        </p:nvGrpSpPr>
        <p:grpSpPr>
          <a:xfrm>
            <a:off x="7582324" y="2266044"/>
            <a:ext cx="227180" cy="350079"/>
            <a:chOff x="2819150" y="3955025"/>
            <a:chExt cx="192200" cy="296175"/>
          </a:xfrm>
        </p:grpSpPr>
        <p:sp>
          <p:nvSpPr>
            <p:cNvPr id="8630" name="Google Shape;8630;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78"/>
          <p:cNvGrpSpPr/>
          <p:nvPr/>
        </p:nvGrpSpPr>
        <p:grpSpPr>
          <a:xfrm>
            <a:off x="6206097" y="2731642"/>
            <a:ext cx="349133" cy="348217"/>
            <a:chOff x="4629125" y="3235150"/>
            <a:chExt cx="295375" cy="294600"/>
          </a:xfrm>
        </p:grpSpPr>
        <p:sp>
          <p:nvSpPr>
            <p:cNvPr id="8635" name="Google Shape;8635;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8"/>
          <p:cNvGrpSpPr/>
          <p:nvPr/>
        </p:nvGrpSpPr>
        <p:grpSpPr>
          <a:xfrm>
            <a:off x="6206082" y="3179175"/>
            <a:ext cx="349163" cy="349133"/>
            <a:chOff x="4628325" y="3599825"/>
            <a:chExt cx="295400" cy="295375"/>
          </a:xfrm>
        </p:grpSpPr>
        <p:sp>
          <p:nvSpPr>
            <p:cNvPr id="8641" name="Google Shape;8641;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78"/>
          <p:cNvGrpSpPr/>
          <p:nvPr/>
        </p:nvGrpSpPr>
        <p:grpSpPr>
          <a:xfrm>
            <a:off x="6227033" y="3654786"/>
            <a:ext cx="307261" cy="350079"/>
            <a:chOff x="4645650" y="3962900"/>
            <a:chExt cx="259950" cy="296175"/>
          </a:xfrm>
        </p:grpSpPr>
        <p:sp>
          <p:nvSpPr>
            <p:cNvPr id="8654" name="Google Shape;8654;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8"/>
          <p:cNvGrpSpPr/>
          <p:nvPr/>
        </p:nvGrpSpPr>
        <p:grpSpPr>
          <a:xfrm>
            <a:off x="7979994" y="3179648"/>
            <a:ext cx="349133" cy="348188"/>
            <a:chOff x="6143725" y="3582500"/>
            <a:chExt cx="295375" cy="294575"/>
          </a:xfrm>
        </p:grpSpPr>
        <p:sp>
          <p:nvSpPr>
            <p:cNvPr id="8661" name="Google Shape;8661;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8"/>
          <p:cNvGrpSpPr/>
          <p:nvPr/>
        </p:nvGrpSpPr>
        <p:grpSpPr>
          <a:xfrm>
            <a:off x="5748820" y="1378987"/>
            <a:ext cx="350995" cy="350049"/>
            <a:chOff x="1310075" y="3253275"/>
            <a:chExt cx="296950" cy="296150"/>
          </a:xfrm>
        </p:grpSpPr>
        <p:sp>
          <p:nvSpPr>
            <p:cNvPr id="8669" name="Google Shape;8669;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2" name="Google Shape;8672;p7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3" name="Google Shape;8673;p78"/>
          <p:cNvGrpSpPr/>
          <p:nvPr/>
        </p:nvGrpSpPr>
        <p:grpSpPr>
          <a:xfrm>
            <a:off x="5748347" y="2265246"/>
            <a:ext cx="351941" cy="351675"/>
            <a:chOff x="1310075" y="3980250"/>
            <a:chExt cx="297750" cy="297525"/>
          </a:xfrm>
        </p:grpSpPr>
        <p:sp>
          <p:nvSpPr>
            <p:cNvPr id="8674" name="Google Shape;8674;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8"/>
          <p:cNvGrpSpPr/>
          <p:nvPr/>
        </p:nvGrpSpPr>
        <p:grpSpPr>
          <a:xfrm>
            <a:off x="8013136" y="1379445"/>
            <a:ext cx="266305" cy="349133"/>
            <a:chOff x="3167275" y="3227275"/>
            <a:chExt cx="225300" cy="295375"/>
          </a:xfrm>
        </p:grpSpPr>
        <p:sp>
          <p:nvSpPr>
            <p:cNvPr id="8679" name="Google Shape;8679;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4" name="Google Shape;8684;p7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5" name="Google Shape;8685;p78"/>
          <p:cNvGrpSpPr/>
          <p:nvPr/>
        </p:nvGrpSpPr>
        <p:grpSpPr>
          <a:xfrm>
            <a:off x="7970318" y="2266502"/>
            <a:ext cx="351940" cy="349163"/>
            <a:chOff x="3133425" y="3955025"/>
            <a:chExt cx="297750" cy="295400"/>
          </a:xfrm>
        </p:grpSpPr>
        <p:sp>
          <p:nvSpPr>
            <p:cNvPr id="8686" name="Google Shape;8686;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78"/>
          <p:cNvGrpSpPr/>
          <p:nvPr/>
        </p:nvGrpSpPr>
        <p:grpSpPr>
          <a:xfrm>
            <a:off x="6650491" y="2730090"/>
            <a:ext cx="350079" cy="351320"/>
            <a:chOff x="4991425" y="3234750"/>
            <a:chExt cx="296175" cy="297225"/>
          </a:xfrm>
        </p:grpSpPr>
        <p:sp>
          <p:nvSpPr>
            <p:cNvPr id="8690" name="Google Shape;8690;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78"/>
          <p:cNvGrpSpPr/>
          <p:nvPr/>
        </p:nvGrpSpPr>
        <p:grpSpPr>
          <a:xfrm>
            <a:off x="6650491" y="3199653"/>
            <a:ext cx="350079" cy="308177"/>
            <a:chOff x="4991425" y="3617150"/>
            <a:chExt cx="296175" cy="260725"/>
          </a:xfrm>
        </p:grpSpPr>
        <p:sp>
          <p:nvSpPr>
            <p:cNvPr id="8697" name="Google Shape;8697;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78"/>
          <p:cNvGrpSpPr/>
          <p:nvPr/>
        </p:nvGrpSpPr>
        <p:grpSpPr>
          <a:xfrm>
            <a:off x="6727764" y="3655244"/>
            <a:ext cx="195532" cy="349163"/>
            <a:chOff x="5056800" y="3962900"/>
            <a:chExt cx="165425" cy="295400"/>
          </a:xfrm>
        </p:grpSpPr>
        <p:sp>
          <p:nvSpPr>
            <p:cNvPr id="8705" name="Google Shape;8705;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78"/>
          <p:cNvGrpSpPr/>
          <p:nvPr/>
        </p:nvGrpSpPr>
        <p:grpSpPr>
          <a:xfrm>
            <a:off x="7979062" y="3655260"/>
            <a:ext cx="350995" cy="349133"/>
            <a:chOff x="6168925" y="3936925"/>
            <a:chExt cx="296950" cy="295375"/>
          </a:xfrm>
        </p:grpSpPr>
        <p:sp>
          <p:nvSpPr>
            <p:cNvPr id="8709" name="Google Shape;8709;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78"/>
          <p:cNvGrpSpPr/>
          <p:nvPr/>
        </p:nvGrpSpPr>
        <p:grpSpPr>
          <a:xfrm>
            <a:off x="6192781" y="1372332"/>
            <a:ext cx="348188" cy="349133"/>
            <a:chOff x="1674750" y="3254050"/>
            <a:chExt cx="294575" cy="295375"/>
          </a:xfrm>
        </p:grpSpPr>
        <p:sp>
          <p:nvSpPr>
            <p:cNvPr id="8716" name="Google Shape;8716;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8"/>
          <p:cNvGrpSpPr/>
          <p:nvPr/>
        </p:nvGrpSpPr>
        <p:grpSpPr>
          <a:xfrm>
            <a:off x="6207177" y="1820035"/>
            <a:ext cx="319347" cy="349133"/>
            <a:chOff x="1687350" y="3618725"/>
            <a:chExt cx="270175" cy="295375"/>
          </a:xfrm>
        </p:grpSpPr>
        <p:sp>
          <p:nvSpPr>
            <p:cNvPr id="8720" name="Google Shape;8720;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78"/>
          <p:cNvGrpSpPr/>
          <p:nvPr/>
        </p:nvGrpSpPr>
        <p:grpSpPr>
          <a:xfrm>
            <a:off x="6190880" y="2266516"/>
            <a:ext cx="351940" cy="349133"/>
            <a:chOff x="1672375" y="3982600"/>
            <a:chExt cx="297750" cy="295375"/>
          </a:xfrm>
        </p:grpSpPr>
        <p:sp>
          <p:nvSpPr>
            <p:cNvPr id="8724" name="Google Shape;8724;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78"/>
          <p:cNvGrpSpPr/>
          <p:nvPr/>
        </p:nvGrpSpPr>
        <p:grpSpPr>
          <a:xfrm>
            <a:off x="4882872" y="2730711"/>
            <a:ext cx="350079" cy="350079"/>
            <a:chOff x="3497300" y="3227275"/>
            <a:chExt cx="296175" cy="296175"/>
          </a:xfrm>
        </p:grpSpPr>
        <p:sp>
          <p:nvSpPr>
            <p:cNvPr id="8728" name="Google Shape;8728;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78"/>
          <p:cNvGrpSpPr/>
          <p:nvPr/>
        </p:nvGrpSpPr>
        <p:grpSpPr>
          <a:xfrm>
            <a:off x="4883345" y="3180106"/>
            <a:ext cx="349133" cy="347272"/>
            <a:chOff x="3497300" y="3591950"/>
            <a:chExt cx="295375" cy="293800"/>
          </a:xfrm>
        </p:grpSpPr>
        <p:sp>
          <p:nvSpPr>
            <p:cNvPr id="8737" name="Google Shape;8737;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78"/>
          <p:cNvGrpSpPr/>
          <p:nvPr/>
        </p:nvGrpSpPr>
        <p:grpSpPr>
          <a:xfrm>
            <a:off x="4883345" y="3655244"/>
            <a:ext cx="349133" cy="349163"/>
            <a:chOff x="3497300" y="3955025"/>
            <a:chExt cx="295375" cy="295400"/>
          </a:xfrm>
        </p:grpSpPr>
        <p:sp>
          <p:nvSpPr>
            <p:cNvPr id="8746" name="Google Shape;8746;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8"/>
          <p:cNvGrpSpPr/>
          <p:nvPr/>
        </p:nvGrpSpPr>
        <p:grpSpPr>
          <a:xfrm>
            <a:off x="7107917" y="2731435"/>
            <a:ext cx="327739" cy="348631"/>
            <a:chOff x="5364750" y="3235150"/>
            <a:chExt cx="277275" cy="294950"/>
          </a:xfrm>
        </p:grpSpPr>
        <p:sp>
          <p:nvSpPr>
            <p:cNvPr id="8750" name="Google Shape;8750;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78"/>
          <p:cNvGrpSpPr/>
          <p:nvPr/>
        </p:nvGrpSpPr>
        <p:grpSpPr>
          <a:xfrm>
            <a:off x="7096274" y="3177771"/>
            <a:ext cx="351024" cy="351941"/>
            <a:chOff x="5355300" y="3598250"/>
            <a:chExt cx="296975" cy="297750"/>
          </a:xfrm>
        </p:grpSpPr>
        <p:sp>
          <p:nvSpPr>
            <p:cNvPr id="8759" name="Google Shape;8759;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8"/>
          <p:cNvGrpSpPr/>
          <p:nvPr/>
        </p:nvGrpSpPr>
        <p:grpSpPr>
          <a:xfrm>
            <a:off x="7100470" y="3716693"/>
            <a:ext cx="342632" cy="226264"/>
            <a:chOff x="5358450" y="4015675"/>
            <a:chExt cx="289875" cy="191425"/>
          </a:xfrm>
        </p:grpSpPr>
        <p:sp>
          <p:nvSpPr>
            <p:cNvPr id="8768" name="Google Shape;8768;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8"/>
          <p:cNvGrpSpPr/>
          <p:nvPr/>
        </p:nvGrpSpPr>
        <p:grpSpPr>
          <a:xfrm>
            <a:off x="6226953" y="4099224"/>
            <a:ext cx="351024" cy="325464"/>
            <a:chOff x="6543825" y="3202075"/>
            <a:chExt cx="296975" cy="275350"/>
          </a:xfrm>
        </p:grpSpPr>
        <p:sp>
          <p:nvSpPr>
            <p:cNvPr id="8773" name="Google Shape;8773;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8"/>
          <p:cNvGrpSpPr/>
          <p:nvPr/>
        </p:nvGrpSpPr>
        <p:grpSpPr>
          <a:xfrm>
            <a:off x="6633934" y="1378972"/>
            <a:ext cx="350079" cy="350079"/>
            <a:chOff x="2037825" y="3254050"/>
            <a:chExt cx="296175" cy="296175"/>
          </a:xfrm>
        </p:grpSpPr>
        <p:sp>
          <p:nvSpPr>
            <p:cNvPr id="8781" name="Google Shape;8781;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78"/>
          <p:cNvGrpSpPr/>
          <p:nvPr/>
        </p:nvGrpSpPr>
        <p:grpSpPr>
          <a:xfrm>
            <a:off x="6632072" y="1820139"/>
            <a:ext cx="353802" cy="348926"/>
            <a:chOff x="2034675" y="3617925"/>
            <a:chExt cx="299325" cy="295200"/>
          </a:xfrm>
        </p:grpSpPr>
        <p:sp>
          <p:nvSpPr>
            <p:cNvPr id="8788" name="Google Shape;8788;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8"/>
          <p:cNvGrpSpPr/>
          <p:nvPr/>
        </p:nvGrpSpPr>
        <p:grpSpPr>
          <a:xfrm>
            <a:off x="6633934" y="2266516"/>
            <a:ext cx="350079" cy="349133"/>
            <a:chOff x="2037825" y="3981825"/>
            <a:chExt cx="296175" cy="295375"/>
          </a:xfrm>
        </p:grpSpPr>
        <p:sp>
          <p:nvSpPr>
            <p:cNvPr id="8794" name="Google Shape;8794;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78"/>
          <p:cNvGrpSpPr/>
          <p:nvPr/>
        </p:nvGrpSpPr>
        <p:grpSpPr>
          <a:xfrm>
            <a:off x="5318952" y="2762832"/>
            <a:ext cx="350079" cy="285837"/>
            <a:chOff x="3860400" y="3254050"/>
            <a:chExt cx="296175" cy="241825"/>
          </a:xfrm>
        </p:grpSpPr>
        <p:sp>
          <p:nvSpPr>
            <p:cNvPr id="8798" name="Google Shape;8798;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8"/>
          <p:cNvGrpSpPr/>
          <p:nvPr/>
        </p:nvGrpSpPr>
        <p:grpSpPr>
          <a:xfrm>
            <a:off x="5318479" y="3178702"/>
            <a:ext cx="351024" cy="350079"/>
            <a:chOff x="3859600" y="3591950"/>
            <a:chExt cx="296975" cy="296175"/>
          </a:xfrm>
        </p:grpSpPr>
        <p:sp>
          <p:nvSpPr>
            <p:cNvPr id="8806" name="Google Shape;8806;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78"/>
          <p:cNvGrpSpPr/>
          <p:nvPr/>
        </p:nvGrpSpPr>
        <p:grpSpPr>
          <a:xfrm>
            <a:off x="5318952" y="3654786"/>
            <a:ext cx="350079" cy="350079"/>
            <a:chOff x="3860400" y="3955025"/>
            <a:chExt cx="296175" cy="296175"/>
          </a:xfrm>
        </p:grpSpPr>
        <p:sp>
          <p:nvSpPr>
            <p:cNvPr id="8810" name="Google Shape;8810;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78"/>
          <p:cNvGrpSpPr/>
          <p:nvPr/>
        </p:nvGrpSpPr>
        <p:grpSpPr>
          <a:xfrm>
            <a:off x="7534167" y="2731184"/>
            <a:ext cx="355664" cy="349133"/>
            <a:chOff x="5716825" y="3235950"/>
            <a:chExt cx="300900" cy="295375"/>
          </a:xfrm>
        </p:grpSpPr>
        <p:sp>
          <p:nvSpPr>
            <p:cNvPr id="8816" name="Google Shape;8816;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78"/>
          <p:cNvGrpSpPr/>
          <p:nvPr/>
        </p:nvGrpSpPr>
        <p:grpSpPr>
          <a:xfrm>
            <a:off x="7547199" y="3189872"/>
            <a:ext cx="329601" cy="327739"/>
            <a:chOff x="5727850" y="3609275"/>
            <a:chExt cx="278850" cy="277275"/>
          </a:xfrm>
        </p:grpSpPr>
        <p:sp>
          <p:nvSpPr>
            <p:cNvPr id="8821" name="Google Shape;8821;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78"/>
          <p:cNvGrpSpPr/>
          <p:nvPr/>
        </p:nvGrpSpPr>
        <p:grpSpPr>
          <a:xfrm>
            <a:off x="7558383" y="3655259"/>
            <a:ext cx="307231" cy="349133"/>
            <a:chOff x="5736525" y="3963700"/>
            <a:chExt cx="259925" cy="295375"/>
          </a:xfrm>
        </p:grpSpPr>
        <p:sp>
          <p:nvSpPr>
            <p:cNvPr id="8827" name="Google Shape;8827;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8"/>
          <p:cNvGrpSpPr/>
          <p:nvPr/>
        </p:nvGrpSpPr>
        <p:grpSpPr>
          <a:xfrm>
            <a:off x="6649963" y="4104585"/>
            <a:ext cx="351024" cy="350079"/>
            <a:chOff x="6553275" y="3604550"/>
            <a:chExt cx="296975" cy="296175"/>
          </a:xfrm>
        </p:grpSpPr>
        <p:sp>
          <p:nvSpPr>
            <p:cNvPr id="8835" name="Google Shape;8835;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1" name="Google Shape;8841;p7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842" name="Google Shape;8842;p7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6" name="Shape 8846"/>
        <p:cNvGrpSpPr/>
        <p:nvPr/>
      </p:nvGrpSpPr>
      <p:grpSpPr>
        <a:xfrm>
          <a:off x="0" y="0"/>
          <a:ext cx="0" cy="0"/>
          <a:chOff x="0" y="0"/>
          <a:chExt cx="0" cy="0"/>
        </a:xfrm>
      </p:grpSpPr>
      <p:grpSp>
        <p:nvGrpSpPr>
          <p:cNvPr id="8847" name="Google Shape;8847;p79"/>
          <p:cNvGrpSpPr/>
          <p:nvPr/>
        </p:nvGrpSpPr>
        <p:grpSpPr>
          <a:xfrm>
            <a:off x="877057" y="1380546"/>
            <a:ext cx="294401" cy="353645"/>
            <a:chOff x="-35814600" y="3202075"/>
            <a:chExt cx="242625" cy="291450"/>
          </a:xfrm>
        </p:grpSpPr>
        <p:sp>
          <p:nvSpPr>
            <p:cNvPr id="8848" name="Google Shape;8848;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9"/>
          <p:cNvGrpSpPr/>
          <p:nvPr/>
        </p:nvGrpSpPr>
        <p:grpSpPr>
          <a:xfrm>
            <a:off x="847435" y="1821466"/>
            <a:ext cx="353645" cy="353888"/>
            <a:chOff x="-35839800" y="3561025"/>
            <a:chExt cx="291450" cy="291650"/>
          </a:xfrm>
        </p:grpSpPr>
        <p:sp>
          <p:nvSpPr>
            <p:cNvPr id="8856" name="Google Shape;8856;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3" name="Google Shape;8863;p7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4" name="Google Shape;8864;p79"/>
          <p:cNvGrpSpPr/>
          <p:nvPr/>
        </p:nvGrpSpPr>
        <p:grpSpPr>
          <a:xfrm>
            <a:off x="3084980" y="1380546"/>
            <a:ext cx="353645" cy="353645"/>
            <a:chOff x="-34003850" y="3227275"/>
            <a:chExt cx="291450" cy="291450"/>
          </a:xfrm>
        </p:grpSpPr>
        <p:sp>
          <p:nvSpPr>
            <p:cNvPr id="8865" name="Google Shape;8865;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9"/>
          <p:cNvGrpSpPr/>
          <p:nvPr/>
        </p:nvGrpSpPr>
        <p:grpSpPr>
          <a:xfrm>
            <a:off x="3084510" y="1821238"/>
            <a:ext cx="354586" cy="354343"/>
            <a:chOff x="-34004625" y="3585850"/>
            <a:chExt cx="292225" cy="292025"/>
          </a:xfrm>
        </p:grpSpPr>
        <p:sp>
          <p:nvSpPr>
            <p:cNvPr id="8871" name="Google Shape;8871;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79"/>
          <p:cNvGrpSpPr/>
          <p:nvPr/>
        </p:nvGrpSpPr>
        <p:grpSpPr>
          <a:xfrm>
            <a:off x="3084025" y="2256439"/>
            <a:ext cx="355557" cy="354616"/>
            <a:chOff x="-34005425" y="3945575"/>
            <a:chExt cx="293025" cy="292250"/>
          </a:xfrm>
        </p:grpSpPr>
        <p:sp>
          <p:nvSpPr>
            <p:cNvPr id="8877" name="Google Shape;8877;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9"/>
          <p:cNvGrpSpPr/>
          <p:nvPr/>
        </p:nvGrpSpPr>
        <p:grpSpPr>
          <a:xfrm>
            <a:off x="1731124" y="2729615"/>
            <a:ext cx="358408" cy="355557"/>
            <a:chOff x="-32174975" y="3192625"/>
            <a:chExt cx="295375" cy="293025"/>
          </a:xfrm>
        </p:grpSpPr>
        <p:sp>
          <p:nvSpPr>
            <p:cNvPr id="8881" name="Google Shape;8881;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5" name="Google Shape;8885;p7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7" name="Google Shape;8887;p79"/>
          <p:cNvGrpSpPr/>
          <p:nvPr/>
        </p:nvGrpSpPr>
        <p:grpSpPr>
          <a:xfrm>
            <a:off x="3970274" y="2730570"/>
            <a:ext cx="354586" cy="353645"/>
            <a:chOff x="-30345325" y="3184750"/>
            <a:chExt cx="292225" cy="291450"/>
          </a:xfrm>
        </p:grpSpPr>
        <p:sp>
          <p:nvSpPr>
            <p:cNvPr id="8888" name="Google Shape;8888;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9"/>
          <p:cNvGrpSpPr/>
          <p:nvPr/>
        </p:nvGrpSpPr>
        <p:grpSpPr>
          <a:xfrm>
            <a:off x="1295026" y="1380546"/>
            <a:ext cx="353645" cy="353645"/>
            <a:chOff x="-35481425" y="3202075"/>
            <a:chExt cx="291450" cy="291450"/>
          </a:xfrm>
        </p:grpSpPr>
        <p:sp>
          <p:nvSpPr>
            <p:cNvPr id="8894" name="Google Shape;8894;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9"/>
          <p:cNvGrpSpPr/>
          <p:nvPr/>
        </p:nvGrpSpPr>
        <p:grpSpPr>
          <a:xfrm>
            <a:off x="1294556" y="1822072"/>
            <a:ext cx="354586" cy="352675"/>
            <a:chOff x="-35482200" y="3561225"/>
            <a:chExt cx="292225" cy="290650"/>
          </a:xfrm>
        </p:grpSpPr>
        <p:sp>
          <p:nvSpPr>
            <p:cNvPr id="8902" name="Google Shape;8902;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9"/>
          <p:cNvGrpSpPr/>
          <p:nvPr/>
        </p:nvGrpSpPr>
        <p:grpSpPr>
          <a:xfrm>
            <a:off x="1295026" y="2256940"/>
            <a:ext cx="353645" cy="353615"/>
            <a:chOff x="-35481425" y="3919600"/>
            <a:chExt cx="291450" cy="291425"/>
          </a:xfrm>
        </p:grpSpPr>
        <p:sp>
          <p:nvSpPr>
            <p:cNvPr id="8906" name="Google Shape;8906;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9"/>
          <p:cNvGrpSpPr/>
          <p:nvPr/>
        </p:nvGrpSpPr>
        <p:grpSpPr>
          <a:xfrm>
            <a:off x="3530661" y="1381031"/>
            <a:ext cx="357468" cy="352675"/>
            <a:chOff x="-33645475" y="3228075"/>
            <a:chExt cx="294600" cy="290650"/>
          </a:xfrm>
        </p:grpSpPr>
        <p:sp>
          <p:nvSpPr>
            <p:cNvPr id="8915" name="Google Shape;8915;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9"/>
          <p:cNvGrpSpPr/>
          <p:nvPr/>
        </p:nvGrpSpPr>
        <p:grpSpPr>
          <a:xfrm>
            <a:off x="3531631" y="1821116"/>
            <a:ext cx="355526" cy="354586"/>
            <a:chOff x="-33646250" y="3586425"/>
            <a:chExt cx="293000" cy="292225"/>
          </a:xfrm>
        </p:grpSpPr>
        <p:sp>
          <p:nvSpPr>
            <p:cNvPr id="8923" name="Google Shape;8923;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9"/>
          <p:cNvGrpSpPr/>
          <p:nvPr/>
        </p:nvGrpSpPr>
        <p:grpSpPr>
          <a:xfrm>
            <a:off x="3532101" y="2255969"/>
            <a:ext cx="354586" cy="355557"/>
            <a:chOff x="-33645475" y="3944800"/>
            <a:chExt cx="292225" cy="293025"/>
          </a:xfrm>
        </p:grpSpPr>
        <p:sp>
          <p:nvSpPr>
            <p:cNvPr id="8926" name="Google Shape;8926;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9"/>
          <p:cNvGrpSpPr/>
          <p:nvPr/>
        </p:nvGrpSpPr>
        <p:grpSpPr>
          <a:xfrm>
            <a:off x="2185320" y="2729706"/>
            <a:ext cx="352675" cy="355375"/>
            <a:chOff x="-31809525" y="3192625"/>
            <a:chExt cx="290650" cy="292875"/>
          </a:xfrm>
        </p:grpSpPr>
        <p:sp>
          <p:nvSpPr>
            <p:cNvPr id="8937" name="Google Shape;8937;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9"/>
          <p:cNvGrpSpPr/>
          <p:nvPr/>
        </p:nvGrpSpPr>
        <p:grpSpPr>
          <a:xfrm>
            <a:off x="2184835" y="3200258"/>
            <a:ext cx="353645" cy="355557"/>
            <a:chOff x="-31811100" y="3550975"/>
            <a:chExt cx="291450" cy="293025"/>
          </a:xfrm>
        </p:grpSpPr>
        <p:sp>
          <p:nvSpPr>
            <p:cNvPr id="8942" name="Google Shape;8942;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79"/>
          <p:cNvGrpSpPr/>
          <p:nvPr/>
        </p:nvGrpSpPr>
        <p:grpSpPr>
          <a:xfrm>
            <a:off x="2178631" y="3664562"/>
            <a:ext cx="366052" cy="356831"/>
            <a:chOff x="-31817400" y="3910025"/>
            <a:chExt cx="301675" cy="294075"/>
          </a:xfrm>
        </p:grpSpPr>
        <p:sp>
          <p:nvSpPr>
            <p:cNvPr id="8950" name="Google Shape;8950;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9"/>
          <p:cNvGrpSpPr/>
          <p:nvPr/>
        </p:nvGrpSpPr>
        <p:grpSpPr>
          <a:xfrm>
            <a:off x="3970259" y="3200743"/>
            <a:ext cx="354616" cy="354586"/>
            <a:chOff x="-30354000" y="3569100"/>
            <a:chExt cx="292250" cy="292225"/>
          </a:xfrm>
        </p:grpSpPr>
        <p:sp>
          <p:nvSpPr>
            <p:cNvPr id="8954" name="Google Shape;8954;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9"/>
          <p:cNvGrpSpPr/>
          <p:nvPr/>
        </p:nvGrpSpPr>
        <p:grpSpPr>
          <a:xfrm>
            <a:off x="1748837" y="1380546"/>
            <a:ext cx="342148" cy="353645"/>
            <a:chOff x="-35118325" y="3202075"/>
            <a:chExt cx="281975" cy="291450"/>
          </a:xfrm>
        </p:grpSpPr>
        <p:sp>
          <p:nvSpPr>
            <p:cNvPr id="8961" name="Google Shape;8961;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9"/>
          <p:cNvGrpSpPr/>
          <p:nvPr/>
        </p:nvGrpSpPr>
        <p:grpSpPr>
          <a:xfrm>
            <a:off x="1742618" y="1821799"/>
            <a:ext cx="354586" cy="353221"/>
            <a:chOff x="-35123050" y="3561225"/>
            <a:chExt cx="292225" cy="291100"/>
          </a:xfrm>
        </p:grpSpPr>
        <p:sp>
          <p:nvSpPr>
            <p:cNvPr id="8966" name="Google Shape;8966;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9"/>
          <p:cNvGrpSpPr/>
          <p:nvPr/>
        </p:nvGrpSpPr>
        <p:grpSpPr>
          <a:xfrm>
            <a:off x="1784677" y="2256940"/>
            <a:ext cx="270467" cy="353615"/>
            <a:chOff x="-35089175" y="3919600"/>
            <a:chExt cx="222900" cy="291425"/>
          </a:xfrm>
        </p:grpSpPr>
        <p:sp>
          <p:nvSpPr>
            <p:cNvPr id="8969" name="Google Shape;8969;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79"/>
          <p:cNvGrpSpPr/>
          <p:nvPr/>
        </p:nvGrpSpPr>
        <p:grpSpPr>
          <a:xfrm>
            <a:off x="3981673" y="1380303"/>
            <a:ext cx="336445" cy="354131"/>
            <a:chOff x="-33277650" y="3226875"/>
            <a:chExt cx="277275" cy="291850"/>
          </a:xfrm>
        </p:grpSpPr>
        <p:sp>
          <p:nvSpPr>
            <p:cNvPr id="8972" name="Google Shape;8972;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79"/>
          <p:cNvGrpSpPr/>
          <p:nvPr/>
        </p:nvGrpSpPr>
        <p:grpSpPr>
          <a:xfrm>
            <a:off x="3973073" y="1821587"/>
            <a:ext cx="353645" cy="353645"/>
            <a:chOff x="-33286325" y="3586425"/>
            <a:chExt cx="291450" cy="291450"/>
          </a:xfrm>
        </p:grpSpPr>
        <p:sp>
          <p:nvSpPr>
            <p:cNvPr id="8980" name="Google Shape;8980;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9"/>
          <p:cNvGrpSpPr/>
          <p:nvPr/>
        </p:nvGrpSpPr>
        <p:grpSpPr>
          <a:xfrm>
            <a:off x="3973073" y="2255969"/>
            <a:ext cx="353645" cy="355557"/>
            <a:chOff x="-33286325" y="3944800"/>
            <a:chExt cx="291450" cy="293025"/>
          </a:xfrm>
        </p:grpSpPr>
        <p:sp>
          <p:nvSpPr>
            <p:cNvPr id="8986" name="Google Shape;8986;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9"/>
          <p:cNvGrpSpPr/>
          <p:nvPr/>
        </p:nvGrpSpPr>
        <p:grpSpPr>
          <a:xfrm>
            <a:off x="2631470" y="2729129"/>
            <a:ext cx="353645" cy="356527"/>
            <a:chOff x="-31452725" y="3191825"/>
            <a:chExt cx="291450" cy="293825"/>
          </a:xfrm>
        </p:grpSpPr>
        <p:sp>
          <p:nvSpPr>
            <p:cNvPr id="8991" name="Google Shape;8991;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79"/>
          <p:cNvGrpSpPr/>
          <p:nvPr/>
        </p:nvGrpSpPr>
        <p:grpSpPr>
          <a:xfrm>
            <a:off x="2631000" y="3200744"/>
            <a:ext cx="354586" cy="354586"/>
            <a:chOff x="-31452725" y="3551775"/>
            <a:chExt cx="292225" cy="292225"/>
          </a:xfrm>
        </p:grpSpPr>
        <p:sp>
          <p:nvSpPr>
            <p:cNvPr id="8996" name="Google Shape;8996;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9"/>
          <p:cNvGrpSpPr/>
          <p:nvPr/>
        </p:nvGrpSpPr>
        <p:grpSpPr>
          <a:xfrm>
            <a:off x="2629559" y="3664729"/>
            <a:ext cx="357468" cy="356497"/>
            <a:chOff x="-31455100" y="3909350"/>
            <a:chExt cx="294600" cy="293800"/>
          </a:xfrm>
        </p:grpSpPr>
        <p:sp>
          <p:nvSpPr>
            <p:cNvPr id="9001" name="Google Shape;9001;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9"/>
          <p:cNvGrpSpPr/>
          <p:nvPr/>
        </p:nvGrpSpPr>
        <p:grpSpPr>
          <a:xfrm>
            <a:off x="3970744" y="3665684"/>
            <a:ext cx="353645" cy="354586"/>
            <a:chOff x="-30345325" y="3918800"/>
            <a:chExt cx="291450" cy="292225"/>
          </a:xfrm>
        </p:grpSpPr>
        <p:sp>
          <p:nvSpPr>
            <p:cNvPr id="9004" name="Google Shape;9004;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9"/>
          <p:cNvGrpSpPr/>
          <p:nvPr/>
        </p:nvGrpSpPr>
        <p:grpSpPr>
          <a:xfrm>
            <a:off x="2200736" y="1380546"/>
            <a:ext cx="332593" cy="353645"/>
            <a:chOff x="-34755225" y="3202075"/>
            <a:chExt cx="274100" cy="291450"/>
          </a:xfrm>
        </p:grpSpPr>
        <p:sp>
          <p:nvSpPr>
            <p:cNvPr id="9010" name="Google Shape;9010;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9"/>
          <p:cNvGrpSpPr/>
          <p:nvPr/>
        </p:nvGrpSpPr>
        <p:grpSpPr>
          <a:xfrm>
            <a:off x="2190209" y="1821587"/>
            <a:ext cx="353645" cy="353645"/>
            <a:chOff x="-34763900" y="3561225"/>
            <a:chExt cx="291450" cy="291450"/>
          </a:xfrm>
        </p:grpSpPr>
        <p:sp>
          <p:nvSpPr>
            <p:cNvPr id="9018" name="Google Shape;9018;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1" name="Google Shape;9021;p7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2" name="Google Shape;9022;p79"/>
          <p:cNvGrpSpPr/>
          <p:nvPr/>
        </p:nvGrpSpPr>
        <p:grpSpPr>
          <a:xfrm>
            <a:off x="845106" y="2730099"/>
            <a:ext cx="354586" cy="354586"/>
            <a:chOff x="-32927950" y="3227275"/>
            <a:chExt cx="292225" cy="292225"/>
          </a:xfrm>
        </p:grpSpPr>
        <p:sp>
          <p:nvSpPr>
            <p:cNvPr id="9023" name="Google Shape;9023;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9"/>
          <p:cNvGrpSpPr/>
          <p:nvPr/>
        </p:nvGrpSpPr>
        <p:grpSpPr>
          <a:xfrm>
            <a:off x="844621" y="3201213"/>
            <a:ext cx="355557" cy="353645"/>
            <a:chOff x="-32927950" y="3586425"/>
            <a:chExt cx="293025" cy="291450"/>
          </a:xfrm>
        </p:grpSpPr>
        <p:sp>
          <p:nvSpPr>
            <p:cNvPr id="9029" name="Google Shape;9029;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9"/>
          <p:cNvGrpSpPr/>
          <p:nvPr/>
        </p:nvGrpSpPr>
        <p:grpSpPr>
          <a:xfrm>
            <a:off x="845106" y="3665198"/>
            <a:ext cx="354586" cy="355557"/>
            <a:chOff x="-32927950" y="3944800"/>
            <a:chExt cx="292225" cy="293025"/>
          </a:xfrm>
        </p:grpSpPr>
        <p:sp>
          <p:nvSpPr>
            <p:cNvPr id="9035" name="Google Shape;9035;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9"/>
          <p:cNvGrpSpPr/>
          <p:nvPr/>
        </p:nvGrpSpPr>
        <p:grpSpPr>
          <a:xfrm>
            <a:off x="3073898" y="2730449"/>
            <a:ext cx="354586" cy="353888"/>
            <a:chOff x="-31094350" y="3194000"/>
            <a:chExt cx="292225" cy="291650"/>
          </a:xfrm>
        </p:grpSpPr>
        <p:sp>
          <p:nvSpPr>
            <p:cNvPr id="9045" name="Google Shape;9045;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9"/>
          <p:cNvGrpSpPr/>
          <p:nvPr/>
        </p:nvGrpSpPr>
        <p:grpSpPr>
          <a:xfrm>
            <a:off x="3074368" y="3200941"/>
            <a:ext cx="353645" cy="354191"/>
            <a:chOff x="-31093575" y="3552550"/>
            <a:chExt cx="291450" cy="291900"/>
          </a:xfrm>
        </p:grpSpPr>
        <p:sp>
          <p:nvSpPr>
            <p:cNvPr id="9054" name="Google Shape;9054;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9"/>
          <p:cNvGrpSpPr/>
          <p:nvPr/>
        </p:nvGrpSpPr>
        <p:grpSpPr>
          <a:xfrm>
            <a:off x="3074368" y="3666169"/>
            <a:ext cx="353645" cy="353615"/>
            <a:chOff x="-31093575" y="3911725"/>
            <a:chExt cx="291450" cy="291425"/>
          </a:xfrm>
        </p:grpSpPr>
        <p:sp>
          <p:nvSpPr>
            <p:cNvPr id="9059" name="Google Shape;9059;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9"/>
          <p:cNvGrpSpPr/>
          <p:nvPr/>
        </p:nvGrpSpPr>
        <p:grpSpPr>
          <a:xfrm>
            <a:off x="2183798" y="4123136"/>
            <a:ext cx="356497" cy="354586"/>
            <a:chOff x="-29946000" y="3183175"/>
            <a:chExt cx="293800" cy="292225"/>
          </a:xfrm>
        </p:grpSpPr>
        <p:sp>
          <p:nvSpPr>
            <p:cNvPr id="9062" name="Google Shape;9062;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9"/>
          <p:cNvGrpSpPr/>
          <p:nvPr/>
        </p:nvGrpSpPr>
        <p:grpSpPr>
          <a:xfrm>
            <a:off x="2628330" y="1380289"/>
            <a:ext cx="358408" cy="354161"/>
            <a:chOff x="-34408675" y="3202075"/>
            <a:chExt cx="295375" cy="291875"/>
          </a:xfrm>
        </p:grpSpPr>
        <p:sp>
          <p:nvSpPr>
            <p:cNvPr id="9069" name="Google Shape;9069;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79"/>
          <p:cNvGrpSpPr/>
          <p:nvPr/>
        </p:nvGrpSpPr>
        <p:grpSpPr>
          <a:xfrm>
            <a:off x="2630241" y="1820283"/>
            <a:ext cx="354586" cy="356254"/>
            <a:chOff x="-34405525" y="3558075"/>
            <a:chExt cx="292225" cy="293600"/>
          </a:xfrm>
        </p:grpSpPr>
        <p:sp>
          <p:nvSpPr>
            <p:cNvPr id="9074" name="Google Shape;9074;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79"/>
          <p:cNvGrpSpPr/>
          <p:nvPr/>
        </p:nvGrpSpPr>
        <p:grpSpPr>
          <a:xfrm>
            <a:off x="2629755" y="2256940"/>
            <a:ext cx="355557" cy="353615"/>
            <a:chOff x="-34406325" y="3919600"/>
            <a:chExt cx="293025" cy="291425"/>
          </a:xfrm>
        </p:grpSpPr>
        <p:sp>
          <p:nvSpPr>
            <p:cNvPr id="9078" name="Google Shape;9078;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9"/>
          <p:cNvGrpSpPr/>
          <p:nvPr/>
        </p:nvGrpSpPr>
        <p:grpSpPr>
          <a:xfrm>
            <a:off x="1293653" y="2736303"/>
            <a:ext cx="353645" cy="342179"/>
            <a:chOff x="-32568800" y="3232000"/>
            <a:chExt cx="291450" cy="282000"/>
          </a:xfrm>
        </p:grpSpPr>
        <p:sp>
          <p:nvSpPr>
            <p:cNvPr id="9086" name="Google Shape;9086;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79"/>
          <p:cNvGrpSpPr/>
          <p:nvPr/>
        </p:nvGrpSpPr>
        <p:grpSpPr>
          <a:xfrm>
            <a:off x="1293183" y="3201213"/>
            <a:ext cx="354586" cy="353645"/>
            <a:chOff x="-32569575" y="3586425"/>
            <a:chExt cx="292225" cy="291450"/>
          </a:xfrm>
        </p:grpSpPr>
        <p:sp>
          <p:nvSpPr>
            <p:cNvPr id="9089" name="Google Shape;9089;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79"/>
          <p:cNvGrpSpPr/>
          <p:nvPr/>
        </p:nvGrpSpPr>
        <p:grpSpPr>
          <a:xfrm>
            <a:off x="1284098" y="3665805"/>
            <a:ext cx="372756" cy="354343"/>
            <a:chOff x="-32576675" y="3944600"/>
            <a:chExt cx="307200" cy="292025"/>
          </a:xfrm>
        </p:grpSpPr>
        <p:sp>
          <p:nvSpPr>
            <p:cNvPr id="9092" name="Google Shape;9092;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79"/>
          <p:cNvGrpSpPr/>
          <p:nvPr/>
        </p:nvGrpSpPr>
        <p:grpSpPr>
          <a:xfrm>
            <a:off x="3529065" y="2730100"/>
            <a:ext cx="354586" cy="354586"/>
            <a:chOff x="-30735200" y="3192625"/>
            <a:chExt cx="292225" cy="292225"/>
          </a:xfrm>
        </p:grpSpPr>
        <p:sp>
          <p:nvSpPr>
            <p:cNvPr id="9095" name="Google Shape;9095;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9"/>
          <p:cNvGrpSpPr/>
          <p:nvPr/>
        </p:nvGrpSpPr>
        <p:grpSpPr>
          <a:xfrm>
            <a:off x="3529065" y="3201532"/>
            <a:ext cx="354586" cy="353008"/>
            <a:chOff x="-30735200" y="3552550"/>
            <a:chExt cx="292225" cy="290925"/>
          </a:xfrm>
        </p:grpSpPr>
        <p:sp>
          <p:nvSpPr>
            <p:cNvPr id="9103" name="Google Shape;9103;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9"/>
          <p:cNvGrpSpPr/>
          <p:nvPr/>
        </p:nvGrpSpPr>
        <p:grpSpPr>
          <a:xfrm>
            <a:off x="3529065" y="3666154"/>
            <a:ext cx="354586" cy="353645"/>
            <a:chOff x="-30735200" y="3910925"/>
            <a:chExt cx="292225" cy="291450"/>
          </a:xfrm>
        </p:grpSpPr>
        <p:sp>
          <p:nvSpPr>
            <p:cNvPr id="9106" name="Google Shape;9106;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8" name="Google Shape;9108;p7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9" name="Google Shape;9109;p79"/>
          <p:cNvGrpSpPr/>
          <p:nvPr/>
        </p:nvGrpSpPr>
        <p:grpSpPr>
          <a:xfrm>
            <a:off x="4882910" y="1379021"/>
            <a:ext cx="358971" cy="359224"/>
            <a:chOff x="-57956275" y="3197925"/>
            <a:chExt cx="319000" cy="319225"/>
          </a:xfrm>
        </p:grpSpPr>
        <p:sp>
          <p:nvSpPr>
            <p:cNvPr id="9110" name="Google Shape;9110;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9"/>
          <p:cNvGrpSpPr/>
          <p:nvPr/>
        </p:nvGrpSpPr>
        <p:grpSpPr>
          <a:xfrm>
            <a:off x="4905064" y="1835446"/>
            <a:ext cx="314662" cy="358971"/>
            <a:chOff x="-57940525" y="3590375"/>
            <a:chExt cx="279625" cy="319000"/>
          </a:xfrm>
        </p:grpSpPr>
        <p:sp>
          <p:nvSpPr>
            <p:cNvPr id="9118" name="Google Shape;9118;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9"/>
          <p:cNvGrpSpPr/>
          <p:nvPr/>
        </p:nvGrpSpPr>
        <p:grpSpPr>
          <a:xfrm>
            <a:off x="4875945" y="2276817"/>
            <a:ext cx="358099" cy="358999"/>
            <a:chOff x="-57959425" y="3982600"/>
            <a:chExt cx="318225" cy="319025"/>
          </a:xfrm>
        </p:grpSpPr>
        <p:sp>
          <p:nvSpPr>
            <p:cNvPr id="9124" name="Google Shape;9124;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9"/>
          <p:cNvGrpSpPr/>
          <p:nvPr/>
        </p:nvGrpSpPr>
        <p:grpSpPr>
          <a:xfrm>
            <a:off x="7076112" y="1380146"/>
            <a:ext cx="357226" cy="357226"/>
            <a:chOff x="-55987225" y="3198925"/>
            <a:chExt cx="317450" cy="317450"/>
          </a:xfrm>
        </p:grpSpPr>
        <p:sp>
          <p:nvSpPr>
            <p:cNvPr id="9129" name="Google Shape;9129;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79"/>
          <p:cNvGrpSpPr/>
          <p:nvPr/>
        </p:nvGrpSpPr>
        <p:grpSpPr>
          <a:xfrm>
            <a:off x="7076112" y="1836178"/>
            <a:ext cx="357226" cy="357367"/>
            <a:chOff x="-55987225" y="3591025"/>
            <a:chExt cx="317450" cy="317575"/>
          </a:xfrm>
        </p:grpSpPr>
        <p:sp>
          <p:nvSpPr>
            <p:cNvPr id="9134" name="Google Shape;9134;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79"/>
          <p:cNvGrpSpPr/>
          <p:nvPr/>
        </p:nvGrpSpPr>
        <p:grpSpPr>
          <a:xfrm>
            <a:off x="7090027" y="2276817"/>
            <a:ext cx="358999" cy="358999"/>
            <a:chOff x="-55988800" y="3982600"/>
            <a:chExt cx="319025" cy="319025"/>
          </a:xfrm>
        </p:grpSpPr>
        <p:sp>
          <p:nvSpPr>
            <p:cNvPr id="9140" name="Google Shape;9140;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79"/>
          <p:cNvGrpSpPr/>
          <p:nvPr/>
        </p:nvGrpSpPr>
        <p:grpSpPr>
          <a:xfrm>
            <a:off x="5748546" y="2734774"/>
            <a:ext cx="356326" cy="358971"/>
            <a:chOff x="-54026025" y="3192625"/>
            <a:chExt cx="316650" cy="319000"/>
          </a:xfrm>
        </p:grpSpPr>
        <p:sp>
          <p:nvSpPr>
            <p:cNvPr id="9146" name="Google Shape;9146;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79"/>
          <p:cNvGrpSpPr/>
          <p:nvPr/>
        </p:nvGrpSpPr>
        <p:grpSpPr>
          <a:xfrm>
            <a:off x="5768492" y="3205748"/>
            <a:ext cx="316434" cy="358099"/>
            <a:chOff x="-54007925" y="3584850"/>
            <a:chExt cx="281200" cy="318225"/>
          </a:xfrm>
        </p:grpSpPr>
        <p:sp>
          <p:nvSpPr>
            <p:cNvPr id="9155" name="Google Shape;9155;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79"/>
          <p:cNvGrpSpPr/>
          <p:nvPr/>
        </p:nvGrpSpPr>
        <p:grpSpPr>
          <a:xfrm>
            <a:off x="5768492" y="3667633"/>
            <a:ext cx="316434" cy="358914"/>
            <a:chOff x="-54007925" y="3975575"/>
            <a:chExt cx="281200" cy="318950"/>
          </a:xfrm>
        </p:grpSpPr>
        <p:sp>
          <p:nvSpPr>
            <p:cNvPr id="9162" name="Google Shape;9162;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79"/>
          <p:cNvGrpSpPr/>
          <p:nvPr/>
        </p:nvGrpSpPr>
        <p:grpSpPr>
          <a:xfrm>
            <a:off x="8003359" y="2752104"/>
            <a:ext cx="274770" cy="358492"/>
            <a:chOff x="-52005775" y="3208025"/>
            <a:chExt cx="244175" cy="318575"/>
          </a:xfrm>
        </p:grpSpPr>
        <p:sp>
          <p:nvSpPr>
            <p:cNvPr id="9167" name="Google Shape;9167;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79"/>
          <p:cNvGrpSpPr/>
          <p:nvPr/>
        </p:nvGrpSpPr>
        <p:grpSpPr>
          <a:xfrm>
            <a:off x="5309825" y="1380146"/>
            <a:ext cx="358099" cy="358099"/>
            <a:chOff x="-57568775" y="3198925"/>
            <a:chExt cx="318225" cy="318225"/>
          </a:xfrm>
        </p:grpSpPr>
        <p:sp>
          <p:nvSpPr>
            <p:cNvPr id="9179" name="Google Shape;9179;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79"/>
          <p:cNvGrpSpPr/>
          <p:nvPr/>
        </p:nvGrpSpPr>
        <p:grpSpPr>
          <a:xfrm>
            <a:off x="5331543" y="1835446"/>
            <a:ext cx="314662" cy="358099"/>
            <a:chOff x="-57549075" y="3590375"/>
            <a:chExt cx="279625" cy="318225"/>
          </a:xfrm>
        </p:grpSpPr>
        <p:sp>
          <p:nvSpPr>
            <p:cNvPr id="9186" name="Google Shape;9186;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79"/>
          <p:cNvGrpSpPr/>
          <p:nvPr/>
        </p:nvGrpSpPr>
        <p:grpSpPr>
          <a:xfrm>
            <a:off x="5323740" y="2276817"/>
            <a:ext cx="359871" cy="359871"/>
            <a:chOff x="-57570350" y="3982600"/>
            <a:chExt cx="319800" cy="319800"/>
          </a:xfrm>
        </p:grpSpPr>
        <p:sp>
          <p:nvSpPr>
            <p:cNvPr id="9191" name="Google Shape;9191;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9"/>
          <p:cNvGrpSpPr/>
          <p:nvPr/>
        </p:nvGrpSpPr>
        <p:grpSpPr>
          <a:xfrm>
            <a:off x="7538779" y="1379246"/>
            <a:ext cx="314662" cy="358999"/>
            <a:chOff x="-55576850" y="3198125"/>
            <a:chExt cx="279625" cy="319025"/>
          </a:xfrm>
        </p:grpSpPr>
        <p:sp>
          <p:nvSpPr>
            <p:cNvPr id="9196" name="Google Shape;9196;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79"/>
          <p:cNvGrpSpPr/>
          <p:nvPr/>
        </p:nvGrpSpPr>
        <p:grpSpPr>
          <a:xfrm>
            <a:off x="7516174" y="1835221"/>
            <a:ext cx="359871" cy="358324"/>
            <a:chOff x="-55596550" y="3590175"/>
            <a:chExt cx="319800" cy="318425"/>
          </a:xfrm>
        </p:grpSpPr>
        <p:sp>
          <p:nvSpPr>
            <p:cNvPr id="9201" name="Google Shape;9201;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79"/>
          <p:cNvGrpSpPr/>
          <p:nvPr/>
        </p:nvGrpSpPr>
        <p:grpSpPr>
          <a:xfrm>
            <a:off x="7531412" y="2276564"/>
            <a:ext cx="358999" cy="359252"/>
            <a:chOff x="-55595775" y="3982375"/>
            <a:chExt cx="319025" cy="319250"/>
          </a:xfrm>
        </p:grpSpPr>
        <p:sp>
          <p:nvSpPr>
            <p:cNvPr id="9206" name="Google Shape;9206;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79"/>
          <p:cNvGrpSpPr/>
          <p:nvPr/>
        </p:nvGrpSpPr>
        <p:grpSpPr>
          <a:xfrm>
            <a:off x="6188595" y="2734774"/>
            <a:ext cx="358999" cy="358099"/>
            <a:chOff x="-53635375" y="3192625"/>
            <a:chExt cx="319025" cy="318225"/>
          </a:xfrm>
        </p:grpSpPr>
        <p:sp>
          <p:nvSpPr>
            <p:cNvPr id="9213" name="Google Shape;9213;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79"/>
          <p:cNvGrpSpPr/>
          <p:nvPr/>
        </p:nvGrpSpPr>
        <p:grpSpPr>
          <a:xfrm>
            <a:off x="6210763" y="3205748"/>
            <a:ext cx="314662" cy="358999"/>
            <a:chOff x="-53615675" y="3584850"/>
            <a:chExt cx="279625" cy="319025"/>
          </a:xfrm>
        </p:grpSpPr>
        <p:sp>
          <p:nvSpPr>
            <p:cNvPr id="9217" name="Google Shape;9217;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79"/>
          <p:cNvGrpSpPr/>
          <p:nvPr/>
        </p:nvGrpSpPr>
        <p:grpSpPr>
          <a:xfrm>
            <a:off x="6188609" y="3668674"/>
            <a:ext cx="358971" cy="357874"/>
            <a:chOff x="-53634575" y="3976500"/>
            <a:chExt cx="319000" cy="318025"/>
          </a:xfrm>
        </p:grpSpPr>
        <p:sp>
          <p:nvSpPr>
            <p:cNvPr id="9221" name="Google Shape;9221;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79"/>
          <p:cNvGrpSpPr/>
          <p:nvPr/>
        </p:nvGrpSpPr>
        <p:grpSpPr>
          <a:xfrm>
            <a:off x="7983413" y="3211628"/>
            <a:ext cx="314662" cy="358436"/>
            <a:chOff x="-52023900" y="3590075"/>
            <a:chExt cx="279625" cy="318525"/>
          </a:xfrm>
        </p:grpSpPr>
        <p:sp>
          <p:nvSpPr>
            <p:cNvPr id="9230" name="Google Shape;9230;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79"/>
          <p:cNvGrpSpPr/>
          <p:nvPr/>
        </p:nvGrpSpPr>
        <p:grpSpPr>
          <a:xfrm>
            <a:off x="5746654" y="1380146"/>
            <a:ext cx="358971" cy="358971"/>
            <a:chOff x="-57173375" y="3198925"/>
            <a:chExt cx="319000" cy="319000"/>
          </a:xfrm>
        </p:grpSpPr>
        <p:sp>
          <p:nvSpPr>
            <p:cNvPr id="9238" name="Google Shape;9238;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79"/>
          <p:cNvGrpSpPr/>
          <p:nvPr/>
        </p:nvGrpSpPr>
        <p:grpSpPr>
          <a:xfrm>
            <a:off x="5747541" y="1857587"/>
            <a:ext cx="357198" cy="314690"/>
            <a:chOff x="-57176525" y="3610050"/>
            <a:chExt cx="317425" cy="279650"/>
          </a:xfrm>
        </p:grpSpPr>
        <p:sp>
          <p:nvSpPr>
            <p:cNvPr id="9243" name="Google Shape;9243;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79"/>
          <p:cNvGrpSpPr/>
          <p:nvPr/>
        </p:nvGrpSpPr>
        <p:grpSpPr>
          <a:xfrm>
            <a:off x="7957995" y="1380146"/>
            <a:ext cx="358099" cy="356326"/>
            <a:chOff x="-55202750" y="3198925"/>
            <a:chExt cx="318225" cy="316650"/>
          </a:xfrm>
        </p:grpSpPr>
        <p:sp>
          <p:nvSpPr>
            <p:cNvPr id="9249" name="Google Shape;9249;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79"/>
          <p:cNvGrpSpPr/>
          <p:nvPr/>
        </p:nvGrpSpPr>
        <p:grpSpPr>
          <a:xfrm>
            <a:off x="7968629" y="1835446"/>
            <a:ext cx="336830" cy="358099"/>
            <a:chOff x="-55194875" y="3590375"/>
            <a:chExt cx="299325" cy="318225"/>
          </a:xfrm>
        </p:grpSpPr>
        <p:sp>
          <p:nvSpPr>
            <p:cNvPr id="9252" name="Google Shape;9252;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79"/>
          <p:cNvGrpSpPr/>
          <p:nvPr/>
        </p:nvGrpSpPr>
        <p:grpSpPr>
          <a:xfrm>
            <a:off x="7973247" y="2277717"/>
            <a:ext cx="357198" cy="357198"/>
            <a:chOff x="-55203525" y="3983400"/>
            <a:chExt cx="317425" cy="317425"/>
          </a:xfrm>
        </p:grpSpPr>
        <p:sp>
          <p:nvSpPr>
            <p:cNvPr id="9258" name="Google Shape;9258;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79"/>
          <p:cNvGrpSpPr/>
          <p:nvPr/>
        </p:nvGrpSpPr>
        <p:grpSpPr>
          <a:xfrm>
            <a:off x="6639727" y="2734774"/>
            <a:ext cx="335930" cy="358971"/>
            <a:chOff x="-53232900" y="3192625"/>
            <a:chExt cx="298525" cy="319000"/>
          </a:xfrm>
        </p:grpSpPr>
        <p:sp>
          <p:nvSpPr>
            <p:cNvPr id="9262" name="Google Shape;9262;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9"/>
          <p:cNvGrpSpPr/>
          <p:nvPr/>
        </p:nvGrpSpPr>
        <p:grpSpPr>
          <a:xfrm>
            <a:off x="6629093" y="3205748"/>
            <a:ext cx="357198" cy="356326"/>
            <a:chOff x="-53242350" y="3584850"/>
            <a:chExt cx="317425" cy="316650"/>
          </a:xfrm>
        </p:grpSpPr>
        <p:sp>
          <p:nvSpPr>
            <p:cNvPr id="9271" name="Google Shape;9271;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79"/>
          <p:cNvGrpSpPr/>
          <p:nvPr/>
        </p:nvGrpSpPr>
        <p:grpSpPr>
          <a:xfrm>
            <a:off x="6650362" y="3668449"/>
            <a:ext cx="314662" cy="358999"/>
            <a:chOff x="-53224225" y="3976300"/>
            <a:chExt cx="279625" cy="319025"/>
          </a:xfrm>
        </p:grpSpPr>
        <p:sp>
          <p:nvSpPr>
            <p:cNvPr id="9277" name="Google Shape;9277;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9"/>
          <p:cNvGrpSpPr/>
          <p:nvPr/>
        </p:nvGrpSpPr>
        <p:grpSpPr>
          <a:xfrm>
            <a:off x="7961258" y="3676129"/>
            <a:ext cx="358971" cy="358408"/>
            <a:chOff x="-52043575" y="3983125"/>
            <a:chExt cx="319000" cy="318500"/>
          </a:xfrm>
        </p:grpSpPr>
        <p:sp>
          <p:nvSpPr>
            <p:cNvPr id="9285" name="Google Shape;9285;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79"/>
          <p:cNvGrpSpPr/>
          <p:nvPr/>
        </p:nvGrpSpPr>
        <p:grpSpPr>
          <a:xfrm>
            <a:off x="6215199" y="1380146"/>
            <a:ext cx="314662" cy="358971"/>
            <a:chOff x="-56766175" y="3198925"/>
            <a:chExt cx="279625" cy="319000"/>
          </a:xfrm>
        </p:grpSpPr>
        <p:sp>
          <p:nvSpPr>
            <p:cNvPr id="9295" name="Google Shape;9295;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79"/>
          <p:cNvGrpSpPr/>
          <p:nvPr/>
        </p:nvGrpSpPr>
        <p:grpSpPr>
          <a:xfrm>
            <a:off x="6214313" y="1835446"/>
            <a:ext cx="316434" cy="358099"/>
            <a:chOff x="-56766175" y="3590375"/>
            <a:chExt cx="281200" cy="318225"/>
          </a:xfrm>
        </p:grpSpPr>
        <p:sp>
          <p:nvSpPr>
            <p:cNvPr id="9303" name="Google Shape;9303;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9"/>
          <p:cNvGrpSpPr/>
          <p:nvPr/>
        </p:nvGrpSpPr>
        <p:grpSpPr>
          <a:xfrm>
            <a:off x="6251269" y="2276817"/>
            <a:ext cx="272126" cy="358099"/>
            <a:chOff x="-56747275" y="3982600"/>
            <a:chExt cx="241825" cy="318225"/>
          </a:xfrm>
        </p:grpSpPr>
        <p:sp>
          <p:nvSpPr>
            <p:cNvPr id="9308" name="Google Shape;9308;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9"/>
          <p:cNvGrpSpPr/>
          <p:nvPr/>
        </p:nvGrpSpPr>
        <p:grpSpPr>
          <a:xfrm>
            <a:off x="4859020" y="3219055"/>
            <a:ext cx="358999" cy="342991"/>
            <a:chOff x="-54812875" y="3596675"/>
            <a:chExt cx="319025" cy="304800"/>
          </a:xfrm>
        </p:grpSpPr>
        <p:sp>
          <p:nvSpPr>
            <p:cNvPr id="9316" name="Google Shape;9316;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3" name="Google Shape;9323;p7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5" name="Google Shape;9325;p79"/>
          <p:cNvGrpSpPr/>
          <p:nvPr/>
        </p:nvGrpSpPr>
        <p:grpSpPr>
          <a:xfrm>
            <a:off x="4881188" y="3675538"/>
            <a:ext cx="314662" cy="358099"/>
            <a:chOff x="-54793175" y="3982600"/>
            <a:chExt cx="279625" cy="318225"/>
          </a:xfrm>
        </p:grpSpPr>
        <p:sp>
          <p:nvSpPr>
            <p:cNvPr id="9326" name="Google Shape;9326;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79"/>
          <p:cNvGrpSpPr/>
          <p:nvPr/>
        </p:nvGrpSpPr>
        <p:grpSpPr>
          <a:xfrm>
            <a:off x="7092647" y="2734774"/>
            <a:ext cx="314662" cy="358099"/>
            <a:chOff x="-52832000" y="3192625"/>
            <a:chExt cx="279625" cy="318225"/>
          </a:xfrm>
        </p:grpSpPr>
        <p:sp>
          <p:nvSpPr>
            <p:cNvPr id="9334" name="Google Shape;9334;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9"/>
          <p:cNvGrpSpPr/>
          <p:nvPr/>
        </p:nvGrpSpPr>
        <p:grpSpPr>
          <a:xfrm>
            <a:off x="5779179" y="2276142"/>
            <a:ext cx="323524" cy="358774"/>
            <a:chOff x="-57162350" y="3982000"/>
            <a:chExt cx="287500" cy="318825"/>
          </a:xfrm>
        </p:grpSpPr>
        <p:sp>
          <p:nvSpPr>
            <p:cNvPr id="9343" name="Google Shape;9343;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79"/>
          <p:cNvGrpSpPr/>
          <p:nvPr/>
        </p:nvGrpSpPr>
        <p:grpSpPr>
          <a:xfrm>
            <a:off x="7070492" y="3206648"/>
            <a:ext cx="358971" cy="357198"/>
            <a:chOff x="-52851675" y="3585650"/>
            <a:chExt cx="319000" cy="317425"/>
          </a:xfrm>
        </p:grpSpPr>
        <p:sp>
          <p:nvSpPr>
            <p:cNvPr id="9352" name="Google Shape;9352;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79"/>
          <p:cNvGrpSpPr/>
          <p:nvPr/>
        </p:nvGrpSpPr>
        <p:grpSpPr>
          <a:xfrm>
            <a:off x="7092647" y="3668449"/>
            <a:ext cx="314662" cy="358999"/>
            <a:chOff x="-52832000" y="3976300"/>
            <a:chExt cx="279625" cy="319025"/>
          </a:xfrm>
        </p:grpSpPr>
        <p:sp>
          <p:nvSpPr>
            <p:cNvPr id="9359" name="Google Shape;9359;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79"/>
          <p:cNvGrpSpPr/>
          <p:nvPr/>
        </p:nvGrpSpPr>
        <p:grpSpPr>
          <a:xfrm>
            <a:off x="6209853" y="4123097"/>
            <a:ext cx="316434" cy="358099"/>
            <a:chOff x="-51633225" y="3198925"/>
            <a:chExt cx="281200" cy="318225"/>
          </a:xfrm>
        </p:grpSpPr>
        <p:sp>
          <p:nvSpPr>
            <p:cNvPr id="9365" name="Google Shape;9365;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9"/>
          <p:cNvGrpSpPr/>
          <p:nvPr/>
        </p:nvGrpSpPr>
        <p:grpSpPr>
          <a:xfrm>
            <a:off x="6628676" y="1381018"/>
            <a:ext cx="365188" cy="357226"/>
            <a:chOff x="-56396775" y="3199700"/>
            <a:chExt cx="324525" cy="317450"/>
          </a:xfrm>
        </p:grpSpPr>
        <p:sp>
          <p:nvSpPr>
            <p:cNvPr id="9373" name="Google Shape;9373;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79"/>
          <p:cNvGrpSpPr/>
          <p:nvPr/>
        </p:nvGrpSpPr>
        <p:grpSpPr>
          <a:xfrm>
            <a:off x="6631771" y="1846953"/>
            <a:ext cx="358999" cy="335958"/>
            <a:chOff x="-56394425" y="3600600"/>
            <a:chExt cx="319025" cy="298550"/>
          </a:xfrm>
        </p:grpSpPr>
        <p:sp>
          <p:nvSpPr>
            <p:cNvPr id="9380" name="Google Shape;9380;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9"/>
          <p:cNvGrpSpPr/>
          <p:nvPr/>
        </p:nvGrpSpPr>
        <p:grpSpPr>
          <a:xfrm>
            <a:off x="6662538" y="2277717"/>
            <a:ext cx="327068" cy="357198"/>
            <a:chOff x="-56379450" y="3983400"/>
            <a:chExt cx="290650" cy="317425"/>
          </a:xfrm>
        </p:grpSpPr>
        <p:sp>
          <p:nvSpPr>
            <p:cNvPr id="9384" name="Google Shape;9384;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79"/>
          <p:cNvGrpSpPr/>
          <p:nvPr/>
        </p:nvGrpSpPr>
        <p:grpSpPr>
          <a:xfrm>
            <a:off x="5326242" y="2741864"/>
            <a:ext cx="316434" cy="358971"/>
            <a:chOff x="-54401725" y="3198925"/>
            <a:chExt cx="281200" cy="319000"/>
          </a:xfrm>
        </p:grpSpPr>
        <p:sp>
          <p:nvSpPr>
            <p:cNvPr id="9393" name="Google Shape;9393;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79"/>
          <p:cNvGrpSpPr/>
          <p:nvPr/>
        </p:nvGrpSpPr>
        <p:grpSpPr>
          <a:xfrm>
            <a:off x="5327128" y="3211965"/>
            <a:ext cx="314662" cy="358099"/>
            <a:chOff x="-54401725" y="3590375"/>
            <a:chExt cx="279625" cy="318225"/>
          </a:xfrm>
        </p:grpSpPr>
        <p:sp>
          <p:nvSpPr>
            <p:cNvPr id="9405" name="Google Shape;9405;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79"/>
          <p:cNvGrpSpPr/>
          <p:nvPr/>
        </p:nvGrpSpPr>
        <p:grpSpPr>
          <a:xfrm>
            <a:off x="5324920" y="3675538"/>
            <a:ext cx="319079" cy="358099"/>
            <a:chOff x="-54403300" y="3982600"/>
            <a:chExt cx="283550" cy="318225"/>
          </a:xfrm>
        </p:grpSpPr>
        <p:sp>
          <p:nvSpPr>
            <p:cNvPr id="9412" name="Google Shape;9412;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9"/>
          <p:cNvGrpSpPr/>
          <p:nvPr/>
        </p:nvGrpSpPr>
        <p:grpSpPr>
          <a:xfrm>
            <a:off x="7512313" y="2736772"/>
            <a:ext cx="356298" cy="356973"/>
            <a:chOff x="-52458650" y="3194400"/>
            <a:chExt cx="316625" cy="317225"/>
          </a:xfrm>
        </p:grpSpPr>
        <p:sp>
          <p:nvSpPr>
            <p:cNvPr id="9418" name="Google Shape;9418;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79"/>
          <p:cNvGrpSpPr/>
          <p:nvPr/>
        </p:nvGrpSpPr>
        <p:grpSpPr>
          <a:xfrm>
            <a:off x="4881188" y="2741864"/>
            <a:ext cx="314662" cy="358971"/>
            <a:chOff x="-54793175" y="3198925"/>
            <a:chExt cx="279625" cy="319000"/>
          </a:xfrm>
        </p:grpSpPr>
        <p:sp>
          <p:nvSpPr>
            <p:cNvPr id="9427" name="Google Shape;9427;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9"/>
          <p:cNvGrpSpPr/>
          <p:nvPr/>
        </p:nvGrpSpPr>
        <p:grpSpPr>
          <a:xfrm>
            <a:off x="7521611" y="3205748"/>
            <a:ext cx="337703" cy="357845"/>
            <a:chOff x="-52450000" y="3584850"/>
            <a:chExt cx="300100" cy="318000"/>
          </a:xfrm>
        </p:grpSpPr>
        <p:sp>
          <p:nvSpPr>
            <p:cNvPr id="9435" name="Google Shape;9435;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79"/>
          <p:cNvGrpSpPr/>
          <p:nvPr/>
        </p:nvGrpSpPr>
        <p:grpSpPr>
          <a:xfrm>
            <a:off x="7533131" y="3670221"/>
            <a:ext cx="314662" cy="357226"/>
            <a:chOff x="-52440550" y="3977875"/>
            <a:chExt cx="279625" cy="317450"/>
          </a:xfrm>
        </p:grpSpPr>
        <p:sp>
          <p:nvSpPr>
            <p:cNvPr id="9443" name="Google Shape;9443;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79"/>
          <p:cNvGrpSpPr/>
          <p:nvPr/>
        </p:nvGrpSpPr>
        <p:grpSpPr>
          <a:xfrm>
            <a:off x="6645066" y="4126427"/>
            <a:ext cx="314662" cy="358999"/>
            <a:chOff x="-51623775" y="3584850"/>
            <a:chExt cx="279625" cy="319025"/>
          </a:xfrm>
        </p:grpSpPr>
        <p:sp>
          <p:nvSpPr>
            <p:cNvPr id="9452" name="Google Shape;9452;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1" name="Google Shape;9461;p7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462" name="Google Shape;9462;p7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66" name="Shape 9466"/>
        <p:cNvGrpSpPr/>
        <p:nvPr/>
      </p:nvGrpSpPr>
      <p:grpSpPr>
        <a:xfrm>
          <a:off x="0" y="0"/>
          <a:ext cx="0" cy="0"/>
          <a:chOff x="0" y="0"/>
          <a:chExt cx="0" cy="0"/>
        </a:xfrm>
      </p:grpSpPr>
      <p:grpSp>
        <p:nvGrpSpPr>
          <p:cNvPr id="9467" name="Google Shape;9467;p80"/>
          <p:cNvGrpSpPr/>
          <p:nvPr/>
        </p:nvGrpSpPr>
        <p:grpSpPr>
          <a:xfrm>
            <a:off x="885675" y="1386849"/>
            <a:ext cx="276003" cy="357300"/>
            <a:chOff x="-50469125" y="3183175"/>
            <a:chExt cx="233150" cy="301825"/>
          </a:xfrm>
        </p:grpSpPr>
        <p:sp>
          <p:nvSpPr>
            <p:cNvPr id="9468" name="Google Shape;9468;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80"/>
          <p:cNvGrpSpPr/>
          <p:nvPr/>
        </p:nvGrpSpPr>
        <p:grpSpPr>
          <a:xfrm>
            <a:off x="845574" y="1822251"/>
            <a:ext cx="356205" cy="355288"/>
            <a:chOff x="-50504575" y="3550975"/>
            <a:chExt cx="300900" cy="300125"/>
          </a:xfrm>
        </p:grpSpPr>
        <p:sp>
          <p:nvSpPr>
            <p:cNvPr id="9472" name="Google Shape;9472;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0"/>
          <p:cNvGrpSpPr/>
          <p:nvPr/>
        </p:nvGrpSpPr>
        <p:grpSpPr>
          <a:xfrm>
            <a:off x="845574" y="2260493"/>
            <a:ext cx="356205" cy="354341"/>
            <a:chOff x="-50503000" y="3921175"/>
            <a:chExt cx="300900" cy="299325"/>
          </a:xfrm>
        </p:grpSpPr>
        <p:sp>
          <p:nvSpPr>
            <p:cNvPr id="9477" name="Google Shape;9477;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80"/>
          <p:cNvGrpSpPr/>
          <p:nvPr/>
        </p:nvGrpSpPr>
        <p:grpSpPr>
          <a:xfrm>
            <a:off x="3049627" y="1406411"/>
            <a:ext cx="355258" cy="356205"/>
            <a:chOff x="-48630025" y="3199700"/>
            <a:chExt cx="300100" cy="300900"/>
          </a:xfrm>
        </p:grpSpPr>
        <p:sp>
          <p:nvSpPr>
            <p:cNvPr id="9483" name="Google Shape;9483;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80"/>
          <p:cNvGrpSpPr/>
          <p:nvPr/>
        </p:nvGrpSpPr>
        <p:grpSpPr>
          <a:xfrm>
            <a:off x="3049627" y="1843707"/>
            <a:ext cx="355258" cy="355258"/>
            <a:chOff x="-48630025" y="3569100"/>
            <a:chExt cx="300100" cy="300100"/>
          </a:xfrm>
        </p:grpSpPr>
        <p:sp>
          <p:nvSpPr>
            <p:cNvPr id="9487" name="Google Shape;9487;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80"/>
          <p:cNvGrpSpPr/>
          <p:nvPr/>
        </p:nvGrpSpPr>
        <p:grpSpPr>
          <a:xfrm>
            <a:off x="3050101" y="2281003"/>
            <a:ext cx="354311" cy="353394"/>
            <a:chOff x="-48629225" y="3938500"/>
            <a:chExt cx="299300" cy="298525"/>
          </a:xfrm>
        </p:grpSpPr>
        <p:sp>
          <p:nvSpPr>
            <p:cNvPr id="9498" name="Google Shape;9498;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0"/>
          <p:cNvGrpSpPr/>
          <p:nvPr/>
        </p:nvGrpSpPr>
        <p:grpSpPr>
          <a:xfrm>
            <a:off x="1785504" y="2752344"/>
            <a:ext cx="311458" cy="354341"/>
            <a:chOff x="-46762575" y="3200500"/>
            <a:chExt cx="263100" cy="299325"/>
          </a:xfrm>
        </p:grpSpPr>
        <p:sp>
          <p:nvSpPr>
            <p:cNvPr id="9503" name="Google Shape;9503;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80"/>
          <p:cNvGrpSpPr/>
          <p:nvPr/>
        </p:nvGrpSpPr>
        <p:grpSpPr>
          <a:xfrm>
            <a:off x="1763589" y="3211066"/>
            <a:ext cx="355288" cy="312375"/>
            <a:chOff x="-46779900" y="3588000"/>
            <a:chExt cx="300125" cy="263875"/>
          </a:xfrm>
        </p:grpSpPr>
        <p:sp>
          <p:nvSpPr>
            <p:cNvPr id="9509" name="Google Shape;9509;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80"/>
          <p:cNvGrpSpPr/>
          <p:nvPr/>
        </p:nvGrpSpPr>
        <p:grpSpPr>
          <a:xfrm>
            <a:off x="1764062" y="3625988"/>
            <a:ext cx="354341" cy="353394"/>
            <a:chOff x="-46779100" y="3938500"/>
            <a:chExt cx="299325" cy="298525"/>
          </a:xfrm>
        </p:grpSpPr>
        <p:sp>
          <p:nvSpPr>
            <p:cNvPr id="9514" name="Google Shape;9514;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80"/>
          <p:cNvGrpSpPr/>
          <p:nvPr/>
        </p:nvGrpSpPr>
        <p:grpSpPr>
          <a:xfrm>
            <a:off x="3971800" y="2758855"/>
            <a:ext cx="355258" cy="355288"/>
            <a:chOff x="-44924250" y="3206000"/>
            <a:chExt cx="300100" cy="300125"/>
          </a:xfrm>
        </p:grpSpPr>
        <p:sp>
          <p:nvSpPr>
            <p:cNvPr id="9517" name="Google Shape;9517;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0"/>
          <p:cNvGrpSpPr/>
          <p:nvPr/>
        </p:nvGrpSpPr>
        <p:grpSpPr>
          <a:xfrm>
            <a:off x="1286286" y="1386849"/>
            <a:ext cx="355258" cy="355258"/>
            <a:chOff x="-50134375" y="3183175"/>
            <a:chExt cx="300100" cy="300100"/>
          </a:xfrm>
        </p:grpSpPr>
        <p:sp>
          <p:nvSpPr>
            <p:cNvPr id="9523" name="Google Shape;9523;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80"/>
          <p:cNvGrpSpPr/>
          <p:nvPr/>
        </p:nvGrpSpPr>
        <p:grpSpPr>
          <a:xfrm>
            <a:off x="1286286" y="1822251"/>
            <a:ext cx="355258" cy="355288"/>
            <a:chOff x="-50134375" y="3550975"/>
            <a:chExt cx="300100" cy="300125"/>
          </a:xfrm>
        </p:grpSpPr>
        <p:sp>
          <p:nvSpPr>
            <p:cNvPr id="9534" name="Google Shape;9534;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0"/>
          <p:cNvGrpSpPr/>
          <p:nvPr/>
        </p:nvGrpSpPr>
        <p:grpSpPr>
          <a:xfrm>
            <a:off x="1286286" y="2259783"/>
            <a:ext cx="355258" cy="355051"/>
            <a:chOff x="-50134375" y="3920575"/>
            <a:chExt cx="300100" cy="299925"/>
          </a:xfrm>
        </p:grpSpPr>
        <p:sp>
          <p:nvSpPr>
            <p:cNvPr id="9537" name="Google Shape;9537;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80"/>
          <p:cNvGrpSpPr/>
          <p:nvPr/>
        </p:nvGrpSpPr>
        <p:grpSpPr>
          <a:xfrm>
            <a:off x="3497010" y="1407358"/>
            <a:ext cx="357123" cy="355258"/>
            <a:chOff x="-48262200" y="3200500"/>
            <a:chExt cx="301675" cy="300100"/>
          </a:xfrm>
        </p:grpSpPr>
        <p:sp>
          <p:nvSpPr>
            <p:cNvPr id="9541" name="Google Shape;9541;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80"/>
          <p:cNvGrpSpPr/>
          <p:nvPr/>
        </p:nvGrpSpPr>
        <p:grpSpPr>
          <a:xfrm>
            <a:off x="3526383" y="1844447"/>
            <a:ext cx="298377" cy="354519"/>
            <a:chOff x="-48233050" y="3569725"/>
            <a:chExt cx="252050" cy="299475"/>
          </a:xfrm>
        </p:grpSpPr>
        <p:sp>
          <p:nvSpPr>
            <p:cNvPr id="9551" name="Google Shape;9551;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80"/>
          <p:cNvGrpSpPr/>
          <p:nvPr/>
        </p:nvGrpSpPr>
        <p:grpSpPr>
          <a:xfrm>
            <a:off x="3550148" y="2278191"/>
            <a:ext cx="250847" cy="358070"/>
            <a:chOff x="-48216525" y="3936125"/>
            <a:chExt cx="211900" cy="302475"/>
          </a:xfrm>
        </p:grpSpPr>
        <p:sp>
          <p:nvSpPr>
            <p:cNvPr id="9555" name="Google Shape;9555;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80"/>
          <p:cNvGrpSpPr/>
          <p:nvPr/>
        </p:nvGrpSpPr>
        <p:grpSpPr>
          <a:xfrm>
            <a:off x="2205866" y="2753261"/>
            <a:ext cx="355258" cy="355288"/>
            <a:chOff x="-46410500" y="3201275"/>
            <a:chExt cx="300100" cy="300125"/>
          </a:xfrm>
        </p:grpSpPr>
        <p:sp>
          <p:nvSpPr>
            <p:cNvPr id="9560" name="Google Shape;9560;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80"/>
          <p:cNvGrpSpPr/>
          <p:nvPr/>
        </p:nvGrpSpPr>
        <p:grpSpPr>
          <a:xfrm>
            <a:off x="2205866" y="3188692"/>
            <a:ext cx="355258" cy="356205"/>
            <a:chOff x="-46409700" y="3569100"/>
            <a:chExt cx="300100" cy="300900"/>
          </a:xfrm>
        </p:grpSpPr>
        <p:sp>
          <p:nvSpPr>
            <p:cNvPr id="9566" name="Google Shape;9566;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0"/>
          <p:cNvGrpSpPr/>
          <p:nvPr/>
        </p:nvGrpSpPr>
        <p:grpSpPr>
          <a:xfrm>
            <a:off x="2193747" y="3624124"/>
            <a:ext cx="379497" cy="358070"/>
            <a:chOff x="-46422300" y="3936925"/>
            <a:chExt cx="320575" cy="302475"/>
          </a:xfrm>
        </p:grpSpPr>
        <p:sp>
          <p:nvSpPr>
            <p:cNvPr id="9572" name="Google Shape;9572;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80"/>
          <p:cNvGrpSpPr/>
          <p:nvPr/>
        </p:nvGrpSpPr>
        <p:grpSpPr>
          <a:xfrm>
            <a:off x="3971326" y="3178452"/>
            <a:ext cx="356205" cy="355258"/>
            <a:chOff x="-44914800" y="3560450"/>
            <a:chExt cx="300900" cy="300100"/>
          </a:xfrm>
        </p:grpSpPr>
        <p:sp>
          <p:nvSpPr>
            <p:cNvPr id="9575" name="Google Shape;9575;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80"/>
          <p:cNvGrpSpPr/>
          <p:nvPr/>
        </p:nvGrpSpPr>
        <p:grpSpPr>
          <a:xfrm>
            <a:off x="1726378" y="1387086"/>
            <a:ext cx="354311" cy="354104"/>
            <a:chOff x="-49764975" y="3183375"/>
            <a:chExt cx="299300" cy="299125"/>
          </a:xfrm>
        </p:grpSpPr>
        <p:sp>
          <p:nvSpPr>
            <p:cNvPr id="9581" name="Google Shape;9581;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80"/>
          <p:cNvGrpSpPr/>
          <p:nvPr/>
        </p:nvGrpSpPr>
        <p:grpSpPr>
          <a:xfrm>
            <a:off x="1726378" y="1822547"/>
            <a:ext cx="354311" cy="355909"/>
            <a:chOff x="-49764975" y="3551225"/>
            <a:chExt cx="299300" cy="300650"/>
          </a:xfrm>
        </p:grpSpPr>
        <p:sp>
          <p:nvSpPr>
            <p:cNvPr id="9591" name="Google Shape;9591;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0"/>
          <p:cNvGrpSpPr/>
          <p:nvPr/>
        </p:nvGrpSpPr>
        <p:grpSpPr>
          <a:xfrm>
            <a:off x="1724040" y="2259310"/>
            <a:ext cx="358987" cy="355525"/>
            <a:chOff x="-49766550" y="3920175"/>
            <a:chExt cx="303250" cy="300325"/>
          </a:xfrm>
        </p:grpSpPr>
        <p:sp>
          <p:nvSpPr>
            <p:cNvPr id="9603" name="Google Shape;9603;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80"/>
          <p:cNvGrpSpPr/>
          <p:nvPr/>
        </p:nvGrpSpPr>
        <p:grpSpPr>
          <a:xfrm>
            <a:off x="3939571" y="1407358"/>
            <a:ext cx="357123" cy="354341"/>
            <a:chOff x="-47892800" y="3200500"/>
            <a:chExt cx="301675" cy="299325"/>
          </a:xfrm>
        </p:grpSpPr>
        <p:sp>
          <p:nvSpPr>
            <p:cNvPr id="9608" name="Google Shape;9608;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0"/>
          <p:cNvGrpSpPr/>
          <p:nvPr/>
        </p:nvGrpSpPr>
        <p:grpSpPr>
          <a:xfrm>
            <a:off x="4003437" y="1843707"/>
            <a:ext cx="229391" cy="355258"/>
            <a:chOff x="-47839250" y="3569100"/>
            <a:chExt cx="193775" cy="300100"/>
          </a:xfrm>
        </p:grpSpPr>
        <p:sp>
          <p:nvSpPr>
            <p:cNvPr id="9615" name="Google Shape;9615;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80"/>
          <p:cNvGrpSpPr/>
          <p:nvPr/>
        </p:nvGrpSpPr>
        <p:grpSpPr>
          <a:xfrm>
            <a:off x="3940503" y="2280056"/>
            <a:ext cx="355258" cy="356205"/>
            <a:chOff x="-47892800" y="3937700"/>
            <a:chExt cx="300100" cy="300900"/>
          </a:xfrm>
        </p:grpSpPr>
        <p:sp>
          <p:nvSpPr>
            <p:cNvPr id="9622" name="Google Shape;9622;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80"/>
          <p:cNvGrpSpPr/>
          <p:nvPr/>
        </p:nvGrpSpPr>
        <p:grpSpPr>
          <a:xfrm>
            <a:off x="2645798" y="2773770"/>
            <a:ext cx="355258" cy="311458"/>
            <a:chOff x="-46042675" y="3218600"/>
            <a:chExt cx="300100" cy="263100"/>
          </a:xfrm>
        </p:grpSpPr>
        <p:sp>
          <p:nvSpPr>
            <p:cNvPr id="9631" name="Google Shape;9631;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80"/>
          <p:cNvGrpSpPr/>
          <p:nvPr/>
        </p:nvGrpSpPr>
        <p:grpSpPr>
          <a:xfrm>
            <a:off x="2645798" y="3188219"/>
            <a:ext cx="355258" cy="323118"/>
            <a:chOff x="-46042675" y="3568700"/>
            <a:chExt cx="300100" cy="272950"/>
          </a:xfrm>
        </p:grpSpPr>
        <p:sp>
          <p:nvSpPr>
            <p:cNvPr id="9638" name="Google Shape;9638;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80"/>
          <p:cNvGrpSpPr/>
          <p:nvPr/>
        </p:nvGrpSpPr>
        <p:grpSpPr>
          <a:xfrm>
            <a:off x="2687749" y="3625189"/>
            <a:ext cx="271357" cy="356057"/>
            <a:chOff x="-46007225" y="3937825"/>
            <a:chExt cx="229225" cy="300775"/>
          </a:xfrm>
        </p:grpSpPr>
        <p:sp>
          <p:nvSpPr>
            <p:cNvPr id="9643" name="Google Shape;9643;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80"/>
          <p:cNvGrpSpPr/>
          <p:nvPr/>
        </p:nvGrpSpPr>
        <p:grpSpPr>
          <a:xfrm>
            <a:off x="3993241" y="3615275"/>
            <a:ext cx="312375" cy="357596"/>
            <a:chOff x="-44895900" y="3929450"/>
            <a:chExt cx="263875" cy="302075"/>
          </a:xfrm>
        </p:grpSpPr>
        <p:sp>
          <p:nvSpPr>
            <p:cNvPr id="9654" name="Google Shape;9654;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80"/>
          <p:cNvGrpSpPr/>
          <p:nvPr/>
        </p:nvGrpSpPr>
        <p:grpSpPr>
          <a:xfrm>
            <a:off x="2167060" y="1398036"/>
            <a:ext cx="356205" cy="332885"/>
            <a:chOff x="-49397175" y="3192625"/>
            <a:chExt cx="300900" cy="281200"/>
          </a:xfrm>
        </p:grpSpPr>
        <p:sp>
          <p:nvSpPr>
            <p:cNvPr id="9661" name="Google Shape;9661;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80"/>
          <p:cNvGrpSpPr/>
          <p:nvPr/>
        </p:nvGrpSpPr>
        <p:grpSpPr>
          <a:xfrm>
            <a:off x="2193163" y="1822251"/>
            <a:ext cx="304000" cy="356205"/>
            <a:chOff x="-49375900" y="3550975"/>
            <a:chExt cx="256800" cy="300900"/>
          </a:xfrm>
        </p:grpSpPr>
        <p:sp>
          <p:nvSpPr>
            <p:cNvPr id="9669" name="Google Shape;9669;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80"/>
          <p:cNvGrpSpPr/>
          <p:nvPr/>
        </p:nvGrpSpPr>
        <p:grpSpPr>
          <a:xfrm>
            <a:off x="2188516" y="2259546"/>
            <a:ext cx="313293" cy="356205"/>
            <a:chOff x="-49378250" y="3920375"/>
            <a:chExt cx="264650" cy="300900"/>
          </a:xfrm>
        </p:grpSpPr>
        <p:sp>
          <p:nvSpPr>
            <p:cNvPr id="9681" name="Google Shape;9681;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80"/>
          <p:cNvGrpSpPr/>
          <p:nvPr/>
        </p:nvGrpSpPr>
        <p:grpSpPr>
          <a:xfrm>
            <a:off x="907504" y="2752344"/>
            <a:ext cx="312375" cy="357123"/>
            <a:chOff x="-47505300" y="3200500"/>
            <a:chExt cx="263875" cy="301675"/>
          </a:xfrm>
        </p:grpSpPr>
        <p:sp>
          <p:nvSpPr>
            <p:cNvPr id="9689" name="Google Shape;9689;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80"/>
          <p:cNvGrpSpPr/>
          <p:nvPr/>
        </p:nvGrpSpPr>
        <p:grpSpPr>
          <a:xfrm>
            <a:off x="885604" y="3188692"/>
            <a:ext cx="356176" cy="355051"/>
            <a:chOff x="-47524975" y="3569100"/>
            <a:chExt cx="300875" cy="299925"/>
          </a:xfrm>
        </p:grpSpPr>
        <p:sp>
          <p:nvSpPr>
            <p:cNvPr id="9703" name="Google Shape;9703;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80"/>
          <p:cNvGrpSpPr/>
          <p:nvPr/>
        </p:nvGrpSpPr>
        <p:grpSpPr>
          <a:xfrm>
            <a:off x="886062" y="3667954"/>
            <a:ext cx="355258" cy="270410"/>
            <a:chOff x="-47523400" y="3973950"/>
            <a:chExt cx="300100" cy="228425"/>
          </a:xfrm>
        </p:grpSpPr>
        <p:sp>
          <p:nvSpPr>
            <p:cNvPr id="9709" name="Google Shape;9709;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0"/>
          <p:cNvGrpSpPr/>
          <p:nvPr/>
        </p:nvGrpSpPr>
        <p:grpSpPr>
          <a:xfrm>
            <a:off x="3091183" y="2750953"/>
            <a:ext cx="354341" cy="357596"/>
            <a:chOff x="-45673275" y="3199325"/>
            <a:chExt cx="299325" cy="302075"/>
          </a:xfrm>
        </p:grpSpPr>
        <p:sp>
          <p:nvSpPr>
            <p:cNvPr id="9715" name="Google Shape;9715;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80"/>
          <p:cNvGrpSpPr/>
          <p:nvPr/>
        </p:nvGrpSpPr>
        <p:grpSpPr>
          <a:xfrm>
            <a:off x="3090251" y="3209202"/>
            <a:ext cx="356205" cy="314240"/>
            <a:chOff x="-45674075" y="3586425"/>
            <a:chExt cx="300900" cy="265450"/>
          </a:xfrm>
        </p:grpSpPr>
        <p:sp>
          <p:nvSpPr>
            <p:cNvPr id="9719" name="Google Shape;9719;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80"/>
          <p:cNvGrpSpPr/>
          <p:nvPr/>
        </p:nvGrpSpPr>
        <p:grpSpPr>
          <a:xfrm>
            <a:off x="3091183" y="3625041"/>
            <a:ext cx="354341" cy="356205"/>
            <a:chOff x="-45673275" y="3937700"/>
            <a:chExt cx="299325" cy="300900"/>
          </a:xfrm>
        </p:grpSpPr>
        <p:sp>
          <p:nvSpPr>
            <p:cNvPr id="9722" name="Google Shape;9722;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0"/>
          <p:cNvGrpSpPr/>
          <p:nvPr/>
        </p:nvGrpSpPr>
        <p:grpSpPr>
          <a:xfrm>
            <a:off x="2205349" y="4117825"/>
            <a:ext cx="356205" cy="356205"/>
            <a:chOff x="-44512325" y="3176075"/>
            <a:chExt cx="300900" cy="300900"/>
          </a:xfrm>
        </p:grpSpPr>
        <p:sp>
          <p:nvSpPr>
            <p:cNvPr id="9729" name="Google Shape;9729;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80"/>
          <p:cNvGrpSpPr/>
          <p:nvPr/>
        </p:nvGrpSpPr>
        <p:grpSpPr>
          <a:xfrm>
            <a:off x="2608689" y="1386849"/>
            <a:ext cx="354341" cy="354341"/>
            <a:chOff x="-49027775" y="3183175"/>
            <a:chExt cx="299325" cy="299325"/>
          </a:xfrm>
        </p:grpSpPr>
        <p:sp>
          <p:nvSpPr>
            <p:cNvPr id="9733" name="Google Shape;9733;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0"/>
          <p:cNvGrpSpPr/>
          <p:nvPr/>
        </p:nvGrpSpPr>
        <p:grpSpPr>
          <a:xfrm>
            <a:off x="2608230" y="1822251"/>
            <a:ext cx="355258" cy="357152"/>
            <a:chOff x="-49027775" y="3550975"/>
            <a:chExt cx="300100" cy="301700"/>
          </a:xfrm>
        </p:grpSpPr>
        <p:sp>
          <p:nvSpPr>
            <p:cNvPr id="9738" name="Google Shape;9738;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80"/>
          <p:cNvGrpSpPr/>
          <p:nvPr/>
        </p:nvGrpSpPr>
        <p:grpSpPr>
          <a:xfrm>
            <a:off x="2606306" y="2259310"/>
            <a:ext cx="359106" cy="355525"/>
            <a:chOff x="-49031025" y="3920175"/>
            <a:chExt cx="303350" cy="300325"/>
          </a:xfrm>
        </p:grpSpPr>
        <p:sp>
          <p:nvSpPr>
            <p:cNvPr id="9749" name="Google Shape;9749;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80"/>
          <p:cNvGrpSpPr/>
          <p:nvPr/>
        </p:nvGrpSpPr>
        <p:grpSpPr>
          <a:xfrm>
            <a:off x="1322411" y="2752344"/>
            <a:ext cx="356176" cy="354341"/>
            <a:chOff x="-47155575" y="3200500"/>
            <a:chExt cx="300875" cy="299325"/>
          </a:xfrm>
        </p:grpSpPr>
        <p:sp>
          <p:nvSpPr>
            <p:cNvPr id="9756" name="Google Shape;9756;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80"/>
          <p:cNvGrpSpPr/>
          <p:nvPr/>
        </p:nvGrpSpPr>
        <p:grpSpPr>
          <a:xfrm>
            <a:off x="1322870" y="3188692"/>
            <a:ext cx="355258" cy="355258"/>
            <a:chOff x="-47154800" y="3569100"/>
            <a:chExt cx="300100" cy="300100"/>
          </a:xfrm>
        </p:grpSpPr>
        <p:sp>
          <p:nvSpPr>
            <p:cNvPr id="9763" name="Google Shape;9763;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80"/>
          <p:cNvGrpSpPr/>
          <p:nvPr/>
        </p:nvGrpSpPr>
        <p:grpSpPr>
          <a:xfrm>
            <a:off x="1323343" y="3626905"/>
            <a:ext cx="354311" cy="353423"/>
            <a:chOff x="-47154000" y="3939275"/>
            <a:chExt cx="299300" cy="298550"/>
          </a:xfrm>
        </p:grpSpPr>
        <p:sp>
          <p:nvSpPr>
            <p:cNvPr id="9770" name="Google Shape;9770;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80"/>
          <p:cNvGrpSpPr/>
          <p:nvPr/>
        </p:nvGrpSpPr>
        <p:grpSpPr>
          <a:xfrm>
            <a:off x="3548633" y="2752344"/>
            <a:ext cx="312375" cy="354341"/>
            <a:chOff x="-45286550" y="3200500"/>
            <a:chExt cx="263875" cy="299325"/>
          </a:xfrm>
        </p:grpSpPr>
        <p:sp>
          <p:nvSpPr>
            <p:cNvPr id="9775" name="Google Shape;9775;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80"/>
          <p:cNvGrpSpPr/>
          <p:nvPr/>
        </p:nvGrpSpPr>
        <p:grpSpPr>
          <a:xfrm>
            <a:off x="3548633" y="3189639"/>
            <a:ext cx="312375" cy="354311"/>
            <a:chOff x="-45286550" y="3569900"/>
            <a:chExt cx="263875" cy="299300"/>
          </a:xfrm>
        </p:grpSpPr>
        <p:sp>
          <p:nvSpPr>
            <p:cNvPr id="9779" name="Google Shape;9779;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80"/>
          <p:cNvGrpSpPr/>
          <p:nvPr/>
        </p:nvGrpSpPr>
        <p:grpSpPr>
          <a:xfrm>
            <a:off x="3559820" y="3625988"/>
            <a:ext cx="290001" cy="355258"/>
            <a:chOff x="-45277900" y="3938500"/>
            <a:chExt cx="244975" cy="300100"/>
          </a:xfrm>
        </p:grpSpPr>
        <p:sp>
          <p:nvSpPr>
            <p:cNvPr id="9786" name="Google Shape;9786;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80"/>
          <p:cNvGrpSpPr/>
          <p:nvPr/>
        </p:nvGrpSpPr>
        <p:grpSpPr>
          <a:xfrm>
            <a:off x="2645769" y="4095090"/>
            <a:ext cx="355258" cy="355258"/>
            <a:chOff x="-44502875" y="3576975"/>
            <a:chExt cx="300100" cy="300100"/>
          </a:xfrm>
        </p:grpSpPr>
        <p:sp>
          <p:nvSpPr>
            <p:cNvPr id="9791" name="Google Shape;9791;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80"/>
          <p:cNvGrpSpPr/>
          <p:nvPr/>
        </p:nvGrpSpPr>
        <p:grpSpPr>
          <a:xfrm>
            <a:off x="4858981" y="1820745"/>
            <a:ext cx="356196" cy="354670"/>
            <a:chOff x="-13946200" y="3647075"/>
            <a:chExt cx="353650" cy="352100"/>
          </a:xfrm>
        </p:grpSpPr>
        <p:sp>
          <p:nvSpPr>
            <p:cNvPr id="9795" name="Google Shape;9795;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80"/>
          <p:cNvGrpSpPr/>
          <p:nvPr/>
        </p:nvGrpSpPr>
        <p:grpSpPr>
          <a:xfrm>
            <a:off x="6642374" y="1380228"/>
            <a:ext cx="357002" cy="354267"/>
            <a:chOff x="-12163025" y="3214275"/>
            <a:chExt cx="354450" cy="351700"/>
          </a:xfrm>
        </p:grpSpPr>
        <p:sp>
          <p:nvSpPr>
            <p:cNvPr id="9802" name="Google Shape;9802;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5" name="Google Shape;9805;p80"/>
          <p:cNvGrpSpPr/>
          <p:nvPr/>
        </p:nvGrpSpPr>
        <p:grpSpPr>
          <a:xfrm>
            <a:off x="6643154" y="1819965"/>
            <a:ext cx="355441" cy="356232"/>
            <a:chOff x="-12160675" y="3647875"/>
            <a:chExt cx="352900" cy="353650"/>
          </a:xfrm>
        </p:grpSpPr>
        <p:sp>
          <p:nvSpPr>
            <p:cNvPr id="9806" name="Google Shape;9806;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80"/>
          <p:cNvGrpSpPr/>
          <p:nvPr/>
        </p:nvGrpSpPr>
        <p:grpSpPr>
          <a:xfrm>
            <a:off x="6653870" y="2264421"/>
            <a:ext cx="354635" cy="356232"/>
            <a:chOff x="-12160675" y="4081850"/>
            <a:chExt cx="352100" cy="353650"/>
          </a:xfrm>
        </p:grpSpPr>
        <p:sp>
          <p:nvSpPr>
            <p:cNvPr id="9814" name="Google Shape;9814;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80"/>
          <p:cNvGrpSpPr/>
          <p:nvPr/>
        </p:nvGrpSpPr>
        <p:grpSpPr>
          <a:xfrm>
            <a:off x="4858836" y="2738864"/>
            <a:ext cx="355416" cy="355652"/>
            <a:chOff x="-10391650" y="3180600"/>
            <a:chExt cx="352875" cy="353075"/>
          </a:xfrm>
        </p:grpSpPr>
        <p:sp>
          <p:nvSpPr>
            <p:cNvPr id="9821" name="Google Shape;9821;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80"/>
          <p:cNvGrpSpPr/>
          <p:nvPr/>
        </p:nvGrpSpPr>
        <p:grpSpPr>
          <a:xfrm>
            <a:off x="4858835" y="3215662"/>
            <a:ext cx="354635" cy="353890"/>
            <a:chOff x="-10390875" y="3616350"/>
            <a:chExt cx="352100" cy="351325"/>
          </a:xfrm>
        </p:grpSpPr>
        <p:sp>
          <p:nvSpPr>
            <p:cNvPr id="9828" name="Google Shape;9828;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80"/>
          <p:cNvGrpSpPr/>
          <p:nvPr/>
        </p:nvGrpSpPr>
        <p:grpSpPr>
          <a:xfrm>
            <a:off x="7525810" y="2740327"/>
            <a:ext cx="312585" cy="354670"/>
            <a:chOff x="-10370400" y="4049550"/>
            <a:chExt cx="310350" cy="352100"/>
          </a:xfrm>
        </p:grpSpPr>
        <p:sp>
          <p:nvSpPr>
            <p:cNvPr id="9832" name="Google Shape;9832;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80"/>
          <p:cNvGrpSpPr/>
          <p:nvPr/>
        </p:nvGrpSpPr>
        <p:grpSpPr>
          <a:xfrm>
            <a:off x="6630066" y="2739268"/>
            <a:ext cx="379236" cy="354847"/>
            <a:chOff x="-8674650" y="3210975"/>
            <a:chExt cx="376525" cy="352275"/>
          </a:xfrm>
        </p:grpSpPr>
        <p:sp>
          <p:nvSpPr>
            <p:cNvPr id="9838" name="Google Shape;9838;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80"/>
          <p:cNvGrpSpPr/>
          <p:nvPr/>
        </p:nvGrpSpPr>
        <p:grpSpPr>
          <a:xfrm>
            <a:off x="5301563" y="1820745"/>
            <a:ext cx="356221" cy="354670"/>
            <a:chOff x="-13512225" y="3647075"/>
            <a:chExt cx="353675" cy="352100"/>
          </a:xfrm>
        </p:grpSpPr>
        <p:sp>
          <p:nvSpPr>
            <p:cNvPr id="9845" name="Google Shape;9845;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80"/>
          <p:cNvGrpSpPr/>
          <p:nvPr/>
        </p:nvGrpSpPr>
        <p:grpSpPr>
          <a:xfrm>
            <a:off x="5311876" y="2264811"/>
            <a:ext cx="356221" cy="355451"/>
            <a:chOff x="-13512225" y="4080275"/>
            <a:chExt cx="353675" cy="352875"/>
          </a:xfrm>
        </p:grpSpPr>
        <p:sp>
          <p:nvSpPr>
            <p:cNvPr id="9856" name="Google Shape;9856;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80"/>
          <p:cNvGrpSpPr/>
          <p:nvPr/>
        </p:nvGrpSpPr>
        <p:grpSpPr>
          <a:xfrm>
            <a:off x="7084956" y="1412172"/>
            <a:ext cx="356196" cy="290379"/>
            <a:chOff x="-11728250" y="3245400"/>
            <a:chExt cx="353650" cy="288275"/>
          </a:xfrm>
        </p:grpSpPr>
        <p:sp>
          <p:nvSpPr>
            <p:cNvPr id="9868" name="Google Shape;9868;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80"/>
          <p:cNvGrpSpPr/>
          <p:nvPr/>
        </p:nvGrpSpPr>
        <p:grpSpPr>
          <a:xfrm>
            <a:off x="7117464" y="2264811"/>
            <a:ext cx="311804" cy="355451"/>
            <a:chOff x="-11703850" y="4081850"/>
            <a:chExt cx="309575" cy="352875"/>
          </a:xfrm>
        </p:grpSpPr>
        <p:sp>
          <p:nvSpPr>
            <p:cNvPr id="9874" name="Google Shape;9874;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80"/>
          <p:cNvGrpSpPr/>
          <p:nvPr/>
        </p:nvGrpSpPr>
        <p:grpSpPr>
          <a:xfrm>
            <a:off x="5306120" y="2738964"/>
            <a:ext cx="357002" cy="355451"/>
            <a:chOff x="-9958475" y="3180025"/>
            <a:chExt cx="354450" cy="352875"/>
          </a:xfrm>
        </p:grpSpPr>
        <p:sp>
          <p:nvSpPr>
            <p:cNvPr id="9883" name="Google Shape;9883;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80"/>
          <p:cNvGrpSpPr/>
          <p:nvPr/>
        </p:nvGrpSpPr>
        <p:grpSpPr>
          <a:xfrm>
            <a:off x="5315247" y="3214945"/>
            <a:ext cx="337966" cy="355325"/>
            <a:chOff x="-9949025" y="3615575"/>
            <a:chExt cx="335550" cy="352750"/>
          </a:xfrm>
        </p:grpSpPr>
        <p:sp>
          <p:nvSpPr>
            <p:cNvPr id="9887" name="Google Shape;9887;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80"/>
          <p:cNvGrpSpPr/>
          <p:nvPr/>
        </p:nvGrpSpPr>
        <p:grpSpPr>
          <a:xfrm>
            <a:off x="7950093" y="2738451"/>
            <a:ext cx="360175" cy="358423"/>
            <a:chOff x="-9961625" y="4048175"/>
            <a:chExt cx="357600" cy="355825"/>
          </a:xfrm>
        </p:grpSpPr>
        <p:sp>
          <p:nvSpPr>
            <p:cNvPr id="9891" name="Google Shape;9891;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80"/>
          <p:cNvGrpSpPr/>
          <p:nvPr/>
        </p:nvGrpSpPr>
        <p:grpSpPr>
          <a:xfrm>
            <a:off x="6636814" y="3213963"/>
            <a:ext cx="364959" cy="357289"/>
            <a:chOff x="-8680950" y="3624225"/>
            <a:chExt cx="362350" cy="354700"/>
          </a:xfrm>
        </p:grpSpPr>
        <p:sp>
          <p:nvSpPr>
            <p:cNvPr id="9898" name="Google Shape;9898;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80"/>
          <p:cNvGrpSpPr/>
          <p:nvPr/>
        </p:nvGrpSpPr>
        <p:grpSpPr>
          <a:xfrm>
            <a:off x="5773058" y="1379624"/>
            <a:ext cx="313365" cy="355476"/>
            <a:chOff x="-13056975" y="3212300"/>
            <a:chExt cx="311125" cy="352900"/>
          </a:xfrm>
        </p:grpSpPr>
        <p:sp>
          <p:nvSpPr>
            <p:cNvPr id="9905" name="Google Shape;9905;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80"/>
          <p:cNvGrpSpPr/>
          <p:nvPr/>
        </p:nvGrpSpPr>
        <p:grpSpPr>
          <a:xfrm>
            <a:off x="5750446" y="1820418"/>
            <a:ext cx="358588" cy="355325"/>
            <a:chOff x="-13077450" y="3647075"/>
            <a:chExt cx="356025" cy="352750"/>
          </a:xfrm>
        </p:grpSpPr>
        <p:sp>
          <p:nvSpPr>
            <p:cNvPr id="9910" name="Google Shape;9910;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80"/>
          <p:cNvGrpSpPr/>
          <p:nvPr/>
        </p:nvGrpSpPr>
        <p:grpSpPr>
          <a:xfrm>
            <a:off x="5761552" y="2264018"/>
            <a:ext cx="357002" cy="357037"/>
            <a:chOff x="-13079025" y="4079475"/>
            <a:chExt cx="354450" cy="354450"/>
          </a:xfrm>
        </p:grpSpPr>
        <p:sp>
          <p:nvSpPr>
            <p:cNvPr id="9914" name="Google Shape;9914;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80"/>
          <p:cNvGrpSpPr/>
          <p:nvPr/>
        </p:nvGrpSpPr>
        <p:grpSpPr>
          <a:xfrm>
            <a:off x="7534619" y="1380027"/>
            <a:ext cx="356221" cy="354670"/>
            <a:chOff x="-11292700" y="3213875"/>
            <a:chExt cx="353675" cy="352100"/>
          </a:xfrm>
        </p:grpSpPr>
        <p:sp>
          <p:nvSpPr>
            <p:cNvPr id="9919" name="Google Shape;9919;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6" name="Google Shape;9926;p80"/>
          <p:cNvGrpSpPr/>
          <p:nvPr/>
        </p:nvGrpSpPr>
        <p:grpSpPr>
          <a:xfrm>
            <a:off x="7528677" y="1819965"/>
            <a:ext cx="368106" cy="356232"/>
            <a:chOff x="-11299000" y="3647875"/>
            <a:chExt cx="365475" cy="353650"/>
          </a:xfrm>
        </p:grpSpPr>
        <p:sp>
          <p:nvSpPr>
            <p:cNvPr id="9927" name="Google Shape;9927;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80"/>
          <p:cNvGrpSpPr/>
          <p:nvPr/>
        </p:nvGrpSpPr>
        <p:grpSpPr>
          <a:xfrm>
            <a:off x="7544139" y="2275916"/>
            <a:ext cx="357808" cy="333240"/>
            <a:chOff x="-11295075" y="4092875"/>
            <a:chExt cx="355250" cy="330825"/>
          </a:xfrm>
        </p:grpSpPr>
        <p:sp>
          <p:nvSpPr>
            <p:cNvPr id="9934" name="Google Shape;9934;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80"/>
          <p:cNvGrpSpPr/>
          <p:nvPr/>
        </p:nvGrpSpPr>
        <p:grpSpPr>
          <a:xfrm>
            <a:off x="5769739" y="2738964"/>
            <a:ext cx="312585" cy="355451"/>
            <a:chOff x="-9500075" y="3180800"/>
            <a:chExt cx="310350" cy="352875"/>
          </a:xfrm>
        </p:grpSpPr>
        <p:sp>
          <p:nvSpPr>
            <p:cNvPr id="9940" name="Google Shape;9940;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80"/>
          <p:cNvGrpSpPr/>
          <p:nvPr/>
        </p:nvGrpSpPr>
        <p:grpSpPr>
          <a:xfrm>
            <a:off x="5747530" y="3214479"/>
            <a:ext cx="356221" cy="356257"/>
            <a:chOff x="-9523700" y="3614000"/>
            <a:chExt cx="353675" cy="353675"/>
          </a:xfrm>
        </p:grpSpPr>
        <p:sp>
          <p:nvSpPr>
            <p:cNvPr id="9950" name="Google Shape;9950;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80"/>
          <p:cNvGrpSpPr/>
          <p:nvPr/>
        </p:nvGrpSpPr>
        <p:grpSpPr>
          <a:xfrm>
            <a:off x="7532481" y="3237121"/>
            <a:ext cx="356221" cy="354670"/>
            <a:chOff x="-9523700" y="4049550"/>
            <a:chExt cx="353675" cy="352100"/>
          </a:xfrm>
        </p:grpSpPr>
        <p:sp>
          <p:nvSpPr>
            <p:cNvPr id="9960" name="Google Shape;9960;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7" name="Google Shape;9967;p80"/>
          <p:cNvGrpSpPr/>
          <p:nvPr/>
        </p:nvGrpSpPr>
        <p:grpSpPr>
          <a:xfrm>
            <a:off x="7088596" y="3237094"/>
            <a:ext cx="357002" cy="311029"/>
            <a:chOff x="-8209150" y="3659675"/>
            <a:chExt cx="354450" cy="308775"/>
          </a:xfrm>
        </p:grpSpPr>
        <p:sp>
          <p:nvSpPr>
            <p:cNvPr id="9968" name="Google Shape;9968;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0"/>
          <p:cNvGrpSpPr/>
          <p:nvPr/>
        </p:nvGrpSpPr>
        <p:grpSpPr>
          <a:xfrm>
            <a:off x="6202157" y="2266007"/>
            <a:ext cx="356221" cy="353059"/>
            <a:chOff x="-12643475" y="4081850"/>
            <a:chExt cx="353675" cy="350500"/>
          </a:xfrm>
        </p:grpSpPr>
        <p:sp>
          <p:nvSpPr>
            <p:cNvPr id="9975" name="Google Shape;9975;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9" name="Google Shape;9979;p8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0" name="Google Shape;9980;p80"/>
          <p:cNvGrpSpPr/>
          <p:nvPr/>
        </p:nvGrpSpPr>
        <p:grpSpPr>
          <a:xfrm>
            <a:off x="7984757" y="2275916"/>
            <a:ext cx="356221" cy="333240"/>
            <a:chOff x="-10858725" y="4092875"/>
            <a:chExt cx="353675" cy="330825"/>
          </a:xfrm>
        </p:grpSpPr>
        <p:sp>
          <p:nvSpPr>
            <p:cNvPr id="9981" name="Google Shape;9981;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7" name="Google Shape;9987;p80"/>
          <p:cNvGrpSpPr/>
          <p:nvPr/>
        </p:nvGrpSpPr>
        <p:grpSpPr>
          <a:xfrm>
            <a:off x="6243280" y="3214882"/>
            <a:ext cx="252278" cy="355451"/>
            <a:chOff x="-9039300" y="3614000"/>
            <a:chExt cx="250475" cy="352875"/>
          </a:xfrm>
        </p:grpSpPr>
        <p:sp>
          <p:nvSpPr>
            <p:cNvPr id="9988" name="Google Shape;9988;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80"/>
          <p:cNvGrpSpPr/>
          <p:nvPr/>
        </p:nvGrpSpPr>
        <p:grpSpPr>
          <a:xfrm>
            <a:off x="7975246" y="3237121"/>
            <a:ext cx="354635" cy="354670"/>
            <a:chOff x="-9088150" y="4049550"/>
            <a:chExt cx="352100" cy="352100"/>
          </a:xfrm>
        </p:grpSpPr>
        <p:sp>
          <p:nvSpPr>
            <p:cNvPr id="9991" name="Google Shape;9991;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80"/>
          <p:cNvGrpSpPr/>
          <p:nvPr/>
        </p:nvGrpSpPr>
        <p:grpSpPr>
          <a:xfrm>
            <a:off x="7109610" y="2739354"/>
            <a:ext cx="315757" cy="354670"/>
            <a:chOff x="-8191825" y="3174500"/>
            <a:chExt cx="313500" cy="352100"/>
          </a:xfrm>
        </p:grpSpPr>
        <p:sp>
          <p:nvSpPr>
            <p:cNvPr id="9998" name="Google Shape;9998;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80"/>
          <p:cNvGrpSpPr/>
          <p:nvPr/>
        </p:nvGrpSpPr>
        <p:grpSpPr>
          <a:xfrm>
            <a:off x="4858968" y="1379875"/>
            <a:ext cx="356221" cy="354973"/>
            <a:chOff x="-13947000" y="3212800"/>
            <a:chExt cx="353675" cy="352400"/>
          </a:xfrm>
        </p:grpSpPr>
        <p:sp>
          <p:nvSpPr>
            <p:cNvPr id="10002" name="Google Shape;10002;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4" name="Google Shape;10004;p8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5" name="Google Shape;10005;p80"/>
          <p:cNvGrpSpPr/>
          <p:nvPr/>
        </p:nvGrpSpPr>
        <p:grpSpPr>
          <a:xfrm>
            <a:off x="5301563" y="1379233"/>
            <a:ext cx="356221" cy="356257"/>
            <a:chOff x="-13512225" y="3211525"/>
            <a:chExt cx="353675" cy="353675"/>
          </a:xfrm>
        </p:grpSpPr>
        <p:sp>
          <p:nvSpPr>
            <p:cNvPr id="10006" name="Google Shape;10006;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80"/>
          <p:cNvGrpSpPr/>
          <p:nvPr/>
        </p:nvGrpSpPr>
        <p:grpSpPr>
          <a:xfrm>
            <a:off x="6191845" y="1379624"/>
            <a:ext cx="356221" cy="355476"/>
            <a:chOff x="-12643475" y="3212300"/>
            <a:chExt cx="353675" cy="352900"/>
          </a:xfrm>
        </p:grpSpPr>
        <p:sp>
          <p:nvSpPr>
            <p:cNvPr id="10012" name="Google Shape;10012;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80"/>
          <p:cNvGrpSpPr/>
          <p:nvPr/>
        </p:nvGrpSpPr>
        <p:grpSpPr>
          <a:xfrm>
            <a:off x="6191845" y="1831398"/>
            <a:ext cx="356221" cy="333366"/>
            <a:chOff x="-12643475" y="3657325"/>
            <a:chExt cx="353675" cy="330950"/>
          </a:xfrm>
        </p:grpSpPr>
        <p:sp>
          <p:nvSpPr>
            <p:cNvPr id="10022" name="Google Shape;10022;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8" name="Google Shape;10028;p80"/>
          <p:cNvGrpSpPr/>
          <p:nvPr/>
        </p:nvGrpSpPr>
        <p:grpSpPr>
          <a:xfrm>
            <a:off x="7974847" y="1380027"/>
            <a:ext cx="355416" cy="354670"/>
            <a:chOff x="-10857925" y="3213875"/>
            <a:chExt cx="352875" cy="352100"/>
          </a:xfrm>
        </p:grpSpPr>
        <p:sp>
          <p:nvSpPr>
            <p:cNvPr id="10029" name="Google Shape;10029;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80"/>
          <p:cNvGrpSpPr/>
          <p:nvPr/>
        </p:nvGrpSpPr>
        <p:grpSpPr>
          <a:xfrm>
            <a:off x="6191762" y="2739455"/>
            <a:ext cx="356096" cy="354469"/>
            <a:chOff x="-9089725" y="3180200"/>
            <a:chExt cx="353550" cy="351900"/>
          </a:xfrm>
        </p:grpSpPr>
        <p:sp>
          <p:nvSpPr>
            <p:cNvPr id="10040" name="Google Shape;10040;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80"/>
          <p:cNvGrpSpPr/>
          <p:nvPr/>
        </p:nvGrpSpPr>
        <p:grpSpPr>
          <a:xfrm>
            <a:off x="7083760" y="1819260"/>
            <a:ext cx="358588" cy="357642"/>
            <a:chOff x="7083760" y="1971660"/>
            <a:chExt cx="358588" cy="357642"/>
          </a:xfrm>
        </p:grpSpPr>
        <p:sp>
          <p:nvSpPr>
            <p:cNvPr id="10043" name="Google Shape;10043;p8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5" name="Google Shape;10055;p8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056" name="Google Shape;10056;p8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60" name="Shape 10060"/>
        <p:cNvGrpSpPr/>
        <p:nvPr/>
      </p:nvGrpSpPr>
      <p:grpSpPr>
        <a:xfrm>
          <a:off x="0" y="0"/>
          <a:ext cx="0" cy="0"/>
          <a:chOff x="0" y="0"/>
          <a:chExt cx="0" cy="0"/>
        </a:xfrm>
      </p:grpSpPr>
      <p:sp>
        <p:nvSpPr>
          <p:cNvPr id="10061" name="Google Shape;10061;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2" name="Google Shape;10062;p81"/>
          <p:cNvGrpSpPr/>
          <p:nvPr/>
        </p:nvGrpSpPr>
        <p:grpSpPr>
          <a:xfrm>
            <a:off x="748855" y="2243507"/>
            <a:ext cx="452798" cy="449473"/>
            <a:chOff x="-21322300" y="3693325"/>
            <a:chExt cx="306400" cy="304150"/>
          </a:xfrm>
        </p:grpSpPr>
        <p:sp>
          <p:nvSpPr>
            <p:cNvPr id="10063" name="Google Shape;10063;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81"/>
          <p:cNvGrpSpPr/>
          <p:nvPr/>
        </p:nvGrpSpPr>
        <p:grpSpPr>
          <a:xfrm>
            <a:off x="748263" y="2810244"/>
            <a:ext cx="453980" cy="422540"/>
            <a:chOff x="-21322300" y="4077125"/>
            <a:chExt cx="307200" cy="285925"/>
          </a:xfrm>
        </p:grpSpPr>
        <p:sp>
          <p:nvSpPr>
            <p:cNvPr id="10068" name="Google Shape;10068;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0" name="Google Shape;10080;p81"/>
          <p:cNvGrpSpPr/>
          <p:nvPr/>
        </p:nvGrpSpPr>
        <p:grpSpPr>
          <a:xfrm>
            <a:off x="3525440" y="1689128"/>
            <a:ext cx="451653" cy="450212"/>
            <a:chOff x="-19394200" y="3333800"/>
            <a:chExt cx="305625" cy="304650"/>
          </a:xfrm>
        </p:grpSpPr>
        <p:sp>
          <p:nvSpPr>
            <p:cNvPr id="10081" name="Google Shape;10081;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0" name="Google Shape;10090;p81"/>
          <p:cNvGrpSpPr/>
          <p:nvPr/>
        </p:nvGrpSpPr>
        <p:grpSpPr>
          <a:xfrm>
            <a:off x="3524276" y="2243580"/>
            <a:ext cx="453980" cy="449325"/>
            <a:chOff x="-19396575" y="3708500"/>
            <a:chExt cx="307200" cy="304050"/>
          </a:xfrm>
        </p:grpSpPr>
        <p:sp>
          <p:nvSpPr>
            <p:cNvPr id="10091" name="Google Shape;10091;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81"/>
          <p:cNvGrpSpPr/>
          <p:nvPr/>
        </p:nvGrpSpPr>
        <p:grpSpPr>
          <a:xfrm>
            <a:off x="3518457" y="2796461"/>
            <a:ext cx="465618" cy="450101"/>
            <a:chOff x="-19394200" y="4084200"/>
            <a:chExt cx="315075" cy="304575"/>
          </a:xfrm>
        </p:grpSpPr>
        <p:sp>
          <p:nvSpPr>
            <p:cNvPr id="10095" name="Google Shape;10095;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81"/>
          <p:cNvGrpSpPr/>
          <p:nvPr/>
        </p:nvGrpSpPr>
        <p:grpSpPr>
          <a:xfrm>
            <a:off x="6324167" y="1689001"/>
            <a:ext cx="400447" cy="450470"/>
            <a:chOff x="-17526750" y="3309200"/>
            <a:chExt cx="270975" cy="304825"/>
          </a:xfrm>
        </p:grpSpPr>
        <p:sp>
          <p:nvSpPr>
            <p:cNvPr id="10102" name="Google Shape;10102;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81"/>
          <p:cNvGrpSpPr/>
          <p:nvPr/>
        </p:nvGrpSpPr>
        <p:grpSpPr>
          <a:xfrm>
            <a:off x="6300319" y="2244173"/>
            <a:ext cx="448143" cy="448143"/>
            <a:chOff x="-17542500" y="3684100"/>
            <a:chExt cx="303250" cy="303250"/>
          </a:xfrm>
        </p:grpSpPr>
        <p:sp>
          <p:nvSpPr>
            <p:cNvPr id="10108" name="Google Shape;10108;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5" name="Google Shape;10115;p81"/>
          <p:cNvGrpSpPr/>
          <p:nvPr/>
        </p:nvGrpSpPr>
        <p:grpSpPr>
          <a:xfrm>
            <a:off x="6299728" y="2810817"/>
            <a:ext cx="449325" cy="421395"/>
            <a:chOff x="-17542500" y="4068450"/>
            <a:chExt cx="304050" cy="285150"/>
          </a:xfrm>
        </p:grpSpPr>
        <p:sp>
          <p:nvSpPr>
            <p:cNvPr id="10116" name="Google Shape;10116;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81"/>
          <p:cNvGrpSpPr/>
          <p:nvPr/>
        </p:nvGrpSpPr>
        <p:grpSpPr>
          <a:xfrm>
            <a:off x="3530150" y="3342211"/>
            <a:ext cx="343404" cy="449325"/>
            <a:chOff x="-15652200" y="3335975"/>
            <a:chExt cx="232375" cy="304050"/>
          </a:xfrm>
        </p:grpSpPr>
        <p:sp>
          <p:nvSpPr>
            <p:cNvPr id="10123" name="Google Shape;10123;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2" name="Google Shape;10132;p81"/>
          <p:cNvGrpSpPr/>
          <p:nvPr/>
        </p:nvGrpSpPr>
        <p:grpSpPr>
          <a:xfrm>
            <a:off x="1303491" y="1689573"/>
            <a:ext cx="450470" cy="449325"/>
            <a:chOff x="-20946600" y="3317850"/>
            <a:chExt cx="304825" cy="304050"/>
          </a:xfrm>
        </p:grpSpPr>
        <p:sp>
          <p:nvSpPr>
            <p:cNvPr id="10133" name="Google Shape;10133;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6" name="Google Shape;10136;p81"/>
          <p:cNvGrpSpPr/>
          <p:nvPr/>
        </p:nvGrpSpPr>
        <p:grpSpPr>
          <a:xfrm>
            <a:off x="1304064" y="2243729"/>
            <a:ext cx="449325" cy="449030"/>
            <a:chOff x="-20945825" y="3692175"/>
            <a:chExt cx="304050" cy="303850"/>
          </a:xfrm>
        </p:grpSpPr>
        <p:sp>
          <p:nvSpPr>
            <p:cNvPr id="10137" name="Google Shape;10137;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81"/>
          <p:cNvGrpSpPr/>
          <p:nvPr/>
        </p:nvGrpSpPr>
        <p:grpSpPr>
          <a:xfrm>
            <a:off x="1329667" y="2797442"/>
            <a:ext cx="398119" cy="448143"/>
            <a:chOff x="-20930075" y="4066100"/>
            <a:chExt cx="269400" cy="303250"/>
          </a:xfrm>
        </p:grpSpPr>
        <p:sp>
          <p:nvSpPr>
            <p:cNvPr id="10142" name="Google Shape;10142;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81"/>
          <p:cNvGrpSpPr/>
          <p:nvPr/>
        </p:nvGrpSpPr>
        <p:grpSpPr>
          <a:xfrm>
            <a:off x="4110888" y="1689848"/>
            <a:ext cx="372516" cy="448771"/>
            <a:chOff x="-18994100" y="3334775"/>
            <a:chExt cx="252075" cy="303675"/>
          </a:xfrm>
        </p:grpSpPr>
        <p:sp>
          <p:nvSpPr>
            <p:cNvPr id="10145" name="Google Shape;10145;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9" name="Google Shape;10149;p81"/>
          <p:cNvGrpSpPr/>
          <p:nvPr/>
        </p:nvGrpSpPr>
        <p:grpSpPr>
          <a:xfrm>
            <a:off x="4125445" y="2244743"/>
            <a:ext cx="343404" cy="446998"/>
            <a:chOff x="-18983850" y="3710075"/>
            <a:chExt cx="232375" cy="302475"/>
          </a:xfrm>
        </p:grpSpPr>
        <p:sp>
          <p:nvSpPr>
            <p:cNvPr id="10150" name="Google Shape;10150;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81"/>
          <p:cNvGrpSpPr/>
          <p:nvPr/>
        </p:nvGrpSpPr>
        <p:grpSpPr>
          <a:xfrm>
            <a:off x="4071911" y="2797422"/>
            <a:ext cx="450470" cy="448180"/>
            <a:chOff x="-19020075" y="4084200"/>
            <a:chExt cx="304825" cy="303275"/>
          </a:xfrm>
        </p:grpSpPr>
        <p:sp>
          <p:nvSpPr>
            <p:cNvPr id="10155" name="Google Shape;10155;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81"/>
          <p:cNvGrpSpPr/>
          <p:nvPr/>
        </p:nvGrpSpPr>
        <p:grpSpPr>
          <a:xfrm>
            <a:off x="6889176" y="1689001"/>
            <a:ext cx="396937" cy="450470"/>
            <a:chOff x="-17149475" y="3309200"/>
            <a:chExt cx="268600" cy="304825"/>
          </a:xfrm>
        </p:grpSpPr>
        <p:sp>
          <p:nvSpPr>
            <p:cNvPr id="10165" name="Google Shape;10165;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81"/>
          <p:cNvGrpSpPr/>
          <p:nvPr/>
        </p:nvGrpSpPr>
        <p:grpSpPr>
          <a:xfrm>
            <a:off x="6862982" y="2258120"/>
            <a:ext cx="449325" cy="420249"/>
            <a:chOff x="-17168375" y="3692750"/>
            <a:chExt cx="304050" cy="284375"/>
          </a:xfrm>
        </p:grpSpPr>
        <p:sp>
          <p:nvSpPr>
            <p:cNvPr id="10168" name="Google Shape;10168;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81"/>
          <p:cNvGrpSpPr/>
          <p:nvPr/>
        </p:nvGrpSpPr>
        <p:grpSpPr>
          <a:xfrm>
            <a:off x="6859491" y="2796852"/>
            <a:ext cx="456308" cy="449325"/>
            <a:chOff x="-17170750" y="4058800"/>
            <a:chExt cx="308775" cy="304050"/>
          </a:xfrm>
        </p:grpSpPr>
        <p:sp>
          <p:nvSpPr>
            <p:cNvPr id="10176" name="Google Shape;10176;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81"/>
          <p:cNvGrpSpPr/>
          <p:nvPr/>
        </p:nvGrpSpPr>
        <p:grpSpPr>
          <a:xfrm>
            <a:off x="5721388" y="3343358"/>
            <a:ext cx="450470" cy="446998"/>
            <a:chOff x="-15688425" y="3707725"/>
            <a:chExt cx="304825" cy="302475"/>
          </a:xfrm>
        </p:grpSpPr>
        <p:sp>
          <p:nvSpPr>
            <p:cNvPr id="10194" name="Google Shape;10194;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0" name="Google Shape;10200;p81"/>
          <p:cNvGrpSpPr/>
          <p:nvPr/>
        </p:nvGrpSpPr>
        <p:grpSpPr>
          <a:xfrm>
            <a:off x="1865544" y="1690441"/>
            <a:ext cx="451653" cy="447589"/>
            <a:chOff x="-20572500" y="3319025"/>
            <a:chExt cx="305625" cy="302875"/>
          </a:xfrm>
        </p:grpSpPr>
        <p:sp>
          <p:nvSpPr>
            <p:cNvPr id="10201" name="Google Shape;10201;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3" name="Google Shape;10203;p81"/>
          <p:cNvGrpSpPr/>
          <p:nvPr/>
        </p:nvGrpSpPr>
        <p:grpSpPr>
          <a:xfrm>
            <a:off x="1866708" y="2305410"/>
            <a:ext cx="449325" cy="325670"/>
            <a:chOff x="-20571700" y="3722875"/>
            <a:chExt cx="304050" cy="220375"/>
          </a:xfrm>
        </p:grpSpPr>
        <p:sp>
          <p:nvSpPr>
            <p:cNvPr id="10204" name="Google Shape;10204;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81"/>
          <p:cNvGrpSpPr/>
          <p:nvPr/>
        </p:nvGrpSpPr>
        <p:grpSpPr>
          <a:xfrm>
            <a:off x="1866135" y="2796278"/>
            <a:ext cx="450470" cy="450470"/>
            <a:chOff x="-20571700" y="4066875"/>
            <a:chExt cx="304825" cy="304825"/>
          </a:xfrm>
        </p:grpSpPr>
        <p:sp>
          <p:nvSpPr>
            <p:cNvPr id="10212" name="Google Shape;10212;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81"/>
          <p:cNvGrpSpPr/>
          <p:nvPr/>
        </p:nvGrpSpPr>
        <p:grpSpPr>
          <a:xfrm>
            <a:off x="4632837" y="1688259"/>
            <a:ext cx="453980" cy="451948"/>
            <a:chOff x="-18645175" y="3334200"/>
            <a:chExt cx="307200" cy="305825"/>
          </a:xfrm>
        </p:grpSpPr>
        <p:sp>
          <p:nvSpPr>
            <p:cNvPr id="10219" name="Google Shape;10219;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81"/>
          <p:cNvGrpSpPr/>
          <p:nvPr/>
        </p:nvGrpSpPr>
        <p:grpSpPr>
          <a:xfrm>
            <a:off x="4633429" y="2242989"/>
            <a:ext cx="452798" cy="450507"/>
            <a:chOff x="-18645175" y="3708500"/>
            <a:chExt cx="306400" cy="304850"/>
          </a:xfrm>
        </p:grpSpPr>
        <p:sp>
          <p:nvSpPr>
            <p:cNvPr id="10225" name="Google Shape;10225;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81"/>
          <p:cNvGrpSpPr/>
          <p:nvPr/>
        </p:nvGrpSpPr>
        <p:grpSpPr>
          <a:xfrm>
            <a:off x="4631101" y="2795630"/>
            <a:ext cx="457453" cy="451763"/>
            <a:chOff x="-18647525" y="4082625"/>
            <a:chExt cx="309550" cy="305700"/>
          </a:xfrm>
        </p:grpSpPr>
        <p:sp>
          <p:nvSpPr>
            <p:cNvPr id="10233" name="Google Shape;10233;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81"/>
          <p:cNvGrpSpPr/>
          <p:nvPr/>
        </p:nvGrpSpPr>
        <p:grpSpPr>
          <a:xfrm>
            <a:off x="7441485" y="1689592"/>
            <a:ext cx="395755" cy="449288"/>
            <a:chOff x="-16775350" y="3309200"/>
            <a:chExt cx="267800" cy="304025"/>
          </a:xfrm>
        </p:grpSpPr>
        <p:sp>
          <p:nvSpPr>
            <p:cNvPr id="10238" name="Google Shape;10238;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81"/>
          <p:cNvGrpSpPr/>
          <p:nvPr/>
        </p:nvGrpSpPr>
        <p:grpSpPr>
          <a:xfrm>
            <a:off x="7441485" y="2241827"/>
            <a:ext cx="395755" cy="452835"/>
            <a:chOff x="-16775350" y="3683300"/>
            <a:chExt cx="267800" cy="306425"/>
          </a:xfrm>
        </p:grpSpPr>
        <p:sp>
          <p:nvSpPr>
            <p:cNvPr id="10242" name="Google Shape;10242;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1"/>
          <p:cNvGrpSpPr/>
          <p:nvPr/>
        </p:nvGrpSpPr>
        <p:grpSpPr>
          <a:xfrm>
            <a:off x="7413536" y="2796870"/>
            <a:ext cx="451653" cy="449288"/>
            <a:chOff x="-16794250" y="4058225"/>
            <a:chExt cx="305625" cy="304025"/>
          </a:xfrm>
        </p:grpSpPr>
        <p:sp>
          <p:nvSpPr>
            <p:cNvPr id="10246" name="Google Shape;10246;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5" name="Google Shape;10255;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6" name="Google Shape;10256;p81"/>
          <p:cNvGrpSpPr/>
          <p:nvPr/>
        </p:nvGrpSpPr>
        <p:grpSpPr>
          <a:xfrm>
            <a:off x="2414953" y="1689573"/>
            <a:ext cx="457453" cy="449325"/>
            <a:chOff x="-20199150" y="3317850"/>
            <a:chExt cx="309550" cy="304050"/>
          </a:xfrm>
        </p:grpSpPr>
        <p:sp>
          <p:nvSpPr>
            <p:cNvPr id="10257" name="Google Shape;10257;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81"/>
          <p:cNvGrpSpPr/>
          <p:nvPr/>
        </p:nvGrpSpPr>
        <p:grpSpPr>
          <a:xfrm>
            <a:off x="2417281" y="2242861"/>
            <a:ext cx="452798" cy="450766"/>
            <a:chOff x="-20199150" y="3693150"/>
            <a:chExt cx="306400" cy="305025"/>
          </a:xfrm>
        </p:grpSpPr>
        <p:sp>
          <p:nvSpPr>
            <p:cNvPr id="10265" name="Google Shape;10265;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81"/>
          <p:cNvGrpSpPr/>
          <p:nvPr/>
        </p:nvGrpSpPr>
        <p:grpSpPr>
          <a:xfrm>
            <a:off x="2417854" y="2795687"/>
            <a:ext cx="451653" cy="451653"/>
            <a:chOff x="-20197575" y="4066875"/>
            <a:chExt cx="305625" cy="305625"/>
          </a:xfrm>
        </p:grpSpPr>
        <p:sp>
          <p:nvSpPr>
            <p:cNvPr id="10272" name="Google Shape;10272;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81"/>
          <p:cNvGrpSpPr/>
          <p:nvPr/>
        </p:nvGrpSpPr>
        <p:grpSpPr>
          <a:xfrm>
            <a:off x="5200071" y="1687520"/>
            <a:ext cx="449325" cy="453426"/>
            <a:chOff x="-18271050" y="3333200"/>
            <a:chExt cx="304050" cy="306825"/>
          </a:xfrm>
        </p:grpSpPr>
        <p:sp>
          <p:nvSpPr>
            <p:cNvPr id="10281" name="Google Shape;10281;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81"/>
          <p:cNvGrpSpPr/>
          <p:nvPr/>
        </p:nvGrpSpPr>
        <p:grpSpPr>
          <a:xfrm>
            <a:off x="5200644" y="2244171"/>
            <a:ext cx="448180" cy="448143"/>
            <a:chOff x="-18270275" y="3710875"/>
            <a:chExt cx="303275" cy="303250"/>
          </a:xfrm>
        </p:grpSpPr>
        <p:sp>
          <p:nvSpPr>
            <p:cNvPr id="10287" name="Google Shape;10287;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81"/>
          <p:cNvGrpSpPr/>
          <p:nvPr/>
        </p:nvGrpSpPr>
        <p:grpSpPr>
          <a:xfrm>
            <a:off x="5254196" y="2797422"/>
            <a:ext cx="341076" cy="448180"/>
            <a:chOff x="-18234025" y="4084200"/>
            <a:chExt cx="230800" cy="303275"/>
          </a:xfrm>
        </p:grpSpPr>
        <p:sp>
          <p:nvSpPr>
            <p:cNvPr id="10294" name="Google Shape;10294;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81"/>
          <p:cNvGrpSpPr/>
          <p:nvPr/>
        </p:nvGrpSpPr>
        <p:grpSpPr>
          <a:xfrm>
            <a:off x="2366751" y="3341641"/>
            <a:ext cx="449325" cy="450470"/>
            <a:chOff x="-16419350" y="3308400"/>
            <a:chExt cx="304050" cy="304825"/>
          </a:xfrm>
        </p:grpSpPr>
        <p:sp>
          <p:nvSpPr>
            <p:cNvPr id="10298" name="Google Shape;10298;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5" name="Google Shape;10305;p81"/>
          <p:cNvGrpSpPr/>
          <p:nvPr/>
        </p:nvGrpSpPr>
        <p:grpSpPr>
          <a:xfrm>
            <a:off x="4638306" y="3340423"/>
            <a:ext cx="395755" cy="452872"/>
            <a:chOff x="-16401225" y="3683275"/>
            <a:chExt cx="267800" cy="306450"/>
          </a:xfrm>
        </p:grpSpPr>
        <p:sp>
          <p:nvSpPr>
            <p:cNvPr id="10306" name="Google Shape;10306;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1"/>
          <p:cNvGrpSpPr/>
          <p:nvPr/>
        </p:nvGrpSpPr>
        <p:grpSpPr>
          <a:xfrm>
            <a:off x="8003755" y="2797062"/>
            <a:ext cx="450470" cy="448180"/>
            <a:chOff x="-16419350" y="4058200"/>
            <a:chExt cx="304825" cy="303275"/>
          </a:xfrm>
        </p:grpSpPr>
        <p:sp>
          <p:nvSpPr>
            <p:cNvPr id="10314" name="Google Shape;10314;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1"/>
          <p:cNvGrpSpPr/>
          <p:nvPr/>
        </p:nvGrpSpPr>
        <p:grpSpPr>
          <a:xfrm>
            <a:off x="4030643" y="3343080"/>
            <a:ext cx="450507" cy="447589"/>
            <a:chOff x="-15296200" y="3326900"/>
            <a:chExt cx="304850" cy="302875"/>
          </a:xfrm>
        </p:grpSpPr>
        <p:sp>
          <p:nvSpPr>
            <p:cNvPr id="10322" name="Google Shape;10322;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7" name="Google Shape;10327;p81"/>
          <p:cNvGrpSpPr/>
          <p:nvPr/>
        </p:nvGrpSpPr>
        <p:grpSpPr>
          <a:xfrm>
            <a:off x="2946296" y="1706881"/>
            <a:ext cx="486566" cy="414708"/>
            <a:chOff x="-19835275" y="3330250"/>
            <a:chExt cx="329250" cy="280625"/>
          </a:xfrm>
        </p:grpSpPr>
        <p:sp>
          <p:nvSpPr>
            <p:cNvPr id="10328" name="Google Shape;10328;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81"/>
          <p:cNvGrpSpPr/>
          <p:nvPr/>
        </p:nvGrpSpPr>
        <p:grpSpPr>
          <a:xfrm>
            <a:off x="2964325" y="2243470"/>
            <a:ext cx="450507" cy="449547"/>
            <a:chOff x="-19822675" y="3692750"/>
            <a:chExt cx="304850" cy="304200"/>
          </a:xfrm>
        </p:grpSpPr>
        <p:sp>
          <p:nvSpPr>
            <p:cNvPr id="10332" name="Google Shape;10332;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7" name="Google Shape;10337;p81"/>
          <p:cNvGrpSpPr/>
          <p:nvPr/>
        </p:nvGrpSpPr>
        <p:grpSpPr>
          <a:xfrm>
            <a:off x="2964916" y="2796278"/>
            <a:ext cx="449325" cy="450470"/>
            <a:chOff x="-19822675" y="4066875"/>
            <a:chExt cx="304050" cy="304825"/>
          </a:xfrm>
        </p:grpSpPr>
        <p:sp>
          <p:nvSpPr>
            <p:cNvPr id="10338" name="Google Shape;10338;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81"/>
          <p:cNvGrpSpPr/>
          <p:nvPr/>
        </p:nvGrpSpPr>
        <p:grpSpPr>
          <a:xfrm>
            <a:off x="5773985" y="1689571"/>
            <a:ext cx="399302" cy="449325"/>
            <a:chOff x="-17878825" y="3334400"/>
            <a:chExt cx="270200" cy="304050"/>
          </a:xfrm>
        </p:grpSpPr>
        <p:sp>
          <p:nvSpPr>
            <p:cNvPr id="10345" name="Google Shape;10345;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2" name="Google Shape;10352;p81"/>
          <p:cNvGrpSpPr/>
          <p:nvPr/>
        </p:nvGrpSpPr>
        <p:grpSpPr>
          <a:xfrm>
            <a:off x="5747809" y="2242416"/>
            <a:ext cx="451653" cy="451653"/>
            <a:chOff x="-17896150" y="3709300"/>
            <a:chExt cx="305625" cy="305625"/>
          </a:xfrm>
        </p:grpSpPr>
        <p:sp>
          <p:nvSpPr>
            <p:cNvPr id="10353" name="Google Shape;10353;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7" name="Google Shape;10357;p81"/>
          <p:cNvGrpSpPr/>
          <p:nvPr/>
        </p:nvGrpSpPr>
        <p:grpSpPr>
          <a:xfrm>
            <a:off x="5775740" y="2795686"/>
            <a:ext cx="395792" cy="451653"/>
            <a:chOff x="-17878025" y="4082625"/>
            <a:chExt cx="267825" cy="305625"/>
          </a:xfrm>
        </p:grpSpPr>
        <p:sp>
          <p:nvSpPr>
            <p:cNvPr id="10358" name="Google Shape;10358;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81"/>
          <p:cNvGrpSpPr/>
          <p:nvPr/>
        </p:nvGrpSpPr>
        <p:grpSpPr>
          <a:xfrm>
            <a:off x="2919632" y="3355015"/>
            <a:ext cx="450507" cy="423722"/>
            <a:chOff x="-16044450" y="3317850"/>
            <a:chExt cx="304850" cy="286725"/>
          </a:xfrm>
        </p:grpSpPr>
        <p:sp>
          <p:nvSpPr>
            <p:cNvPr id="10366" name="Google Shape;10366;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0" name="Google Shape;10370;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1" name="Google Shape;10371;p81"/>
          <p:cNvGrpSpPr/>
          <p:nvPr/>
        </p:nvGrpSpPr>
        <p:grpSpPr>
          <a:xfrm>
            <a:off x="8042149" y="2243724"/>
            <a:ext cx="373662" cy="449030"/>
            <a:chOff x="-16018450" y="4058400"/>
            <a:chExt cx="252850" cy="303850"/>
          </a:xfrm>
        </p:grpSpPr>
        <p:sp>
          <p:nvSpPr>
            <p:cNvPr id="10372" name="Google Shape;10372;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6" name="Google Shape;10376;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81" name="Shape 10381"/>
        <p:cNvGrpSpPr/>
        <p:nvPr/>
      </p:nvGrpSpPr>
      <p:grpSpPr>
        <a:xfrm>
          <a:off x="0" y="0"/>
          <a:ext cx="0" cy="0"/>
          <a:chOff x="0" y="0"/>
          <a:chExt cx="0" cy="0"/>
        </a:xfrm>
      </p:grpSpPr>
      <p:grpSp>
        <p:nvGrpSpPr>
          <p:cNvPr id="10382" name="Google Shape;10382;p82"/>
          <p:cNvGrpSpPr/>
          <p:nvPr/>
        </p:nvGrpSpPr>
        <p:grpSpPr>
          <a:xfrm>
            <a:off x="845901" y="1689241"/>
            <a:ext cx="442337" cy="419623"/>
            <a:chOff x="-6696925" y="3272575"/>
            <a:chExt cx="307200" cy="291425"/>
          </a:xfrm>
        </p:grpSpPr>
        <p:sp>
          <p:nvSpPr>
            <p:cNvPr id="10383" name="Google Shape;10383;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5" name="Google Shape;10385;p82"/>
          <p:cNvGrpSpPr/>
          <p:nvPr/>
        </p:nvGrpSpPr>
        <p:grpSpPr>
          <a:xfrm>
            <a:off x="845884" y="2204636"/>
            <a:ext cx="442373" cy="420775"/>
            <a:chOff x="-6690625" y="3631325"/>
            <a:chExt cx="307225" cy="292225"/>
          </a:xfrm>
        </p:grpSpPr>
        <p:sp>
          <p:nvSpPr>
            <p:cNvPr id="10386" name="Google Shape;10386;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82"/>
          <p:cNvGrpSpPr/>
          <p:nvPr/>
        </p:nvGrpSpPr>
        <p:grpSpPr>
          <a:xfrm>
            <a:off x="868005" y="2756972"/>
            <a:ext cx="421927" cy="419371"/>
            <a:chOff x="-6689825" y="3992050"/>
            <a:chExt cx="293025" cy="291250"/>
          </a:xfrm>
        </p:grpSpPr>
        <p:sp>
          <p:nvSpPr>
            <p:cNvPr id="10392" name="Google Shape;10392;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4" name="Google Shape;10404;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5" name="Google Shape;10405;p82"/>
          <p:cNvGrpSpPr/>
          <p:nvPr/>
        </p:nvGrpSpPr>
        <p:grpSpPr>
          <a:xfrm>
            <a:off x="3551317" y="2205192"/>
            <a:ext cx="423043" cy="419659"/>
            <a:chOff x="-4837325" y="3612425"/>
            <a:chExt cx="293800" cy="291450"/>
          </a:xfrm>
        </p:grpSpPr>
        <p:sp>
          <p:nvSpPr>
            <p:cNvPr id="10406" name="Google Shape;10406;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9" name="Google Shape;10409;p82"/>
          <p:cNvGrpSpPr/>
          <p:nvPr/>
        </p:nvGrpSpPr>
        <p:grpSpPr>
          <a:xfrm>
            <a:off x="3564349" y="2756826"/>
            <a:ext cx="420775" cy="419659"/>
            <a:chOff x="-4837325" y="3971575"/>
            <a:chExt cx="292225" cy="291450"/>
          </a:xfrm>
        </p:grpSpPr>
        <p:sp>
          <p:nvSpPr>
            <p:cNvPr id="10410" name="Google Shape;10410;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82"/>
          <p:cNvGrpSpPr/>
          <p:nvPr/>
        </p:nvGrpSpPr>
        <p:grpSpPr>
          <a:xfrm>
            <a:off x="6256364" y="1714185"/>
            <a:ext cx="430998" cy="369730"/>
            <a:chOff x="-3037625" y="3254850"/>
            <a:chExt cx="299325" cy="256775"/>
          </a:xfrm>
        </p:grpSpPr>
        <p:sp>
          <p:nvSpPr>
            <p:cNvPr id="10417" name="Google Shape;10417;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1" name="Google Shape;10421;p82"/>
          <p:cNvGrpSpPr/>
          <p:nvPr/>
        </p:nvGrpSpPr>
        <p:grpSpPr>
          <a:xfrm>
            <a:off x="6260324" y="2204615"/>
            <a:ext cx="423079" cy="420811"/>
            <a:chOff x="-3031325" y="3597450"/>
            <a:chExt cx="293825" cy="292250"/>
          </a:xfrm>
        </p:grpSpPr>
        <p:sp>
          <p:nvSpPr>
            <p:cNvPr id="10422" name="Google Shape;10422;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2"/>
          <p:cNvGrpSpPr/>
          <p:nvPr/>
        </p:nvGrpSpPr>
        <p:grpSpPr>
          <a:xfrm>
            <a:off x="6272798" y="2781214"/>
            <a:ext cx="421927" cy="370882"/>
            <a:chOff x="-3030525" y="3973150"/>
            <a:chExt cx="293025" cy="257575"/>
          </a:xfrm>
        </p:grpSpPr>
        <p:sp>
          <p:nvSpPr>
            <p:cNvPr id="10427" name="Google Shape;10427;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82"/>
          <p:cNvGrpSpPr/>
          <p:nvPr/>
        </p:nvGrpSpPr>
        <p:grpSpPr>
          <a:xfrm>
            <a:off x="1374391" y="3369426"/>
            <a:ext cx="421927" cy="297195"/>
            <a:chOff x="-1199300" y="3279250"/>
            <a:chExt cx="293025" cy="206400"/>
          </a:xfrm>
        </p:grpSpPr>
        <p:sp>
          <p:nvSpPr>
            <p:cNvPr id="10430" name="Google Shape;10430;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4" name="Google Shape;10434;p82"/>
          <p:cNvGrpSpPr/>
          <p:nvPr/>
        </p:nvGrpSpPr>
        <p:grpSpPr>
          <a:xfrm>
            <a:off x="1381477" y="1688773"/>
            <a:ext cx="444605" cy="420559"/>
            <a:chOff x="-6338550" y="3272950"/>
            <a:chExt cx="308775" cy="292075"/>
          </a:xfrm>
        </p:grpSpPr>
        <p:sp>
          <p:nvSpPr>
            <p:cNvPr id="10435" name="Google Shape;10435;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8" name="Google Shape;10438;p82"/>
          <p:cNvGrpSpPr/>
          <p:nvPr/>
        </p:nvGrpSpPr>
        <p:grpSpPr>
          <a:xfrm>
            <a:off x="1392817" y="2205194"/>
            <a:ext cx="421927" cy="419659"/>
            <a:chOff x="-6329100" y="3632100"/>
            <a:chExt cx="293025" cy="291450"/>
          </a:xfrm>
        </p:grpSpPr>
        <p:sp>
          <p:nvSpPr>
            <p:cNvPr id="10439" name="Google Shape;10439;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82"/>
          <p:cNvGrpSpPr/>
          <p:nvPr/>
        </p:nvGrpSpPr>
        <p:grpSpPr>
          <a:xfrm>
            <a:off x="1405867" y="2756828"/>
            <a:ext cx="419623" cy="419659"/>
            <a:chOff x="-6329875" y="3992050"/>
            <a:chExt cx="291425" cy="291450"/>
          </a:xfrm>
        </p:grpSpPr>
        <p:sp>
          <p:nvSpPr>
            <p:cNvPr id="10443" name="Google Shape;10443;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7" name="Google Shape;10447;p82"/>
          <p:cNvGrpSpPr/>
          <p:nvPr/>
        </p:nvGrpSpPr>
        <p:grpSpPr>
          <a:xfrm>
            <a:off x="4092004" y="1687530"/>
            <a:ext cx="423079" cy="423043"/>
            <a:chOff x="-4478975" y="3251700"/>
            <a:chExt cx="293825" cy="293800"/>
          </a:xfrm>
        </p:grpSpPr>
        <p:sp>
          <p:nvSpPr>
            <p:cNvPr id="10448" name="Google Shape;10448;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82"/>
          <p:cNvGrpSpPr/>
          <p:nvPr/>
        </p:nvGrpSpPr>
        <p:grpSpPr>
          <a:xfrm>
            <a:off x="4092004" y="2205192"/>
            <a:ext cx="423079" cy="419659"/>
            <a:chOff x="-4475825" y="3612425"/>
            <a:chExt cx="293825" cy="291450"/>
          </a:xfrm>
        </p:grpSpPr>
        <p:sp>
          <p:nvSpPr>
            <p:cNvPr id="10452" name="Google Shape;10452;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82"/>
          <p:cNvGrpSpPr/>
          <p:nvPr/>
        </p:nvGrpSpPr>
        <p:grpSpPr>
          <a:xfrm>
            <a:off x="4101077" y="2756844"/>
            <a:ext cx="428730" cy="419623"/>
            <a:chOff x="-4480550" y="3970800"/>
            <a:chExt cx="297750" cy="291425"/>
          </a:xfrm>
        </p:grpSpPr>
        <p:sp>
          <p:nvSpPr>
            <p:cNvPr id="10456" name="Google Shape;10456;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82"/>
          <p:cNvGrpSpPr/>
          <p:nvPr/>
        </p:nvGrpSpPr>
        <p:grpSpPr>
          <a:xfrm>
            <a:off x="6804910" y="1689221"/>
            <a:ext cx="415123" cy="419659"/>
            <a:chOff x="-2668225" y="3239075"/>
            <a:chExt cx="288300" cy="291450"/>
          </a:xfrm>
        </p:grpSpPr>
        <p:sp>
          <p:nvSpPr>
            <p:cNvPr id="10459" name="Google Shape;10459;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4" name="Google Shape;10464;p82"/>
          <p:cNvGrpSpPr/>
          <p:nvPr/>
        </p:nvGrpSpPr>
        <p:grpSpPr>
          <a:xfrm>
            <a:off x="6802066" y="2205191"/>
            <a:ext cx="420811" cy="419659"/>
            <a:chOff x="-2671375" y="3597450"/>
            <a:chExt cx="292250" cy="291450"/>
          </a:xfrm>
        </p:grpSpPr>
        <p:sp>
          <p:nvSpPr>
            <p:cNvPr id="10465" name="Google Shape;10465;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2"/>
          <p:cNvGrpSpPr/>
          <p:nvPr/>
        </p:nvGrpSpPr>
        <p:grpSpPr>
          <a:xfrm>
            <a:off x="6812849" y="2755691"/>
            <a:ext cx="423043" cy="421927"/>
            <a:chOff x="-2670575" y="3956600"/>
            <a:chExt cx="293800" cy="293025"/>
          </a:xfrm>
        </p:grpSpPr>
        <p:sp>
          <p:nvSpPr>
            <p:cNvPr id="10468" name="Google Shape;10468;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82"/>
          <p:cNvGrpSpPr/>
          <p:nvPr/>
        </p:nvGrpSpPr>
        <p:grpSpPr>
          <a:xfrm>
            <a:off x="3070370" y="3311947"/>
            <a:ext cx="426462" cy="418363"/>
            <a:chOff x="-1183550" y="3586525"/>
            <a:chExt cx="296175" cy="290550"/>
          </a:xfrm>
        </p:grpSpPr>
        <p:sp>
          <p:nvSpPr>
            <p:cNvPr id="10473" name="Google Shape;10473;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2" name="Google Shape;10482;p82"/>
          <p:cNvGrpSpPr/>
          <p:nvPr/>
        </p:nvGrpSpPr>
        <p:grpSpPr>
          <a:xfrm>
            <a:off x="1933980" y="1689799"/>
            <a:ext cx="420811" cy="418507"/>
            <a:chOff x="-5971525" y="3273750"/>
            <a:chExt cx="292250" cy="290650"/>
          </a:xfrm>
        </p:grpSpPr>
        <p:sp>
          <p:nvSpPr>
            <p:cNvPr id="10483" name="Google Shape;10483;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82"/>
          <p:cNvGrpSpPr/>
          <p:nvPr/>
        </p:nvGrpSpPr>
        <p:grpSpPr>
          <a:xfrm>
            <a:off x="1928310" y="2203826"/>
            <a:ext cx="432150" cy="422395"/>
            <a:chOff x="-5974675" y="3632100"/>
            <a:chExt cx="300125" cy="293350"/>
          </a:xfrm>
        </p:grpSpPr>
        <p:sp>
          <p:nvSpPr>
            <p:cNvPr id="10486" name="Google Shape;10486;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82"/>
          <p:cNvGrpSpPr/>
          <p:nvPr/>
        </p:nvGrpSpPr>
        <p:grpSpPr>
          <a:xfrm>
            <a:off x="1958351" y="2755694"/>
            <a:ext cx="395865" cy="421927"/>
            <a:chOff x="-5971525" y="3990475"/>
            <a:chExt cx="274925" cy="293025"/>
          </a:xfrm>
        </p:grpSpPr>
        <p:sp>
          <p:nvSpPr>
            <p:cNvPr id="10490" name="Google Shape;10490;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2"/>
          <p:cNvGrpSpPr/>
          <p:nvPr/>
        </p:nvGrpSpPr>
        <p:grpSpPr>
          <a:xfrm>
            <a:off x="4631558" y="1689798"/>
            <a:ext cx="420775" cy="418507"/>
            <a:chOff x="-4118225" y="3253275"/>
            <a:chExt cx="292225" cy="290650"/>
          </a:xfrm>
        </p:grpSpPr>
        <p:sp>
          <p:nvSpPr>
            <p:cNvPr id="10495" name="Google Shape;10495;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7" name="Google Shape;10497;p82"/>
          <p:cNvGrpSpPr/>
          <p:nvPr/>
        </p:nvGrpSpPr>
        <p:grpSpPr>
          <a:xfrm>
            <a:off x="4682008" y="2204922"/>
            <a:ext cx="319874" cy="420199"/>
            <a:chOff x="-4082800" y="3612425"/>
            <a:chExt cx="222150" cy="291825"/>
          </a:xfrm>
        </p:grpSpPr>
        <p:sp>
          <p:nvSpPr>
            <p:cNvPr id="10498" name="Google Shape;10498;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82"/>
          <p:cNvGrpSpPr/>
          <p:nvPr/>
        </p:nvGrpSpPr>
        <p:grpSpPr>
          <a:xfrm>
            <a:off x="4643456" y="2769876"/>
            <a:ext cx="420775" cy="393561"/>
            <a:chOff x="-4118225" y="3990475"/>
            <a:chExt cx="292225" cy="273325"/>
          </a:xfrm>
        </p:grpSpPr>
        <p:sp>
          <p:nvSpPr>
            <p:cNvPr id="10502" name="Google Shape;10502;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6" name="Google Shape;10506;p82"/>
          <p:cNvGrpSpPr/>
          <p:nvPr/>
        </p:nvGrpSpPr>
        <p:grpSpPr>
          <a:xfrm>
            <a:off x="7354110" y="1688087"/>
            <a:ext cx="394713" cy="421927"/>
            <a:chOff x="-2312225" y="3238300"/>
            <a:chExt cx="274125" cy="293025"/>
          </a:xfrm>
        </p:grpSpPr>
        <p:sp>
          <p:nvSpPr>
            <p:cNvPr id="10507" name="Google Shape;10507;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9" name="Google Shape;10509;p82"/>
          <p:cNvGrpSpPr/>
          <p:nvPr/>
        </p:nvGrpSpPr>
        <p:grpSpPr>
          <a:xfrm>
            <a:off x="7341062" y="2153586"/>
            <a:ext cx="420811" cy="522864"/>
            <a:chOff x="-2310650" y="3525775"/>
            <a:chExt cx="292250" cy="363125"/>
          </a:xfrm>
        </p:grpSpPr>
        <p:sp>
          <p:nvSpPr>
            <p:cNvPr id="10510" name="Google Shape;10510;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82"/>
          <p:cNvGrpSpPr/>
          <p:nvPr/>
        </p:nvGrpSpPr>
        <p:grpSpPr>
          <a:xfrm>
            <a:off x="7351827" y="2756825"/>
            <a:ext cx="423079" cy="419659"/>
            <a:chOff x="-2310650" y="3958175"/>
            <a:chExt cx="293825" cy="291450"/>
          </a:xfrm>
        </p:grpSpPr>
        <p:sp>
          <p:nvSpPr>
            <p:cNvPr id="10515" name="Google Shape;10515;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7" name="Google Shape;10517;p82"/>
          <p:cNvGrpSpPr/>
          <p:nvPr/>
        </p:nvGrpSpPr>
        <p:grpSpPr>
          <a:xfrm>
            <a:off x="4718688" y="3308459"/>
            <a:ext cx="424159" cy="419659"/>
            <a:chOff x="-1182750" y="3962900"/>
            <a:chExt cx="294575" cy="291450"/>
          </a:xfrm>
        </p:grpSpPr>
        <p:sp>
          <p:nvSpPr>
            <p:cNvPr id="10518" name="Google Shape;10518;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5" name="Google Shape;10525;p82"/>
          <p:cNvGrpSpPr/>
          <p:nvPr/>
        </p:nvGrpSpPr>
        <p:grpSpPr>
          <a:xfrm>
            <a:off x="2471824" y="1689223"/>
            <a:ext cx="424195" cy="419659"/>
            <a:chOff x="-5611575" y="3272950"/>
            <a:chExt cx="294600" cy="291450"/>
          </a:xfrm>
        </p:grpSpPr>
        <p:sp>
          <p:nvSpPr>
            <p:cNvPr id="10526" name="Google Shape;10526;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82"/>
          <p:cNvGrpSpPr/>
          <p:nvPr/>
        </p:nvGrpSpPr>
        <p:grpSpPr>
          <a:xfrm>
            <a:off x="2471824" y="2205770"/>
            <a:ext cx="424195" cy="418507"/>
            <a:chOff x="-5613150" y="3632900"/>
            <a:chExt cx="294600" cy="290650"/>
          </a:xfrm>
        </p:grpSpPr>
        <p:sp>
          <p:nvSpPr>
            <p:cNvPr id="10532" name="Google Shape;10532;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82"/>
          <p:cNvGrpSpPr/>
          <p:nvPr/>
        </p:nvGrpSpPr>
        <p:grpSpPr>
          <a:xfrm>
            <a:off x="2483722" y="2756270"/>
            <a:ext cx="424195" cy="420775"/>
            <a:chOff x="-5613150" y="3991275"/>
            <a:chExt cx="294600" cy="292225"/>
          </a:xfrm>
        </p:grpSpPr>
        <p:sp>
          <p:nvSpPr>
            <p:cNvPr id="10535" name="Google Shape;10535;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82"/>
          <p:cNvGrpSpPr/>
          <p:nvPr/>
        </p:nvGrpSpPr>
        <p:grpSpPr>
          <a:xfrm>
            <a:off x="5155210" y="1689438"/>
            <a:ext cx="434634" cy="419227"/>
            <a:chOff x="-3768700" y="3253275"/>
            <a:chExt cx="301850" cy="291150"/>
          </a:xfrm>
        </p:grpSpPr>
        <p:sp>
          <p:nvSpPr>
            <p:cNvPr id="10545" name="Google Shape;10545;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8" name="Google Shape;10548;p82"/>
          <p:cNvGrpSpPr/>
          <p:nvPr/>
        </p:nvGrpSpPr>
        <p:grpSpPr>
          <a:xfrm>
            <a:off x="5159293" y="2217090"/>
            <a:ext cx="426462" cy="395865"/>
            <a:chOff x="-3808700" y="3628950"/>
            <a:chExt cx="296175" cy="274925"/>
          </a:xfrm>
        </p:grpSpPr>
        <p:sp>
          <p:nvSpPr>
            <p:cNvPr id="10549" name="Google Shape;10549;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82"/>
          <p:cNvGrpSpPr/>
          <p:nvPr/>
        </p:nvGrpSpPr>
        <p:grpSpPr>
          <a:xfrm>
            <a:off x="5224504" y="2756412"/>
            <a:ext cx="419443" cy="420487"/>
            <a:chOff x="-3771675" y="3971775"/>
            <a:chExt cx="291300" cy="292025"/>
          </a:xfrm>
        </p:grpSpPr>
        <p:sp>
          <p:nvSpPr>
            <p:cNvPr id="10553" name="Google Shape;10553;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8" name="Google Shape;10558;p82"/>
          <p:cNvGrpSpPr/>
          <p:nvPr/>
        </p:nvGrpSpPr>
        <p:grpSpPr>
          <a:xfrm>
            <a:off x="7885948" y="1716461"/>
            <a:ext cx="420271" cy="320774"/>
            <a:chOff x="-1951475" y="3273100"/>
            <a:chExt cx="291875" cy="222775"/>
          </a:xfrm>
        </p:grpSpPr>
        <p:sp>
          <p:nvSpPr>
            <p:cNvPr id="10559" name="Google Shape;10559;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2" name="Google Shape;10562;p82"/>
          <p:cNvGrpSpPr/>
          <p:nvPr/>
        </p:nvGrpSpPr>
        <p:grpSpPr>
          <a:xfrm>
            <a:off x="7883429" y="2205191"/>
            <a:ext cx="425310" cy="419659"/>
            <a:chOff x="-1951475" y="3597450"/>
            <a:chExt cx="295375" cy="291450"/>
          </a:xfrm>
        </p:grpSpPr>
        <p:sp>
          <p:nvSpPr>
            <p:cNvPr id="10563" name="Google Shape;10563;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7" name="Google Shape;10567;p82"/>
          <p:cNvGrpSpPr/>
          <p:nvPr/>
        </p:nvGrpSpPr>
        <p:grpSpPr>
          <a:xfrm>
            <a:off x="7885680" y="2756825"/>
            <a:ext cx="444605" cy="419659"/>
            <a:chOff x="-1960150" y="3956600"/>
            <a:chExt cx="308775" cy="291450"/>
          </a:xfrm>
        </p:grpSpPr>
        <p:sp>
          <p:nvSpPr>
            <p:cNvPr id="10568" name="Google Shape;10568;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0" name="Google Shape;10570;p82"/>
          <p:cNvGrpSpPr/>
          <p:nvPr/>
        </p:nvGrpSpPr>
        <p:grpSpPr>
          <a:xfrm>
            <a:off x="1939718" y="3307636"/>
            <a:ext cx="420775" cy="420775"/>
            <a:chOff x="-804700" y="3226500"/>
            <a:chExt cx="292225" cy="292225"/>
          </a:xfrm>
        </p:grpSpPr>
        <p:sp>
          <p:nvSpPr>
            <p:cNvPr id="10571" name="Google Shape;10571;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8" name="Google Shape;10578;p82"/>
          <p:cNvGrpSpPr/>
          <p:nvPr/>
        </p:nvGrpSpPr>
        <p:grpSpPr>
          <a:xfrm>
            <a:off x="3019809" y="1688647"/>
            <a:ext cx="420775" cy="420811"/>
            <a:chOff x="-5251625" y="3272950"/>
            <a:chExt cx="292225" cy="292250"/>
          </a:xfrm>
        </p:grpSpPr>
        <p:sp>
          <p:nvSpPr>
            <p:cNvPr id="10579" name="Google Shape;10579;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2" name="Google Shape;10582;p82"/>
          <p:cNvGrpSpPr/>
          <p:nvPr/>
        </p:nvGrpSpPr>
        <p:grpSpPr>
          <a:xfrm>
            <a:off x="3016407" y="2204348"/>
            <a:ext cx="427578" cy="421351"/>
            <a:chOff x="-5254775" y="3631325"/>
            <a:chExt cx="296950" cy="292625"/>
          </a:xfrm>
        </p:grpSpPr>
        <p:sp>
          <p:nvSpPr>
            <p:cNvPr id="10583" name="Google Shape;10583;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82"/>
          <p:cNvGrpSpPr/>
          <p:nvPr/>
        </p:nvGrpSpPr>
        <p:grpSpPr>
          <a:xfrm>
            <a:off x="3032265" y="2756270"/>
            <a:ext cx="419659" cy="420775"/>
            <a:chOff x="-5251625" y="3991275"/>
            <a:chExt cx="291450" cy="292225"/>
          </a:xfrm>
        </p:grpSpPr>
        <p:sp>
          <p:nvSpPr>
            <p:cNvPr id="10591" name="Google Shape;10591;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82"/>
          <p:cNvGrpSpPr/>
          <p:nvPr/>
        </p:nvGrpSpPr>
        <p:grpSpPr>
          <a:xfrm>
            <a:off x="5772848" y="1689240"/>
            <a:ext cx="319874" cy="419623"/>
            <a:chOff x="-3365275" y="3253275"/>
            <a:chExt cx="222150" cy="291425"/>
          </a:xfrm>
        </p:grpSpPr>
        <p:sp>
          <p:nvSpPr>
            <p:cNvPr id="10597" name="Google Shape;10597;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9" name="Google Shape;10599;p82"/>
          <p:cNvGrpSpPr/>
          <p:nvPr/>
        </p:nvGrpSpPr>
        <p:grpSpPr>
          <a:xfrm>
            <a:off x="5746786" y="2204058"/>
            <a:ext cx="371998" cy="421927"/>
            <a:chOff x="-3383375" y="3611625"/>
            <a:chExt cx="258350" cy="293025"/>
          </a:xfrm>
        </p:grpSpPr>
        <p:sp>
          <p:nvSpPr>
            <p:cNvPr id="10600" name="Google Shape;10600;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2" name="Google Shape;10602;p82"/>
          <p:cNvGrpSpPr/>
          <p:nvPr/>
        </p:nvGrpSpPr>
        <p:grpSpPr>
          <a:xfrm>
            <a:off x="5809135" y="2756826"/>
            <a:ext cx="271097" cy="419659"/>
            <a:chOff x="-3347950" y="3971575"/>
            <a:chExt cx="188275" cy="291450"/>
          </a:xfrm>
        </p:grpSpPr>
        <p:sp>
          <p:nvSpPr>
            <p:cNvPr id="10603" name="Google Shape;10603;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6" name="Google Shape;10606;p82"/>
          <p:cNvGrpSpPr/>
          <p:nvPr/>
        </p:nvGrpSpPr>
        <p:grpSpPr>
          <a:xfrm>
            <a:off x="858994" y="3307061"/>
            <a:ext cx="371998" cy="421927"/>
            <a:chOff x="-1575775" y="3238300"/>
            <a:chExt cx="258350" cy="293025"/>
          </a:xfrm>
        </p:grpSpPr>
        <p:sp>
          <p:nvSpPr>
            <p:cNvPr id="10607" name="Google Shape;10607;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2" name="Google Shape;10612;p82"/>
          <p:cNvGrpSpPr/>
          <p:nvPr/>
        </p:nvGrpSpPr>
        <p:grpSpPr>
          <a:xfrm>
            <a:off x="2503892" y="3309051"/>
            <a:ext cx="423079" cy="424159"/>
            <a:chOff x="-1591550" y="3597475"/>
            <a:chExt cx="293825" cy="294575"/>
          </a:xfrm>
        </p:grpSpPr>
        <p:sp>
          <p:nvSpPr>
            <p:cNvPr id="10613" name="Google Shape;10613;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6" name="Google Shape;10616;p82"/>
          <p:cNvGrpSpPr/>
          <p:nvPr/>
        </p:nvGrpSpPr>
        <p:grpSpPr>
          <a:xfrm>
            <a:off x="4153362" y="3318663"/>
            <a:ext cx="421927" cy="399248"/>
            <a:chOff x="-1592325" y="3957400"/>
            <a:chExt cx="293025" cy="277275"/>
          </a:xfrm>
        </p:grpSpPr>
        <p:sp>
          <p:nvSpPr>
            <p:cNvPr id="10617" name="Google Shape;10617;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1" name="Google Shape;10621;p82"/>
          <p:cNvGrpSpPr/>
          <p:nvPr/>
        </p:nvGrpSpPr>
        <p:grpSpPr>
          <a:xfrm>
            <a:off x="3640232" y="3310744"/>
            <a:ext cx="369730" cy="420775"/>
            <a:chOff x="-778700" y="3612425"/>
            <a:chExt cx="256775" cy="292225"/>
          </a:xfrm>
        </p:grpSpPr>
        <p:sp>
          <p:nvSpPr>
            <p:cNvPr id="10622" name="Google Shape;10622;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8" name="Google Shape;10628;p82"/>
          <p:cNvGrpSpPr/>
          <p:nvPr/>
        </p:nvGrpSpPr>
        <p:grpSpPr>
          <a:xfrm>
            <a:off x="6111733" y="3828305"/>
            <a:ext cx="340731" cy="387641"/>
            <a:chOff x="7728464" y="1561258"/>
            <a:chExt cx="349719" cy="397866"/>
          </a:xfrm>
        </p:grpSpPr>
        <p:sp>
          <p:nvSpPr>
            <p:cNvPr id="10629" name="Google Shape;10629;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1" name="Google Shape;10631;p82"/>
          <p:cNvGrpSpPr/>
          <p:nvPr/>
        </p:nvGrpSpPr>
        <p:grpSpPr>
          <a:xfrm>
            <a:off x="4034702" y="3828305"/>
            <a:ext cx="387681" cy="387641"/>
            <a:chOff x="5611350" y="1561258"/>
            <a:chExt cx="397907" cy="397866"/>
          </a:xfrm>
        </p:grpSpPr>
        <p:sp>
          <p:nvSpPr>
            <p:cNvPr id="10632" name="Google Shape;10632;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82"/>
          <p:cNvGrpSpPr/>
          <p:nvPr/>
        </p:nvGrpSpPr>
        <p:grpSpPr>
          <a:xfrm>
            <a:off x="4553987" y="3925571"/>
            <a:ext cx="387610" cy="193109"/>
            <a:chOff x="6140660" y="1661097"/>
            <a:chExt cx="397835" cy="198202"/>
          </a:xfrm>
        </p:grpSpPr>
        <p:sp>
          <p:nvSpPr>
            <p:cNvPr id="10637" name="Google Shape;10637;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82"/>
          <p:cNvGrpSpPr/>
          <p:nvPr/>
        </p:nvGrpSpPr>
        <p:grpSpPr>
          <a:xfrm>
            <a:off x="5073202" y="3828305"/>
            <a:ext cx="387681" cy="387641"/>
            <a:chOff x="6669907" y="1561258"/>
            <a:chExt cx="397907" cy="397866"/>
          </a:xfrm>
        </p:grpSpPr>
        <p:sp>
          <p:nvSpPr>
            <p:cNvPr id="10642" name="Google Shape;10642;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82"/>
          <p:cNvGrpSpPr/>
          <p:nvPr/>
        </p:nvGrpSpPr>
        <p:grpSpPr>
          <a:xfrm>
            <a:off x="1958433" y="3885842"/>
            <a:ext cx="387681" cy="272572"/>
            <a:chOff x="3386036" y="1746339"/>
            <a:chExt cx="397907" cy="279762"/>
          </a:xfrm>
        </p:grpSpPr>
        <p:sp>
          <p:nvSpPr>
            <p:cNvPr id="10648" name="Google Shape;10648;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0" name="Google Shape;10650;p82"/>
          <p:cNvGrpSpPr/>
          <p:nvPr/>
        </p:nvGrpSpPr>
        <p:grpSpPr>
          <a:xfrm>
            <a:off x="2996130" y="3828288"/>
            <a:ext cx="387681" cy="387681"/>
            <a:chOff x="4417380" y="1687279"/>
            <a:chExt cx="397907" cy="397907"/>
          </a:xfrm>
        </p:grpSpPr>
        <p:sp>
          <p:nvSpPr>
            <p:cNvPr id="10651" name="Google Shape;10651;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82"/>
          <p:cNvGrpSpPr/>
          <p:nvPr/>
        </p:nvGrpSpPr>
        <p:grpSpPr>
          <a:xfrm>
            <a:off x="7942611" y="3308537"/>
            <a:ext cx="387661" cy="387661"/>
            <a:chOff x="2869999" y="1687279"/>
            <a:chExt cx="397887" cy="397887"/>
          </a:xfrm>
        </p:grpSpPr>
        <p:sp>
          <p:nvSpPr>
            <p:cNvPr id="10654" name="Google Shape;10654;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6" name="Google Shape;10656;p82"/>
          <p:cNvGrpSpPr/>
          <p:nvPr/>
        </p:nvGrpSpPr>
        <p:grpSpPr>
          <a:xfrm>
            <a:off x="2477718" y="3828664"/>
            <a:ext cx="386807" cy="386929"/>
            <a:chOff x="3902887" y="1687655"/>
            <a:chExt cx="397010" cy="397135"/>
          </a:xfrm>
        </p:grpSpPr>
        <p:sp>
          <p:nvSpPr>
            <p:cNvPr id="10657" name="Google Shape;10657;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82"/>
          <p:cNvGrpSpPr/>
          <p:nvPr/>
        </p:nvGrpSpPr>
        <p:grpSpPr>
          <a:xfrm>
            <a:off x="3515416" y="3828344"/>
            <a:ext cx="387681" cy="387681"/>
            <a:chOff x="4933458" y="1687279"/>
            <a:chExt cx="397907" cy="397907"/>
          </a:xfrm>
        </p:grpSpPr>
        <p:sp>
          <p:nvSpPr>
            <p:cNvPr id="10660" name="Google Shape;10660;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2"/>
          <p:cNvGrpSpPr/>
          <p:nvPr/>
        </p:nvGrpSpPr>
        <p:grpSpPr>
          <a:xfrm>
            <a:off x="6348367" y="3308537"/>
            <a:ext cx="387661" cy="387661"/>
            <a:chOff x="1379798" y="1723250"/>
            <a:chExt cx="397887" cy="397887"/>
          </a:xfrm>
        </p:grpSpPr>
        <p:sp>
          <p:nvSpPr>
            <p:cNvPr id="10663" name="Google Shape;10663;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7" name="Google Shape;10667;p82"/>
          <p:cNvGrpSpPr/>
          <p:nvPr/>
        </p:nvGrpSpPr>
        <p:grpSpPr>
          <a:xfrm>
            <a:off x="5286246" y="3308537"/>
            <a:ext cx="387681" cy="387661"/>
            <a:chOff x="266768" y="1721375"/>
            <a:chExt cx="397907" cy="397887"/>
          </a:xfrm>
        </p:grpSpPr>
        <p:sp>
          <p:nvSpPr>
            <p:cNvPr id="10668" name="Google Shape;10668;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82"/>
          <p:cNvGrpSpPr/>
          <p:nvPr/>
        </p:nvGrpSpPr>
        <p:grpSpPr>
          <a:xfrm>
            <a:off x="5817327" y="3308537"/>
            <a:ext cx="387641" cy="387661"/>
            <a:chOff x="864491" y="1723250"/>
            <a:chExt cx="397866" cy="397887"/>
          </a:xfrm>
        </p:grpSpPr>
        <p:sp>
          <p:nvSpPr>
            <p:cNvPr id="10671" name="Google Shape;10671;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4" name="Google Shape;10674;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5" name="Google Shape;10675;p82"/>
          <p:cNvGrpSpPr/>
          <p:nvPr/>
        </p:nvGrpSpPr>
        <p:grpSpPr>
          <a:xfrm>
            <a:off x="7411672" y="3308924"/>
            <a:ext cx="387539" cy="386888"/>
            <a:chOff x="2408992" y="1722875"/>
            <a:chExt cx="397761" cy="397093"/>
          </a:xfrm>
        </p:grpSpPr>
        <p:sp>
          <p:nvSpPr>
            <p:cNvPr id="10676" name="Google Shape;10676;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8" name="Google Shape;10678;p82"/>
          <p:cNvGrpSpPr/>
          <p:nvPr/>
        </p:nvGrpSpPr>
        <p:grpSpPr>
          <a:xfrm>
            <a:off x="6584154" y="3827060"/>
            <a:ext cx="388966" cy="388966"/>
            <a:chOff x="1190625" y="238125"/>
            <a:chExt cx="5235075" cy="5235075"/>
          </a:xfrm>
        </p:grpSpPr>
        <p:sp>
          <p:nvSpPr>
            <p:cNvPr id="10679" name="Google Shape;10679;p8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1" name="Google Shape;10681;p82"/>
          <p:cNvGrpSpPr/>
          <p:nvPr/>
        </p:nvGrpSpPr>
        <p:grpSpPr>
          <a:xfrm>
            <a:off x="5592488" y="3828305"/>
            <a:ext cx="387641" cy="387641"/>
            <a:chOff x="7199196" y="1561258"/>
            <a:chExt cx="397866" cy="397866"/>
          </a:xfrm>
        </p:grpSpPr>
        <p:sp>
          <p:nvSpPr>
            <p:cNvPr id="10682" name="Google Shape;10682;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5" name="Google Shape;10685;p8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38"/>
          <p:cNvGrpSpPr/>
          <p:nvPr/>
        </p:nvGrpSpPr>
        <p:grpSpPr>
          <a:xfrm>
            <a:off x="2963669" y="1012436"/>
            <a:ext cx="3216669" cy="2259492"/>
            <a:chOff x="4191900" y="3026300"/>
            <a:chExt cx="2476075" cy="1739275"/>
          </a:xfrm>
        </p:grpSpPr>
        <p:sp>
          <p:nvSpPr>
            <p:cNvPr id="316" name="Google Shape;316;p38"/>
            <p:cNvSpPr/>
            <p:nvPr/>
          </p:nvSpPr>
          <p:spPr>
            <a:xfrm>
              <a:off x="4287950" y="3095350"/>
              <a:ext cx="2380025" cy="1670225"/>
            </a:xfrm>
            <a:custGeom>
              <a:rect b="b" l="l" r="r" t="t"/>
              <a:pathLst>
                <a:path extrusionOk="0" h="66809" w="95201">
                  <a:moveTo>
                    <a:pt x="67829" y="0"/>
                  </a:moveTo>
                  <a:lnTo>
                    <a:pt x="0" y="63868"/>
                  </a:lnTo>
                  <a:lnTo>
                    <a:pt x="95201" y="66809"/>
                  </a:lnTo>
                  <a:lnTo>
                    <a:pt x="67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4304450" y="4474425"/>
              <a:ext cx="798375" cy="42050"/>
            </a:xfrm>
            <a:custGeom>
              <a:rect b="b" l="l" r="r" t="t"/>
              <a:pathLst>
                <a:path extrusionOk="0" h="1682" w="31935">
                  <a:moveTo>
                    <a:pt x="1801" y="1"/>
                  </a:moveTo>
                  <a:lnTo>
                    <a:pt x="0" y="1682"/>
                  </a:lnTo>
                  <a:lnTo>
                    <a:pt x="31034" y="1682"/>
                  </a:lnTo>
                  <a:lnTo>
                    <a:pt x="31694" y="781"/>
                  </a:lnTo>
                  <a:lnTo>
                    <a:pt x="31874" y="361"/>
                  </a:lnTo>
                  <a:lnTo>
                    <a:pt x="3193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4191900" y="4615500"/>
              <a:ext cx="7525" cy="7525"/>
            </a:xfrm>
            <a:custGeom>
              <a:rect b="b" l="l" r="r" t="t"/>
              <a:pathLst>
                <a:path extrusionOk="0" h="301" w="301">
                  <a:moveTo>
                    <a:pt x="301" y="0"/>
                  </a:moveTo>
                  <a:lnTo>
                    <a:pt x="1" y="300"/>
                  </a:lnTo>
                  <a:lnTo>
                    <a:pt x="301" y="300"/>
                  </a:lnTo>
                  <a:lnTo>
                    <a:pt x="30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480025" y="4297350"/>
              <a:ext cx="721825" cy="52550"/>
            </a:xfrm>
            <a:custGeom>
              <a:rect b="b" l="l" r="r" t="t"/>
              <a:pathLst>
                <a:path extrusionOk="0" h="2102" w="28873">
                  <a:moveTo>
                    <a:pt x="2281" y="1"/>
                  </a:moveTo>
                  <a:lnTo>
                    <a:pt x="0" y="2102"/>
                  </a:lnTo>
                  <a:lnTo>
                    <a:pt x="26112" y="2102"/>
                  </a:lnTo>
                  <a:lnTo>
                    <a:pt x="26532" y="1802"/>
                  </a:lnTo>
                  <a:lnTo>
                    <a:pt x="27012" y="1441"/>
                  </a:lnTo>
                  <a:lnTo>
                    <a:pt x="27672" y="901"/>
                  </a:lnTo>
                  <a:lnTo>
                    <a:pt x="27852" y="661"/>
                  </a:lnTo>
                  <a:lnTo>
                    <a:pt x="28093" y="481"/>
                  </a:lnTo>
                  <a:lnTo>
                    <a:pt x="28333" y="301"/>
                  </a:lnTo>
                  <a:lnTo>
                    <a:pt x="28573" y="121"/>
                  </a:lnTo>
                  <a:lnTo>
                    <a:pt x="2887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5793100" y="3784125"/>
              <a:ext cx="192100" cy="193625"/>
            </a:xfrm>
            <a:custGeom>
              <a:rect b="b" l="l" r="r" t="t"/>
              <a:pathLst>
                <a:path extrusionOk="0" h="7745" w="7684">
                  <a:moveTo>
                    <a:pt x="360" y="1"/>
                  </a:moveTo>
                  <a:lnTo>
                    <a:pt x="0" y="61"/>
                  </a:lnTo>
                  <a:lnTo>
                    <a:pt x="0" y="421"/>
                  </a:lnTo>
                  <a:lnTo>
                    <a:pt x="60" y="841"/>
                  </a:lnTo>
                  <a:lnTo>
                    <a:pt x="120" y="1141"/>
                  </a:lnTo>
                  <a:lnTo>
                    <a:pt x="300" y="1502"/>
                  </a:lnTo>
                  <a:lnTo>
                    <a:pt x="600" y="1982"/>
                  </a:lnTo>
                  <a:lnTo>
                    <a:pt x="900" y="2462"/>
                  </a:lnTo>
                  <a:lnTo>
                    <a:pt x="1261" y="2882"/>
                  </a:lnTo>
                  <a:lnTo>
                    <a:pt x="1501" y="3302"/>
                  </a:lnTo>
                  <a:lnTo>
                    <a:pt x="1561" y="3422"/>
                  </a:lnTo>
                  <a:lnTo>
                    <a:pt x="2281" y="4083"/>
                  </a:lnTo>
                  <a:lnTo>
                    <a:pt x="2821" y="4683"/>
                  </a:lnTo>
                  <a:lnTo>
                    <a:pt x="3361" y="5343"/>
                  </a:lnTo>
                  <a:lnTo>
                    <a:pt x="3421" y="5463"/>
                  </a:lnTo>
                  <a:lnTo>
                    <a:pt x="3421" y="5583"/>
                  </a:lnTo>
                  <a:lnTo>
                    <a:pt x="3301" y="5823"/>
                  </a:lnTo>
                  <a:lnTo>
                    <a:pt x="3181" y="6064"/>
                  </a:lnTo>
                  <a:lnTo>
                    <a:pt x="3121" y="6304"/>
                  </a:lnTo>
                  <a:lnTo>
                    <a:pt x="3121" y="6484"/>
                  </a:lnTo>
                  <a:lnTo>
                    <a:pt x="3121" y="6664"/>
                  </a:lnTo>
                  <a:lnTo>
                    <a:pt x="3301" y="7024"/>
                  </a:lnTo>
                  <a:lnTo>
                    <a:pt x="3482" y="7384"/>
                  </a:lnTo>
                  <a:lnTo>
                    <a:pt x="3542" y="7564"/>
                  </a:lnTo>
                  <a:lnTo>
                    <a:pt x="3542" y="7744"/>
                  </a:lnTo>
                  <a:lnTo>
                    <a:pt x="7683" y="7744"/>
                  </a:lnTo>
                  <a:lnTo>
                    <a:pt x="7383" y="6544"/>
                  </a:lnTo>
                  <a:lnTo>
                    <a:pt x="7263" y="6004"/>
                  </a:lnTo>
                  <a:lnTo>
                    <a:pt x="7083" y="5583"/>
                  </a:lnTo>
                  <a:lnTo>
                    <a:pt x="6963" y="5343"/>
                  </a:lnTo>
                  <a:lnTo>
                    <a:pt x="6783" y="5103"/>
                  </a:lnTo>
                  <a:lnTo>
                    <a:pt x="6003" y="4143"/>
                  </a:lnTo>
                  <a:lnTo>
                    <a:pt x="4082" y="1442"/>
                  </a:lnTo>
                  <a:lnTo>
                    <a:pt x="3782" y="1201"/>
                  </a:lnTo>
                  <a:lnTo>
                    <a:pt x="3361" y="961"/>
                  </a:lnTo>
                  <a:lnTo>
                    <a:pt x="2821" y="721"/>
                  </a:lnTo>
                  <a:lnTo>
                    <a:pt x="2161" y="481"/>
                  </a:lnTo>
                  <a:lnTo>
                    <a:pt x="1501" y="241"/>
                  </a:lnTo>
                  <a:lnTo>
                    <a:pt x="900" y="121"/>
                  </a:lnTo>
                  <a:lnTo>
                    <a:pt x="360"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6061700" y="4000225"/>
              <a:ext cx="235625" cy="30050"/>
            </a:xfrm>
            <a:custGeom>
              <a:rect b="b" l="l" r="r" t="t"/>
              <a:pathLst>
                <a:path extrusionOk="0" h="1202" w="9425">
                  <a:moveTo>
                    <a:pt x="481" y="1"/>
                  </a:moveTo>
                  <a:lnTo>
                    <a:pt x="481" y="361"/>
                  </a:lnTo>
                  <a:lnTo>
                    <a:pt x="421" y="721"/>
                  </a:lnTo>
                  <a:lnTo>
                    <a:pt x="241" y="961"/>
                  </a:lnTo>
                  <a:lnTo>
                    <a:pt x="1" y="1201"/>
                  </a:lnTo>
                  <a:lnTo>
                    <a:pt x="9425" y="1201"/>
                  </a:lnTo>
                  <a:lnTo>
                    <a:pt x="894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5853125" y="4000225"/>
              <a:ext cx="198100" cy="30050"/>
            </a:xfrm>
            <a:custGeom>
              <a:rect b="b" l="l" r="r" t="t"/>
              <a:pathLst>
                <a:path extrusionOk="0" h="1202" w="7924">
                  <a:moveTo>
                    <a:pt x="900" y="1"/>
                  </a:moveTo>
                  <a:lnTo>
                    <a:pt x="420" y="601"/>
                  </a:lnTo>
                  <a:lnTo>
                    <a:pt x="180" y="841"/>
                  </a:lnTo>
                  <a:lnTo>
                    <a:pt x="0" y="1201"/>
                  </a:lnTo>
                  <a:lnTo>
                    <a:pt x="7923" y="1201"/>
                  </a:lnTo>
                  <a:lnTo>
                    <a:pt x="7683" y="961"/>
                  </a:lnTo>
                  <a:lnTo>
                    <a:pt x="7503" y="721"/>
                  </a:lnTo>
                  <a:lnTo>
                    <a:pt x="7203" y="1"/>
                  </a:lnTo>
                  <a:lnTo>
                    <a:pt x="6003" y="1"/>
                  </a:lnTo>
                  <a:lnTo>
                    <a:pt x="6183" y="361"/>
                  </a:lnTo>
                  <a:lnTo>
                    <a:pt x="6303" y="721"/>
                  </a:lnTo>
                  <a:lnTo>
                    <a:pt x="6063" y="601"/>
                  </a:lnTo>
                  <a:lnTo>
                    <a:pt x="5883" y="481"/>
                  </a:lnTo>
                  <a:lnTo>
                    <a:pt x="5702" y="241"/>
                  </a:lnTo>
                  <a:lnTo>
                    <a:pt x="558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4820675" y="4000225"/>
              <a:ext cx="732325" cy="30050"/>
            </a:xfrm>
            <a:custGeom>
              <a:rect b="b" l="l" r="r" t="t"/>
              <a:pathLst>
                <a:path extrusionOk="0" h="1202" w="29293">
                  <a:moveTo>
                    <a:pt x="1261" y="1"/>
                  </a:moveTo>
                  <a:lnTo>
                    <a:pt x="0" y="1201"/>
                  </a:lnTo>
                  <a:lnTo>
                    <a:pt x="28753" y="1201"/>
                  </a:lnTo>
                  <a:lnTo>
                    <a:pt x="28933" y="601"/>
                  </a:lnTo>
                  <a:lnTo>
                    <a:pt x="2929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5233350" y="4297350"/>
              <a:ext cx="79550" cy="16550"/>
            </a:xfrm>
            <a:custGeom>
              <a:rect b="b" l="l" r="r" t="t"/>
              <a:pathLst>
                <a:path extrusionOk="0" h="662" w="3182">
                  <a:moveTo>
                    <a:pt x="0" y="1"/>
                  </a:moveTo>
                  <a:lnTo>
                    <a:pt x="661" y="241"/>
                  </a:lnTo>
                  <a:lnTo>
                    <a:pt x="1261" y="481"/>
                  </a:lnTo>
                  <a:lnTo>
                    <a:pt x="1621" y="601"/>
                  </a:lnTo>
                  <a:lnTo>
                    <a:pt x="1921" y="661"/>
                  </a:lnTo>
                  <a:lnTo>
                    <a:pt x="2221" y="601"/>
                  </a:lnTo>
                  <a:lnTo>
                    <a:pt x="2521" y="481"/>
                  </a:lnTo>
                  <a:lnTo>
                    <a:pt x="2822" y="301"/>
                  </a:lnTo>
                  <a:lnTo>
                    <a:pt x="318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5862125" y="4154800"/>
              <a:ext cx="36025" cy="10525"/>
            </a:xfrm>
            <a:custGeom>
              <a:rect b="b" l="l" r="r" t="t"/>
              <a:pathLst>
                <a:path extrusionOk="0" h="421" w="1441">
                  <a:moveTo>
                    <a:pt x="60" y="0"/>
                  </a:moveTo>
                  <a:lnTo>
                    <a:pt x="0" y="420"/>
                  </a:lnTo>
                  <a:lnTo>
                    <a:pt x="144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4766650" y="4051250"/>
              <a:ext cx="771350" cy="30050"/>
            </a:xfrm>
            <a:custGeom>
              <a:rect b="b" l="l" r="r" t="t"/>
              <a:pathLst>
                <a:path extrusionOk="0" h="1202" w="30854">
                  <a:moveTo>
                    <a:pt x="1261" y="1"/>
                  </a:moveTo>
                  <a:lnTo>
                    <a:pt x="0" y="1201"/>
                  </a:lnTo>
                  <a:lnTo>
                    <a:pt x="30854" y="1201"/>
                  </a:lnTo>
                  <a:lnTo>
                    <a:pt x="30854"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5389425" y="4297350"/>
              <a:ext cx="193600" cy="52550"/>
            </a:xfrm>
            <a:custGeom>
              <a:rect b="b" l="l" r="r" t="t"/>
              <a:pathLst>
                <a:path extrusionOk="0" h="2102" w="7744">
                  <a:moveTo>
                    <a:pt x="120" y="1"/>
                  </a:moveTo>
                  <a:lnTo>
                    <a:pt x="60" y="421"/>
                  </a:lnTo>
                  <a:lnTo>
                    <a:pt x="0" y="841"/>
                  </a:lnTo>
                  <a:lnTo>
                    <a:pt x="60" y="1261"/>
                  </a:lnTo>
                  <a:lnTo>
                    <a:pt x="180" y="1621"/>
                  </a:lnTo>
                  <a:lnTo>
                    <a:pt x="300" y="1922"/>
                  </a:lnTo>
                  <a:lnTo>
                    <a:pt x="480" y="2102"/>
                  </a:lnTo>
                  <a:lnTo>
                    <a:pt x="3181" y="2102"/>
                  </a:lnTo>
                  <a:lnTo>
                    <a:pt x="4562" y="1561"/>
                  </a:lnTo>
                  <a:lnTo>
                    <a:pt x="5222" y="1381"/>
                  </a:lnTo>
                  <a:lnTo>
                    <a:pt x="5883" y="1261"/>
                  </a:lnTo>
                  <a:lnTo>
                    <a:pt x="7743"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6522400" y="4693525"/>
              <a:ext cx="48050" cy="1525"/>
            </a:xfrm>
            <a:custGeom>
              <a:rect b="b" l="l" r="r" t="t"/>
              <a:pathLst>
                <a:path extrusionOk="0" h="61" w="1922">
                  <a:moveTo>
                    <a:pt x="1" y="1"/>
                  </a:moveTo>
                  <a:lnTo>
                    <a:pt x="1921" y="61"/>
                  </a:lnTo>
                  <a:lnTo>
                    <a:pt x="1921"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5665525" y="4051250"/>
              <a:ext cx="115575" cy="30050"/>
            </a:xfrm>
            <a:custGeom>
              <a:rect b="b" l="l" r="r" t="t"/>
              <a:pathLst>
                <a:path extrusionOk="0" h="1202" w="4623">
                  <a:moveTo>
                    <a:pt x="2462" y="1"/>
                  </a:moveTo>
                  <a:lnTo>
                    <a:pt x="1802" y="181"/>
                  </a:lnTo>
                  <a:lnTo>
                    <a:pt x="1441" y="241"/>
                  </a:lnTo>
                  <a:lnTo>
                    <a:pt x="1021" y="421"/>
                  </a:lnTo>
                  <a:lnTo>
                    <a:pt x="781" y="601"/>
                  </a:lnTo>
                  <a:lnTo>
                    <a:pt x="481" y="781"/>
                  </a:lnTo>
                  <a:lnTo>
                    <a:pt x="1" y="1201"/>
                  </a:lnTo>
                  <a:lnTo>
                    <a:pt x="4623" y="1201"/>
                  </a:lnTo>
                  <a:lnTo>
                    <a:pt x="4323" y="841"/>
                  </a:lnTo>
                  <a:lnTo>
                    <a:pt x="3902" y="541"/>
                  </a:lnTo>
                  <a:lnTo>
                    <a:pt x="318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5614500" y="4102275"/>
              <a:ext cx="169600" cy="30025"/>
            </a:xfrm>
            <a:custGeom>
              <a:rect b="b" l="l" r="r" t="t"/>
              <a:pathLst>
                <a:path extrusionOk="0" h="1201" w="6784">
                  <a:moveTo>
                    <a:pt x="1" y="0"/>
                  </a:moveTo>
                  <a:lnTo>
                    <a:pt x="1" y="301"/>
                  </a:lnTo>
                  <a:lnTo>
                    <a:pt x="1" y="601"/>
                  </a:lnTo>
                  <a:lnTo>
                    <a:pt x="181" y="1201"/>
                  </a:lnTo>
                  <a:lnTo>
                    <a:pt x="6724" y="1201"/>
                  </a:lnTo>
                  <a:lnTo>
                    <a:pt x="6724" y="601"/>
                  </a:lnTo>
                  <a:lnTo>
                    <a:pt x="6784"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4876200" y="3026300"/>
              <a:ext cx="1400125" cy="951450"/>
            </a:xfrm>
            <a:custGeom>
              <a:rect b="b" l="l" r="r" t="t"/>
              <a:pathLst>
                <a:path extrusionOk="0" h="38058" w="56005">
                  <a:moveTo>
                    <a:pt x="40398" y="1"/>
                  </a:moveTo>
                  <a:lnTo>
                    <a:pt x="0" y="38057"/>
                  </a:lnTo>
                  <a:lnTo>
                    <a:pt x="27672" y="38057"/>
                  </a:lnTo>
                  <a:lnTo>
                    <a:pt x="28092" y="37517"/>
                  </a:lnTo>
                  <a:lnTo>
                    <a:pt x="28513" y="36917"/>
                  </a:lnTo>
                  <a:lnTo>
                    <a:pt x="28873" y="36317"/>
                  </a:lnTo>
                  <a:lnTo>
                    <a:pt x="29053" y="35716"/>
                  </a:lnTo>
                  <a:lnTo>
                    <a:pt x="28092" y="34996"/>
                  </a:lnTo>
                  <a:lnTo>
                    <a:pt x="27852" y="34696"/>
                  </a:lnTo>
                  <a:lnTo>
                    <a:pt x="27552" y="34276"/>
                  </a:lnTo>
                  <a:lnTo>
                    <a:pt x="26952" y="33315"/>
                  </a:lnTo>
                  <a:lnTo>
                    <a:pt x="26352" y="32295"/>
                  </a:lnTo>
                  <a:lnTo>
                    <a:pt x="25991" y="31815"/>
                  </a:lnTo>
                  <a:lnTo>
                    <a:pt x="25631" y="31334"/>
                  </a:lnTo>
                  <a:lnTo>
                    <a:pt x="25211" y="30914"/>
                  </a:lnTo>
                  <a:lnTo>
                    <a:pt x="24791" y="30554"/>
                  </a:lnTo>
                  <a:lnTo>
                    <a:pt x="24311" y="30314"/>
                  </a:lnTo>
                  <a:lnTo>
                    <a:pt x="23770" y="30074"/>
                  </a:lnTo>
                  <a:lnTo>
                    <a:pt x="23230" y="30014"/>
                  </a:lnTo>
                  <a:lnTo>
                    <a:pt x="22570" y="30014"/>
                  </a:lnTo>
                  <a:lnTo>
                    <a:pt x="21910" y="30134"/>
                  </a:lnTo>
                  <a:lnTo>
                    <a:pt x="21189" y="30434"/>
                  </a:lnTo>
                  <a:lnTo>
                    <a:pt x="20709" y="30674"/>
                  </a:lnTo>
                  <a:lnTo>
                    <a:pt x="20289" y="30914"/>
                  </a:lnTo>
                  <a:lnTo>
                    <a:pt x="20049" y="31034"/>
                  </a:lnTo>
                  <a:lnTo>
                    <a:pt x="19869" y="31034"/>
                  </a:lnTo>
                  <a:lnTo>
                    <a:pt x="19629" y="30974"/>
                  </a:lnTo>
                  <a:lnTo>
                    <a:pt x="19509" y="30794"/>
                  </a:lnTo>
                  <a:lnTo>
                    <a:pt x="19449" y="30674"/>
                  </a:lnTo>
                  <a:lnTo>
                    <a:pt x="19088" y="30794"/>
                  </a:lnTo>
                  <a:lnTo>
                    <a:pt x="18728" y="30914"/>
                  </a:lnTo>
                  <a:lnTo>
                    <a:pt x="17648" y="31454"/>
                  </a:lnTo>
                  <a:lnTo>
                    <a:pt x="17048" y="31695"/>
                  </a:lnTo>
                  <a:lnTo>
                    <a:pt x="16507" y="31815"/>
                  </a:lnTo>
                  <a:lnTo>
                    <a:pt x="15967" y="31875"/>
                  </a:lnTo>
                  <a:lnTo>
                    <a:pt x="15487" y="31815"/>
                  </a:lnTo>
                  <a:lnTo>
                    <a:pt x="14527" y="31755"/>
                  </a:lnTo>
                  <a:lnTo>
                    <a:pt x="13506" y="31755"/>
                  </a:lnTo>
                  <a:lnTo>
                    <a:pt x="13326" y="31815"/>
                  </a:lnTo>
                  <a:lnTo>
                    <a:pt x="13026" y="32235"/>
                  </a:lnTo>
                  <a:lnTo>
                    <a:pt x="12606" y="32715"/>
                  </a:lnTo>
                  <a:lnTo>
                    <a:pt x="12366" y="32895"/>
                  </a:lnTo>
                  <a:lnTo>
                    <a:pt x="12186" y="33075"/>
                  </a:lnTo>
                  <a:lnTo>
                    <a:pt x="12065" y="33135"/>
                  </a:lnTo>
                  <a:lnTo>
                    <a:pt x="11885" y="33195"/>
                  </a:lnTo>
                  <a:lnTo>
                    <a:pt x="11645" y="33255"/>
                  </a:lnTo>
                  <a:lnTo>
                    <a:pt x="11465" y="33195"/>
                  </a:lnTo>
                  <a:lnTo>
                    <a:pt x="11345" y="33135"/>
                  </a:lnTo>
                  <a:lnTo>
                    <a:pt x="11765" y="32475"/>
                  </a:lnTo>
                  <a:lnTo>
                    <a:pt x="11885" y="32295"/>
                  </a:lnTo>
                  <a:lnTo>
                    <a:pt x="11885" y="32115"/>
                  </a:lnTo>
                  <a:lnTo>
                    <a:pt x="11945" y="31935"/>
                  </a:lnTo>
                  <a:lnTo>
                    <a:pt x="11885" y="31755"/>
                  </a:lnTo>
                  <a:lnTo>
                    <a:pt x="11825" y="31634"/>
                  </a:lnTo>
                  <a:lnTo>
                    <a:pt x="11525" y="31634"/>
                  </a:lnTo>
                  <a:lnTo>
                    <a:pt x="11285" y="31695"/>
                  </a:lnTo>
                  <a:lnTo>
                    <a:pt x="10985" y="31815"/>
                  </a:lnTo>
                  <a:lnTo>
                    <a:pt x="10385" y="32115"/>
                  </a:lnTo>
                  <a:lnTo>
                    <a:pt x="9905" y="32355"/>
                  </a:lnTo>
                  <a:lnTo>
                    <a:pt x="9845" y="32415"/>
                  </a:lnTo>
                  <a:lnTo>
                    <a:pt x="9544" y="32235"/>
                  </a:lnTo>
                  <a:lnTo>
                    <a:pt x="9424" y="32055"/>
                  </a:lnTo>
                  <a:lnTo>
                    <a:pt x="9424" y="31935"/>
                  </a:lnTo>
                  <a:lnTo>
                    <a:pt x="9424" y="31755"/>
                  </a:lnTo>
                  <a:lnTo>
                    <a:pt x="9544" y="31574"/>
                  </a:lnTo>
                  <a:lnTo>
                    <a:pt x="9664" y="31394"/>
                  </a:lnTo>
                  <a:lnTo>
                    <a:pt x="9965" y="31154"/>
                  </a:lnTo>
                  <a:lnTo>
                    <a:pt x="10325" y="30914"/>
                  </a:lnTo>
                  <a:lnTo>
                    <a:pt x="10685" y="30794"/>
                  </a:lnTo>
                  <a:lnTo>
                    <a:pt x="10985" y="30734"/>
                  </a:lnTo>
                  <a:lnTo>
                    <a:pt x="11525" y="30794"/>
                  </a:lnTo>
                  <a:lnTo>
                    <a:pt x="11885" y="30794"/>
                  </a:lnTo>
                  <a:lnTo>
                    <a:pt x="12246" y="30734"/>
                  </a:lnTo>
                  <a:lnTo>
                    <a:pt x="12666" y="30614"/>
                  </a:lnTo>
                  <a:lnTo>
                    <a:pt x="13206" y="30374"/>
                  </a:lnTo>
                  <a:lnTo>
                    <a:pt x="13686" y="30134"/>
                  </a:lnTo>
                  <a:lnTo>
                    <a:pt x="14286" y="29894"/>
                  </a:lnTo>
                  <a:lnTo>
                    <a:pt x="14887" y="29654"/>
                  </a:lnTo>
                  <a:lnTo>
                    <a:pt x="16147" y="29293"/>
                  </a:lnTo>
                  <a:lnTo>
                    <a:pt x="17828" y="28813"/>
                  </a:lnTo>
                  <a:lnTo>
                    <a:pt x="18548" y="28573"/>
                  </a:lnTo>
                  <a:lnTo>
                    <a:pt x="19269" y="28273"/>
                  </a:lnTo>
                  <a:lnTo>
                    <a:pt x="19569" y="28093"/>
                  </a:lnTo>
                  <a:lnTo>
                    <a:pt x="19929" y="27913"/>
                  </a:lnTo>
                  <a:lnTo>
                    <a:pt x="20529" y="27433"/>
                  </a:lnTo>
                  <a:lnTo>
                    <a:pt x="21129" y="26892"/>
                  </a:lnTo>
                  <a:lnTo>
                    <a:pt x="21429" y="26712"/>
                  </a:lnTo>
                  <a:lnTo>
                    <a:pt x="21790" y="26532"/>
                  </a:lnTo>
                  <a:lnTo>
                    <a:pt x="22330" y="26292"/>
                  </a:lnTo>
                  <a:lnTo>
                    <a:pt x="22930" y="26112"/>
                  </a:lnTo>
                  <a:lnTo>
                    <a:pt x="24251" y="25812"/>
                  </a:lnTo>
                  <a:lnTo>
                    <a:pt x="25631" y="25452"/>
                  </a:lnTo>
                  <a:lnTo>
                    <a:pt x="26292" y="25212"/>
                  </a:lnTo>
                  <a:lnTo>
                    <a:pt x="26952" y="24972"/>
                  </a:lnTo>
                  <a:lnTo>
                    <a:pt x="27552" y="24611"/>
                  </a:lnTo>
                  <a:lnTo>
                    <a:pt x="27432" y="24071"/>
                  </a:lnTo>
                  <a:lnTo>
                    <a:pt x="27252" y="23591"/>
                  </a:lnTo>
                  <a:lnTo>
                    <a:pt x="26832" y="22751"/>
                  </a:lnTo>
                  <a:lnTo>
                    <a:pt x="26592" y="22150"/>
                  </a:lnTo>
                  <a:lnTo>
                    <a:pt x="26532" y="21610"/>
                  </a:lnTo>
                  <a:lnTo>
                    <a:pt x="26532" y="21130"/>
                  </a:lnTo>
                  <a:lnTo>
                    <a:pt x="26652" y="20650"/>
                  </a:lnTo>
                  <a:lnTo>
                    <a:pt x="26832" y="20230"/>
                  </a:lnTo>
                  <a:lnTo>
                    <a:pt x="27132" y="19809"/>
                  </a:lnTo>
                  <a:lnTo>
                    <a:pt x="27432" y="19509"/>
                  </a:lnTo>
                  <a:lnTo>
                    <a:pt x="27792" y="19329"/>
                  </a:lnTo>
                  <a:lnTo>
                    <a:pt x="28212" y="19149"/>
                  </a:lnTo>
                  <a:lnTo>
                    <a:pt x="28693" y="19089"/>
                  </a:lnTo>
                  <a:lnTo>
                    <a:pt x="29833" y="19089"/>
                  </a:lnTo>
                  <a:lnTo>
                    <a:pt x="30373" y="19209"/>
                  </a:lnTo>
                  <a:lnTo>
                    <a:pt x="30914" y="19329"/>
                  </a:lnTo>
                  <a:lnTo>
                    <a:pt x="31394" y="19509"/>
                  </a:lnTo>
                  <a:lnTo>
                    <a:pt x="31814" y="19749"/>
                  </a:lnTo>
                  <a:lnTo>
                    <a:pt x="31994" y="19869"/>
                  </a:lnTo>
                  <a:lnTo>
                    <a:pt x="32354" y="20230"/>
                  </a:lnTo>
                  <a:lnTo>
                    <a:pt x="32534" y="20470"/>
                  </a:lnTo>
                  <a:lnTo>
                    <a:pt x="32714" y="20710"/>
                  </a:lnTo>
                  <a:lnTo>
                    <a:pt x="32774" y="21010"/>
                  </a:lnTo>
                  <a:lnTo>
                    <a:pt x="32774" y="21310"/>
                  </a:lnTo>
                  <a:lnTo>
                    <a:pt x="32654" y="21130"/>
                  </a:lnTo>
                  <a:lnTo>
                    <a:pt x="32414" y="21010"/>
                  </a:lnTo>
                  <a:lnTo>
                    <a:pt x="32414" y="21610"/>
                  </a:lnTo>
                  <a:lnTo>
                    <a:pt x="32414" y="21910"/>
                  </a:lnTo>
                  <a:lnTo>
                    <a:pt x="32534" y="22150"/>
                  </a:lnTo>
                  <a:lnTo>
                    <a:pt x="32654" y="22391"/>
                  </a:lnTo>
                  <a:lnTo>
                    <a:pt x="32894" y="22571"/>
                  </a:lnTo>
                  <a:lnTo>
                    <a:pt x="33074" y="22811"/>
                  </a:lnTo>
                  <a:lnTo>
                    <a:pt x="33255" y="23051"/>
                  </a:lnTo>
                  <a:lnTo>
                    <a:pt x="33255" y="23171"/>
                  </a:lnTo>
                  <a:lnTo>
                    <a:pt x="33195" y="23291"/>
                  </a:lnTo>
                  <a:lnTo>
                    <a:pt x="32954" y="23531"/>
                  </a:lnTo>
                  <a:lnTo>
                    <a:pt x="32954" y="23951"/>
                  </a:lnTo>
                  <a:lnTo>
                    <a:pt x="33014" y="24371"/>
                  </a:lnTo>
                  <a:lnTo>
                    <a:pt x="34395" y="24491"/>
                  </a:lnTo>
                  <a:lnTo>
                    <a:pt x="34995" y="24611"/>
                  </a:lnTo>
                  <a:lnTo>
                    <a:pt x="35536" y="24672"/>
                  </a:lnTo>
                  <a:lnTo>
                    <a:pt x="35956" y="24852"/>
                  </a:lnTo>
                  <a:lnTo>
                    <a:pt x="36436" y="25032"/>
                  </a:lnTo>
                  <a:lnTo>
                    <a:pt x="36796" y="25212"/>
                  </a:lnTo>
                  <a:lnTo>
                    <a:pt x="37216" y="25452"/>
                  </a:lnTo>
                  <a:lnTo>
                    <a:pt x="37937" y="25992"/>
                  </a:lnTo>
                  <a:lnTo>
                    <a:pt x="38657" y="26712"/>
                  </a:lnTo>
                  <a:lnTo>
                    <a:pt x="39497" y="27493"/>
                  </a:lnTo>
                  <a:lnTo>
                    <a:pt x="40458" y="28393"/>
                  </a:lnTo>
                  <a:lnTo>
                    <a:pt x="40878" y="28753"/>
                  </a:lnTo>
                  <a:lnTo>
                    <a:pt x="41238" y="28993"/>
                  </a:lnTo>
                  <a:lnTo>
                    <a:pt x="41958" y="29414"/>
                  </a:lnTo>
                  <a:lnTo>
                    <a:pt x="42318" y="29654"/>
                  </a:lnTo>
                  <a:lnTo>
                    <a:pt x="42619" y="30014"/>
                  </a:lnTo>
                  <a:lnTo>
                    <a:pt x="42979" y="30434"/>
                  </a:lnTo>
                  <a:lnTo>
                    <a:pt x="43279" y="31034"/>
                  </a:lnTo>
                  <a:lnTo>
                    <a:pt x="43639" y="31875"/>
                  </a:lnTo>
                  <a:lnTo>
                    <a:pt x="43939" y="32715"/>
                  </a:lnTo>
                  <a:lnTo>
                    <a:pt x="44239" y="33555"/>
                  </a:lnTo>
                  <a:lnTo>
                    <a:pt x="44599" y="34396"/>
                  </a:lnTo>
                  <a:lnTo>
                    <a:pt x="44960" y="35056"/>
                  </a:lnTo>
                  <a:lnTo>
                    <a:pt x="45380" y="35536"/>
                  </a:lnTo>
                  <a:lnTo>
                    <a:pt x="45740" y="35896"/>
                  </a:lnTo>
                  <a:lnTo>
                    <a:pt x="46160" y="36196"/>
                  </a:lnTo>
                  <a:lnTo>
                    <a:pt x="46580" y="36497"/>
                  </a:lnTo>
                  <a:lnTo>
                    <a:pt x="46940" y="36737"/>
                  </a:lnTo>
                  <a:lnTo>
                    <a:pt x="47301" y="37097"/>
                  </a:lnTo>
                  <a:lnTo>
                    <a:pt x="47601" y="37577"/>
                  </a:lnTo>
                  <a:lnTo>
                    <a:pt x="47781" y="38057"/>
                  </a:lnTo>
                  <a:lnTo>
                    <a:pt x="56004" y="38057"/>
                  </a:lnTo>
                  <a:lnTo>
                    <a:pt x="42318" y="4683"/>
                  </a:lnTo>
                  <a:lnTo>
                    <a:pt x="403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5628025" y="4154800"/>
              <a:ext cx="162075" cy="36025"/>
            </a:xfrm>
            <a:custGeom>
              <a:rect b="b" l="l" r="r" t="t"/>
              <a:pathLst>
                <a:path extrusionOk="0" h="1441" w="6483">
                  <a:moveTo>
                    <a:pt x="0" y="0"/>
                  </a:moveTo>
                  <a:lnTo>
                    <a:pt x="60" y="300"/>
                  </a:lnTo>
                  <a:lnTo>
                    <a:pt x="180" y="661"/>
                  </a:lnTo>
                  <a:lnTo>
                    <a:pt x="240" y="1441"/>
                  </a:lnTo>
                  <a:lnTo>
                    <a:pt x="6483" y="1441"/>
                  </a:lnTo>
                  <a:lnTo>
                    <a:pt x="6303" y="721"/>
                  </a:lnTo>
                  <a:lnTo>
                    <a:pt x="6243"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5631025" y="4225325"/>
              <a:ext cx="81050" cy="36050"/>
            </a:xfrm>
            <a:custGeom>
              <a:rect b="b" l="l" r="r" t="t"/>
              <a:pathLst>
                <a:path extrusionOk="0" h="1442" w="3242">
                  <a:moveTo>
                    <a:pt x="60" y="1"/>
                  </a:moveTo>
                  <a:lnTo>
                    <a:pt x="0" y="721"/>
                  </a:lnTo>
                  <a:lnTo>
                    <a:pt x="0" y="1441"/>
                  </a:lnTo>
                  <a:lnTo>
                    <a:pt x="480" y="1441"/>
                  </a:lnTo>
                  <a:lnTo>
                    <a:pt x="1861" y="721"/>
                  </a:lnTo>
                  <a:lnTo>
                    <a:pt x="324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4199400" y="4573475"/>
              <a:ext cx="880900" cy="42050"/>
            </a:xfrm>
            <a:custGeom>
              <a:rect b="b" l="l" r="r" t="t"/>
              <a:pathLst>
                <a:path extrusionOk="0" h="1682" w="35236">
                  <a:moveTo>
                    <a:pt x="1741" y="0"/>
                  </a:moveTo>
                  <a:lnTo>
                    <a:pt x="1" y="1681"/>
                  </a:lnTo>
                  <a:lnTo>
                    <a:pt x="35236" y="1681"/>
                  </a:lnTo>
                  <a:lnTo>
                    <a:pt x="34936" y="1501"/>
                  </a:lnTo>
                  <a:lnTo>
                    <a:pt x="34696" y="1321"/>
                  </a:lnTo>
                  <a:lnTo>
                    <a:pt x="34515" y="1021"/>
                  </a:lnTo>
                  <a:lnTo>
                    <a:pt x="34275" y="721"/>
                  </a:lnTo>
                  <a:lnTo>
                    <a:pt x="34215" y="361"/>
                  </a:lnTo>
                  <a:lnTo>
                    <a:pt x="3415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6079700" y="4225325"/>
              <a:ext cx="313675" cy="36050"/>
            </a:xfrm>
            <a:custGeom>
              <a:rect b="b" l="l" r="r" t="t"/>
              <a:pathLst>
                <a:path extrusionOk="0" h="1442" w="12547">
                  <a:moveTo>
                    <a:pt x="1201" y="1"/>
                  </a:moveTo>
                  <a:lnTo>
                    <a:pt x="661" y="721"/>
                  </a:lnTo>
                  <a:lnTo>
                    <a:pt x="1" y="1441"/>
                  </a:lnTo>
                  <a:lnTo>
                    <a:pt x="12546" y="1441"/>
                  </a:lnTo>
                  <a:lnTo>
                    <a:pt x="11946"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5863625" y="4102275"/>
              <a:ext cx="475725" cy="30025"/>
            </a:xfrm>
            <a:custGeom>
              <a:rect b="b" l="l" r="r" t="t"/>
              <a:pathLst>
                <a:path extrusionOk="0" h="1201" w="19029">
                  <a:moveTo>
                    <a:pt x="0" y="0"/>
                  </a:moveTo>
                  <a:lnTo>
                    <a:pt x="60" y="301"/>
                  </a:lnTo>
                  <a:lnTo>
                    <a:pt x="60" y="721"/>
                  </a:lnTo>
                  <a:lnTo>
                    <a:pt x="60" y="1201"/>
                  </a:lnTo>
                  <a:lnTo>
                    <a:pt x="4382" y="1201"/>
                  </a:lnTo>
                  <a:lnTo>
                    <a:pt x="5463" y="961"/>
                  </a:lnTo>
                  <a:lnTo>
                    <a:pt x="6543" y="781"/>
                  </a:lnTo>
                  <a:lnTo>
                    <a:pt x="7503" y="601"/>
                  </a:lnTo>
                  <a:lnTo>
                    <a:pt x="8344" y="541"/>
                  </a:lnTo>
                  <a:lnTo>
                    <a:pt x="9124" y="601"/>
                  </a:lnTo>
                  <a:lnTo>
                    <a:pt x="9844" y="661"/>
                  </a:lnTo>
                  <a:lnTo>
                    <a:pt x="10085" y="781"/>
                  </a:lnTo>
                  <a:lnTo>
                    <a:pt x="10325" y="901"/>
                  </a:lnTo>
                  <a:lnTo>
                    <a:pt x="10565" y="1021"/>
                  </a:lnTo>
                  <a:lnTo>
                    <a:pt x="10685" y="1201"/>
                  </a:lnTo>
                  <a:lnTo>
                    <a:pt x="19028" y="1201"/>
                  </a:lnTo>
                  <a:lnTo>
                    <a:pt x="18548"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6130725" y="4154800"/>
              <a:ext cx="232625" cy="36025"/>
            </a:xfrm>
            <a:custGeom>
              <a:rect b="b" l="l" r="r" t="t"/>
              <a:pathLst>
                <a:path extrusionOk="0" h="1441" w="9305">
                  <a:moveTo>
                    <a:pt x="301" y="0"/>
                  </a:moveTo>
                  <a:lnTo>
                    <a:pt x="301" y="300"/>
                  </a:lnTo>
                  <a:lnTo>
                    <a:pt x="301" y="661"/>
                  </a:lnTo>
                  <a:lnTo>
                    <a:pt x="181" y="1021"/>
                  </a:lnTo>
                  <a:lnTo>
                    <a:pt x="1" y="1441"/>
                  </a:lnTo>
                  <a:lnTo>
                    <a:pt x="9305" y="1441"/>
                  </a:lnTo>
                  <a:lnTo>
                    <a:pt x="870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5979175" y="4297350"/>
              <a:ext cx="450200" cy="52550"/>
            </a:xfrm>
            <a:custGeom>
              <a:rect b="b" l="l" r="r" t="t"/>
              <a:pathLst>
                <a:path extrusionOk="0" h="2102" w="18008">
                  <a:moveTo>
                    <a:pt x="2521" y="1"/>
                  </a:moveTo>
                  <a:lnTo>
                    <a:pt x="1261" y="1081"/>
                  </a:lnTo>
                  <a:lnTo>
                    <a:pt x="0" y="2102"/>
                  </a:lnTo>
                  <a:lnTo>
                    <a:pt x="18008" y="2102"/>
                  </a:lnTo>
                  <a:lnTo>
                    <a:pt x="17168"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5928150" y="4385900"/>
              <a:ext cx="531250" cy="39025"/>
            </a:xfrm>
            <a:custGeom>
              <a:rect b="b" l="l" r="r" t="t"/>
              <a:pathLst>
                <a:path extrusionOk="0" h="1561" w="21250">
                  <a:moveTo>
                    <a:pt x="120" y="0"/>
                  </a:moveTo>
                  <a:lnTo>
                    <a:pt x="0" y="60"/>
                  </a:lnTo>
                  <a:lnTo>
                    <a:pt x="781" y="180"/>
                  </a:lnTo>
                  <a:lnTo>
                    <a:pt x="1621" y="300"/>
                  </a:lnTo>
                  <a:lnTo>
                    <a:pt x="2461" y="540"/>
                  </a:lnTo>
                  <a:lnTo>
                    <a:pt x="3302" y="841"/>
                  </a:lnTo>
                  <a:lnTo>
                    <a:pt x="3122" y="901"/>
                  </a:lnTo>
                  <a:lnTo>
                    <a:pt x="1861" y="1561"/>
                  </a:lnTo>
                  <a:lnTo>
                    <a:pt x="21249" y="1561"/>
                  </a:lnTo>
                  <a:lnTo>
                    <a:pt x="20649"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5850100" y="4051250"/>
              <a:ext cx="468225" cy="30050"/>
            </a:xfrm>
            <a:custGeom>
              <a:rect b="b" l="l" r="r" t="t"/>
              <a:pathLst>
                <a:path extrusionOk="0" h="1202" w="18729">
                  <a:moveTo>
                    <a:pt x="1" y="1"/>
                  </a:moveTo>
                  <a:lnTo>
                    <a:pt x="121" y="601"/>
                  </a:lnTo>
                  <a:lnTo>
                    <a:pt x="301" y="1201"/>
                  </a:lnTo>
                  <a:lnTo>
                    <a:pt x="18729" y="1201"/>
                  </a:lnTo>
                  <a:lnTo>
                    <a:pt x="18249"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4574575" y="4225325"/>
              <a:ext cx="990450" cy="36050"/>
            </a:xfrm>
            <a:custGeom>
              <a:rect b="b" l="l" r="r" t="t"/>
              <a:pathLst>
                <a:path extrusionOk="0" h="1442" w="39618">
                  <a:moveTo>
                    <a:pt x="1561" y="1"/>
                  </a:moveTo>
                  <a:lnTo>
                    <a:pt x="0" y="1441"/>
                  </a:lnTo>
                  <a:lnTo>
                    <a:pt x="30973" y="1441"/>
                  </a:lnTo>
                  <a:lnTo>
                    <a:pt x="31213" y="1321"/>
                  </a:lnTo>
                  <a:lnTo>
                    <a:pt x="31454" y="1201"/>
                  </a:lnTo>
                  <a:lnTo>
                    <a:pt x="32054" y="1201"/>
                  </a:lnTo>
                  <a:lnTo>
                    <a:pt x="32354" y="1321"/>
                  </a:lnTo>
                  <a:lnTo>
                    <a:pt x="32594" y="1441"/>
                  </a:lnTo>
                  <a:lnTo>
                    <a:pt x="39617" y="1441"/>
                  </a:lnTo>
                  <a:lnTo>
                    <a:pt x="39377" y="781"/>
                  </a:lnTo>
                  <a:lnTo>
                    <a:pt x="39197"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4402000" y="4385900"/>
              <a:ext cx="628775" cy="39025"/>
            </a:xfrm>
            <a:custGeom>
              <a:rect b="b" l="l" r="r" t="t"/>
              <a:pathLst>
                <a:path extrusionOk="0" h="1561" w="25151">
                  <a:moveTo>
                    <a:pt x="1621" y="0"/>
                  </a:moveTo>
                  <a:lnTo>
                    <a:pt x="0" y="1561"/>
                  </a:lnTo>
                  <a:lnTo>
                    <a:pt x="25151" y="1561"/>
                  </a:lnTo>
                  <a:lnTo>
                    <a:pt x="24971" y="1321"/>
                  </a:lnTo>
                  <a:lnTo>
                    <a:pt x="24851" y="1021"/>
                  </a:lnTo>
                  <a:lnTo>
                    <a:pt x="24851" y="661"/>
                  </a:lnTo>
                  <a:lnTo>
                    <a:pt x="24911" y="360"/>
                  </a:lnTo>
                  <a:lnTo>
                    <a:pt x="25031"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5826100" y="4474425"/>
              <a:ext cx="670825" cy="42050"/>
            </a:xfrm>
            <a:custGeom>
              <a:rect b="b" l="l" r="r" t="t"/>
              <a:pathLst>
                <a:path extrusionOk="0" h="1682" w="26833">
                  <a:moveTo>
                    <a:pt x="2462" y="1"/>
                  </a:moveTo>
                  <a:lnTo>
                    <a:pt x="1201" y="841"/>
                  </a:lnTo>
                  <a:lnTo>
                    <a:pt x="1" y="1682"/>
                  </a:lnTo>
                  <a:lnTo>
                    <a:pt x="26832" y="1682"/>
                  </a:lnTo>
                  <a:lnTo>
                    <a:pt x="26172" y="1"/>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5658025" y="4573475"/>
              <a:ext cx="879400" cy="42050"/>
            </a:xfrm>
            <a:custGeom>
              <a:rect b="b" l="l" r="r" t="t"/>
              <a:pathLst>
                <a:path extrusionOk="0" h="1682" w="35176">
                  <a:moveTo>
                    <a:pt x="3362" y="0"/>
                  </a:moveTo>
                  <a:lnTo>
                    <a:pt x="2402" y="541"/>
                  </a:lnTo>
                  <a:lnTo>
                    <a:pt x="1381" y="1081"/>
                  </a:lnTo>
                  <a:lnTo>
                    <a:pt x="1" y="1681"/>
                  </a:lnTo>
                  <a:lnTo>
                    <a:pt x="35176" y="1681"/>
                  </a:lnTo>
                  <a:lnTo>
                    <a:pt x="3451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4712625" y="4102275"/>
              <a:ext cx="828375" cy="30025"/>
            </a:xfrm>
            <a:custGeom>
              <a:rect b="b" l="l" r="r" t="t"/>
              <a:pathLst>
                <a:path extrusionOk="0" h="1201" w="33135">
                  <a:moveTo>
                    <a:pt x="1261" y="0"/>
                  </a:moveTo>
                  <a:lnTo>
                    <a:pt x="0" y="1201"/>
                  </a:lnTo>
                  <a:lnTo>
                    <a:pt x="33135" y="1201"/>
                  </a:lnTo>
                  <a:lnTo>
                    <a:pt x="33015"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4651100" y="4154800"/>
              <a:ext cx="895900" cy="36025"/>
            </a:xfrm>
            <a:custGeom>
              <a:rect b="b" l="l" r="r" t="t"/>
              <a:pathLst>
                <a:path extrusionOk="0" h="1441" w="35836">
                  <a:moveTo>
                    <a:pt x="1501" y="0"/>
                  </a:moveTo>
                  <a:lnTo>
                    <a:pt x="0" y="1441"/>
                  </a:lnTo>
                  <a:lnTo>
                    <a:pt x="35836" y="1441"/>
                  </a:lnTo>
                  <a:lnTo>
                    <a:pt x="35656" y="0"/>
                  </a:lnTo>
                  <a:close/>
                </a:path>
              </a:pathLst>
            </a:custGeom>
            <a:solidFill>
              <a:srgbClr val="FF9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4199400" y="3503525"/>
              <a:ext cx="2371050" cy="1190025"/>
            </a:xfrm>
            <a:custGeom>
              <a:rect b="b" l="l" r="r" t="t"/>
              <a:pathLst>
                <a:path extrusionOk="0" h="47601" w="94842">
                  <a:moveTo>
                    <a:pt x="64108" y="11225"/>
                  </a:moveTo>
                  <a:lnTo>
                    <a:pt x="64648" y="11345"/>
                  </a:lnTo>
                  <a:lnTo>
                    <a:pt x="65249" y="11465"/>
                  </a:lnTo>
                  <a:lnTo>
                    <a:pt x="65909" y="11705"/>
                  </a:lnTo>
                  <a:lnTo>
                    <a:pt x="66569" y="11945"/>
                  </a:lnTo>
                  <a:lnTo>
                    <a:pt x="67109" y="12185"/>
                  </a:lnTo>
                  <a:lnTo>
                    <a:pt x="67530" y="12425"/>
                  </a:lnTo>
                  <a:lnTo>
                    <a:pt x="67830" y="12666"/>
                  </a:lnTo>
                  <a:lnTo>
                    <a:pt x="69751" y="15367"/>
                  </a:lnTo>
                  <a:lnTo>
                    <a:pt x="70531" y="16327"/>
                  </a:lnTo>
                  <a:lnTo>
                    <a:pt x="70711" y="16567"/>
                  </a:lnTo>
                  <a:lnTo>
                    <a:pt x="70831" y="16807"/>
                  </a:lnTo>
                  <a:lnTo>
                    <a:pt x="71011" y="17228"/>
                  </a:lnTo>
                  <a:lnTo>
                    <a:pt x="71131" y="17768"/>
                  </a:lnTo>
                  <a:lnTo>
                    <a:pt x="71431" y="18968"/>
                  </a:lnTo>
                  <a:lnTo>
                    <a:pt x="67290" y="18968"/>
                  </a:lnTo>
                  <a:lnTo>
                    <a:pt x="67290" y="18788"/>
                  </a:lnTo>
                  <a:lnTo>
                    <a:pt x="67230" y="18608"/>
                  </a:lnTo>
                  <a:lnTo>
                    <a:pt x="67049" y="18248"/>
                  </a:lnTo>
                  <a:lnTo>
                    <a:pt x="66869" y="17888"/>
                  </a:lnTo>
                  <a:lnTo>
                    <a:pt x="66869" y="17708"/>
                  </a:lnTo>
                  <a:lnTo>
                    <a:pt x="66869" y="17528"/>
                  </a:lnTo>
                  <a:lnTo>
                    <a:pt x="66929" y="17288"/>
                  </a:lnTo>
                  <a:lnTo>
                    <a:pt x="67049" y="17047"/>
                  </a:lnTo>
                  <a:lnTo>
                    <a:pt x="67169" y="16807"/>
                  </a:lnTo>
                  <a:lnTo>
                    <a:pt x="67169" y="16687"/>
                  </a:lnTo>
                  <a:lnTo>
                    <a:pt x="67109" y="16567"/>
                  </a:lnTo>
                  <a:lnTo>
                    <a:pt x="66569" y="15907"/>
                  </a:lnTo>
                  <a:lnTo>
                    <a:pt x="66029" y="15307"/>
                  </a:lnTo>
                  <a:lnTo>
                    <a:pt x="65309" y="14646"/>
                  </a:lnTo>
                  <a:lnTo>
                    <a:pt x="65249" y="14526"/>
                  </a:lnTo>
                  <a:lnTo>
                    <a:pt x="65009" y="14106"/>
                  </a:lnTo>
                  <a:lnTo>
                    <a:pt x="64648" y="13686"/>
                  </a:lnTo>
                  <a:lnTo>
                    <a:pt x="64348" y="13206"/>
                  </a:lnTo>
                  <a:lnTo>
                    <a:pt x="64048" y="12726"/>
                  </a:lnTo>
                  <a:lnTo>
                    <a:pt x="63868" y="12365"/>
                  </a:lnTo>
                  <a:lnTo>
                    <a:pt x="63808" y="12065"/>
                  </a:lnTo>
                  <a:lnTo>
                    <a:pt x="63748" y="11645"/>
                  </a:lnTo>
                  <a:lnTo>
                    <a:pt x="63748" y="11285"/>
                  </a:lnTo>
                  <a:lnTo>
                    <a:pt x="64108" y="11225"/>
                  </a:lnTo>
                  <a:close/>
                  <a:moveTo>
                    <a:pt x="73352" y="19869"/>
                  </a:moveTo>
                  <a:lnTo>
                    <a:pt x="73652" y="20589"/>
                  </a:lnTo>
                  <a:lnTo>
                    <a:pt x="73832" y="20829"/>
                  </a:lnTo>
                  <a:lnTo>
                    <a:pt x="74072" y="21069"/>
                  </a:lnTo>
                  <a:lnTo>
                    <a:pt x="66149" y="21069"/>
                  </a:lnTo>
                  <a:lnTo>
                    <a:pt x="66329" y="20709"/>
                  </a:lnTo>
                  <a:lnTo>
                    <a:pt x="66569" y="20469"/>
                  </a:lnTo>
                  <a:lnTo>
                    <a:pt x="67049" y="19869"/>
                  </a:lnTo>
                  <a:lnTo>
                    <a:pt x="71731" y="19869"/>
                  </a:lnTo>
                  <a:lnTo>
                    <a:pt x="71851" y="20109"/>
                  </a:lnTo>
                  <a:lnTo>
                    <a:pt x="72032" y="20349"/>
                  </a:lnTo>
                  <a:lnTo>
                    <a:pt x="72212" y="20469"/>
                  </a:lnTo>
                  <a:lnTo>
                    <a:pt x="72452" y="20589"/>
                  </a:lnTo>
                  <a:lnTo>
                    <a:pt x="72332" y="20229"/>
                  </a:lnTo>
                  <a:lnTo>
                    <a:pt x="72152" y="19869"/>
                  </a:lnTo>
                  <a:close/>
                  <a:moveTo>
                    <a:pt x="61827" y="21910"/>
                  </a:moveTo>
                  <a:lnTo>
                    <a:pt x="62547" y="22450"/>
                  </a:lnTo>
                  <a:lnTo>
                    <a:pt x="62968" y="22750"/>
                  </a:lnTo>
                  <a:lnTo>
                    <a:pt x="63268" y="23110"/>
                  </a:lnTo>
                  <a:lnTo>
                    <a:pt x="58646" y="23110"/>
                  </a:lnTo>
                  <a:lnTo>
                    <a:pt x="59126" y="22690"/>
                  </a:lnTo>
                  <a:lnTo>
                    <a:pt x="59426" y="22510"/>
                  </a:lnTo>
                  <a:lnTo>
                    <a:pt x="59666" y="22330"/>
                  </a:lnTo>
                  <a:lnTo>
                    <a:pt x="60086" y="22150"/>
                  </a:lnTo>
                  <a:lnTo>
                    <a:pt x="60447" y="22090"/>
                  </a:lnTo>
                  <a:lnTo>
                    <a:pt x="61107" y="21910"/>
                  </a:lnTo>
                  <a:close/>
                  <a:moveTo>
                    <a:pt x="63388" y="23950"/>
                  </a:moveTo>
                  <a:lnTo>
                    <a:pt x="63328" y="24551"/>
                  </a:lnTo>
                  <a:lnTo>
                    <a:pt x="63328" y="25151"/>
                  </a:lnTo>
                  <a:lnTo>
                    <a:pt x="56785" y="25151"/>
                  </a:lnTo>
                  <a:lnTo>
                    <a:pt x="56605" y="24551"/>
                  </a:lnTo>
                  <a:lnTo>
                    <a:pt x="56605" y="24251"/>
                  </a:lnTo>
                  <a:lnTo>
                    <a:pt x="56605" y="23950"/>
                  </a:lnTo>
                  <a:close/>
                  <a:moveTo>
                    <a:pt x="67950" y="26051"/>
                  </a:moveTo>
                  <a:lnTo>
                    <a:pt x="66509" y="26471"/>
                  </a:lnTo>
                  <a:lnTo>
                    <a:pt x="66569" y="26051"/>
                  </a:lnTo>
                  <a:close/>
                  <a:moveTo>
                    <a:pt x="63388" y="26051"/>
                  </a:moveTo>
                  <a:lnTo>
                    <a:pt x="63448" y="26772"/>
                  </a:lnTo>
                  <a:lnTo>
                    <a:pt x="63628" y="27492"/>
                  </a:lnTo>
                  <a:lnTo>
                    <a:pt x="57385" y="27492"/>
                  </a:lnTo>
                  <a:lnTo>
                    <a:pt x="57325" y="26712"/>
                  </a:lnTo>
                  <a:lnTo>
                    <a:pt x="57205" y="26351"/>
                  </a:lnTo>
                  <a:lnTo>
                    <a:pt x="57145" y="26051"/>
                  </a:lnTo>
                  <a:close/>
                  <a:moveTo>
                    <a:pt x="60507" y="28873"/>
                  </a:moveTo>
                  <a:lnTo>
                    <a:pt x="59126" y="29593"/>
                  </a:lnTo>
                  <a:lnTo>
                    <a:pt x="57745" y="30313"/>
                  </a:lnTo>
                  <a:lnTo>
                    <a:pt x="57265" y="30313"/>
                  </a:lnTo>
                  <a:lnTo>
                    <a:pt x="57265" y="29593"/>
                  </a:lnTo>
                  <a:lnTo>
                    <a:pt x="57325" y="28873"/>
                  </a:lnTo>
                  <a:close/>
                  <a:moveTo>
                    <a:pt x="44540" y="31754"/>
                  </a:moveTo>
                  <a:lnTo>
                    <a:pt x="44180" y="32054"/>
                  </a:lnTo>
                  <a:lnTo>
                    <a:pt x="43879" y="32234"/>
                  </a:lnTo>
                  <a:lnTo>
                    <a:pt x="43579" y="32354"/>
                  </a:lnTo>
                  <a:lnTo>
                    <a:pt x="43279" y="32414"/>
                  </a:lnTo>
                  <a:lnTo>
                    <a:pt x="42979" y="32354"/>
                  </a:lnTo>
                  <a:lnTo>
                    <a:pt x="42619" y="32234"/>
                  </a:lnTo>
                  <a:lnTo>
                    <a:pt x="42019" y="31994"/>
                  </a:lnTo>
                  <a:lnTo>
                    <a:pt x="41358" y="31754"/>
                  </a:lnTo>
                  <a:close/>
                  <a:moveTo>
                    <a:pt x="55344" y="31754"/>
                  </a:moveTo>
                  <a:lnTo>
                    <a:pt x="53484" y="33014"/>
                  </a:lnTo>
                  <a:lnTo>
                    <a:pt x="52823" y="33134"/>
                  </a:lnTo>
                  <a:lnTo>
                    <a:pt x="52163" y="33314"/>
                  </a:lnTo>
                  <a:lnTo>
                    <a:pt x="50782" y="33855"/>
                  </a:lnTo>
                  <a:lnTo>
                    <a:pt x="48081" y="33855"/>
                  </a:lnTo>
                  <a:lnTo>
                    <a:pt x="47901" y="33675"/>
                  </a:lnTo>
                  <a:lnTo>
                    <a:pt x="47781" y="33374"/>
                  </a:lnTo>
                  <a:lnTo>
                    <a:pt x="47661" y="33014"/>
                  </a:lnTo>
                  <a:lnTo>
                    <a:pt x="47601" y="32594"/>
                  </a:lnTo>
                  <a:lnTo>
                    <a:pt x="47661" y="32174"/>
                  </a:lnTo>
                  <a:lnTo>
                    <a:pt x="47721" y="31754"/>
                  </a:lnTo>
                  <a:close/>
                  <a:moveTo>
                    <a:pt x="55765" y="0"/>
                  </a:moveTo>
                  <a:lnTo>
                    <a:pt x="55284" y="60"/>
                  </a:lnTo>
                  <a:lnTo>
                    <a:pt x="54864" y="240"/>
                  </a:lnTo>
                  <a:lnTo>
                    <a:pt x="54504" y="420"/>
                  </a:lnTo>
                  <a:lnTo>
                    <a:pt x="54204" y="720"/>
                  </a:lnTo>
                  <a:lnTo>
                    <a:pt x="53904" y="1141"/>
                  </a:lnTo>
                  <a:lnTo>
                    <a:pt x="53724" y="1561"/>
                  </a:lnTo>
                  <a:lnTo>
                    <a:pt x="53604" y="2041"/>
                  </a:lnTo>
                  <a:lnTo>
                    <a:pt x="53604" y="2521"/>
                  </a:lnTo>
                  <a:lnTo>
                    <a:pt x="53664" y="3061"/>
                  </a:lnTo>
                  <a:lnTo>
                    <a:pt x="53904" y="3662"/>
                  </a:lnTo>
                  <a:lnTo>
                    <a:pt x="54324" y="4502"/>
                  </a:lnTo>
                  <a:lnTo>
                    <a:pt x="54504" y="4982"/>
                  </a:lnTo>
                  <a:lnTo>
                    <a:pt x="54624" y="5522"/>
                  </a:lnTo>
                  <a:lnTo>
                    <a:pt x="54024" y="5883"/>
                  </a:lnTo>
                  <a:lnTo>
                    <a:pt x="53364" y="6123"/>
                  </a:lnTo>
                  <a:lnTo>
                    <a:pt x="52703" y="6363"/>
                  </a:lnTo>
                  <a:lnTo>
                    <a:pt x="51323" y="6723"/>
                  </a:lnTo>
                  <a:lnTo>
                    <a:pt x="50002" y="7023"/>
                  </a:lnTo>
                  <a:lnTo>
                    <a:pt x="49402" y="7203"/>
                  </a:lnTo>
                  <a:lnTo>
                    <a:pt x="48862" y="7443"/>
                  </a:lnTo>
                  <a:lnTo>
                    <a:pt x="48501" y="7623"/>
                  </a:lnTo>
                  <a:lnTo>
                    <a:pt x="48201" y="7803"/>
                  </a:lnTo>
                  <a:lnTo>
                    <a:pt x="47601" y="8344"/>
                  </a:lnTo>
                  <a:lnTo>
                    <a:pt x="47001" y="8824"/>
                  </a:lnTo>
                  <a:lnTo>
                    <a:pt x="46641" y="9004"/>
                  </a:lnTo>
                  <a:lnTo>
                    <a:pt x="46341" y="9184"/>
                  </a:lnTo>
                  <a:lnTo>
                    <a:pt x="45620" y="9484"/>
                  </a:lnTo>
                  <a:lnTo>
                    <a:pt x="44900" y="9724"/>
                  </a:lnTo>
                  <a:lnTo>
                    <a:pt x="43219" y="10204"/>
                  </a:lnTo>
                  <a:lnTo>
                    <a:pt x="41959" y="10565"/>
                  </a:lnTo>
                  <a:lnTo>
                    <a:pt x="41358" y="10805"/>
                  </a:lnTo>
                  <a:lnTo>
                    <a:pt x="40758" y="11045"/>
                  </a:lnTo>
                  <a:lnTo>
                    <a:pt x="40278" y="11285"/>
                  </a:lnTo>
                  <a:lnTo>
                    <a:pt x="39738" y="11525"/>
                  </a:lnTo>
                  <a:lnTo>
                    <a:pt x="39318" y="11645"/>
                  </a:lnTo>
                  <a:lnTo>
                    <a:pt x="38957" y="11705"/>
                  </a:lnTo>
                  <a:lnTo>
                    <a:pt x="38597" y="11705"/>
                  </a:lnTo>
                  <a:lnTo>
                    <a:pt x="38057" y="11645"/>
                  </a:lnTo>
                  <a:lnTo>
                    <a:pt x="37757" y="11705"/>
                  </a:lnTo>
                  <a:lnTo>
                    <a:pt x="37397" y="11825"/>
                  </a:lnTo>
                  <a:lnTo>
                    <a:pt x="37037" y="12065"/>
                  </a:lnTo>
                  <a:lnTo>
                    <a:pt x="36736" y="12305"/>
                  </a:lnTo>
                  <a:lnTo>
                    <a:pt x="36616" y="12485"/>
                  </a:lnTo>
                  <a:lnTo>
                    <a:pt x="36496" y="12666"/>
                  </a:lnTo>
                  <a:lnTo>
                    <a:pt x="36496" y="12846"/>
                  </a:lnTo>
                  <a:lnTo>
                    <a:pt x="36496" y="12966"/>
                  </a:lnTo>
                  <a:lnTo>
                    <a:pt x="36616" y="13146"/>
                  </a:lnTo>
                  <a:lnTo>
                    <a:pt x="36917" y="13326"/>
                  </a:lnTo>
                  <a:lnTo>
                    <a:pt x="36977" y="13266"/>
                  </a:lnTo>
                  <a:lnTo>
                    <a:pt x="37457" y="13026"/>
                  </a:lnTo>
                  <a:lnTo>
                    <a:pt x="38057" y="12726"/>
                  </a:lnTo>
                  <a:lnTo>
                    <a:pt x="38357" y="12606"/>
                  </a:lnTo>
                  <a:lnTo>
                    <a:pt x="38597" y="12545"/>
                  </a:lnTo>
                  <a:lnTo>
                    <a:pt x="38897" y="12545"/>
                  </a:lnTo>
                  <a:lnTo>
                    <a:pt x="38957" y="12666"/>
                  </a:lnTo>
                  <a:lnTo>
                    <a:pt x="39017" y="12846"/>
                  </a:lnTo>
                  <a:lnTo>
                    <a:pt x="38957" y="13026"/>
                  </a:lnTo>
                  <a:lnTo>
                    <a:pt x="38957" y="13206"/>
                  </a:lnTo>
                  <a:lnTo>
                    <a:pt x="38837" y="13386"/>
                  </a:lnTo>
                  <a:lnTo>
                    <a:pt x="38417" y="14046"/>
                  </a:lnTo>
                  <a:lnTo>
                    <a:pt x="38537" y="14106"/>
                  </a:lnTo>
                  <a:lnTo>
                    <a:pt x="38717" y="14166"/>
                  </a:lnTo>
                  <a:lnTo>
                    <a:pt x="38957" y="14106"/>
                  </a:lnTo>
                  <a:lnTo>
                    <a:pt x="39137" y="14046"/>
                  </a:lnTo>
                  <a:lnTo>
                    <a:pt x="39258" y="13986"/>
                  </a:lnTo>
                  <a:lnTo>
                    <a:pt x="39438" y="13806"/>
                  </a:lnTo>
                  <a:lnTo>
                    <a:pt x="39678" y="13626"/>
                  </a:lnTo>
                  <a:lnTo>
                    <a:pt x="40098" y="13146"/>
                  </a:lnTo>
                  <a:lnTo>
                    <a:pt x="40398" y="12726"/>
                  </a:lnTo>
                  <a:lnTo>
                    <a:pt x="40578" y="12666"/>
                  </a:lnTo>
                  <a:lnTo>
                    <a:pt x="41599" y="12666"/>
                  </a:lnTo>
                  <a:lnTo>
                    <a:pt x="42559" y="12726"/>
                  </a:lnTo>
                  <a:lnTo>
                    <a:pt x="43039" y="12786"/>
                  </a:lnTo>
                  <a:lnTo>
                    <a:pt x="43579" y="12726"/>
                  </a:lnTo>
                  <a:lnTo>
                    <a:pt x="44120" y="12606"/>
                  </a:lnTo>
                  <a:lnTo>
                    <a:pt x="44720" y="12365"/>
                  </a:lnTo>
                  <a:lnTo>
                    <a:pt x="45800" y="11825"/>
                  </a:lnTo>
                  <a:lnTo>
                    <a:pt x="46160" y="11705"/>
                  </a:lnTo>
                  <a:lnTo>
                    <a:pt x="46521" y="11585"/>
                  </a:lnTo>
                  <a:lnTo>
                    <a:pt x="46581" y="11705"/>
                  </a:lnTo>
                  <a:lnTo>
                    <a:pt x="46701" y="11885"/>
                  </a:lnTo>
                  <a:lnTo>
                    <a:pt x="46941" y="11945"/>
                  </a:lnTo>
                  <a:lnTo>
                    <a:pt x="47121" y="11945"/>
                  </a:lnTo>
                  <a:lnTo>
                    <a:pt x="47361" y="11825"/>
                  </a:lnTo>
                  <a:lnTo>
                    <a:pt x="47781" y="11585"/>
                  </a:lnTo>
                  <a:lnTo>
                    <a:pt x="48261" y="11345"/>
                  </a:lnTo>
                  <a:lnTo>
                    <a:pt x="48982" y="11045"/>
                  </a:lnTo>
                  <a:lnTo>
                    <a:pt x="49642" y="10925"/>
                  </a:lnTo>
                  <a:lnTo>
                    <a:pt x="50302" y="10925"/>
                  </a:lnTo>
                  <a:lnTo>
                    <a:pt x="50842" y="10985"/>
                  </a:lnTo>
                  <a:lnTo>
                    <a:pt x="51383" y="11225"/>
                  </a:lnTo>
                  <a:lnTo>
                    <a:pt x="51863" y="11465"/>
                  </a:lnTo>
                  <a:lnTo>
                    <a:pt x="52283" y="11825"/>
                  </a:lnTo>
                  <a:lnTo>
                    <a:pt x="52703" y="12245"/>
                  </a:lnTo>
                  <a:lnTo>
                    <a:pt x="53063" y="12726"/>
                  </a:lnTo>
                  <a:lnTo>
                    <a:pt x="53424" y="13206"/>
                  </a:lnTo>
                  <a:lnTo>
                    <a:pt x="54024" y="14226"/>
                  </a:lnTo>
                  <a:lnTo>
                    <a:pt x="54624" y="15187"/>
                  </a:lnTo>
                  <a:lnTo>
                    <a:pt x="54924" y="15607"/>
                  </a:lnTo>
                  <a:lnTo>
                    <a:pt x="55164" y="15907"/>
                  </a:lnTo>
                  <a:lnTo>
                    <a:pt x="56125" y="16627"/>
                  </a:lnTo>
                  <a:lnTo>
                    <a:pt x="55945" y="17228"/>
                  </a:lnTo>
                  <a:lnTo>
                    <a:pt x="55585" y="17828"/>
                  </a:lnTo>
                  <a:lnTo>
                    <a:pt x="55164" y="18428"/>
                  </a:lnTo>
                  <a:lnTo>
                    <a:pt x="54744" y="18968"/>
                  </a:lnTo>
                  <a:lnTo>
                    <a:pt x="27072" y="18968"/>
                  </a:lnTo>
                  <a:lnTo>
                    <a:pt x="26112" y="19869"/>
                  </a:lnTo>
                  <a:lnTo>
                    <a:pt x="54144" y="19869"/>
                  </a:lnTo>
                  <a:lnTo>
                    <a:pt x="53784" y="20469"/>
                  </a:lnTo>
                  <a:lnTo>
                    <a:pt x="53604" y="21069"/>
                  </a:lnTo>
                  <a:lnTo>
                    <a:pt x="24851" y="21069"/>
                  </a:lnTo>
                  <a:lnTo>
                    <a:pt x="23951" y="21910"/>
                  </a:lnTo>
                  <a:lnTo>
                    <a:pt x="53544" y="21910"/>
                  </a:lnTo>
                  <a:lnTo>
                    <a:pt x="53544" y="23110"/>
                  </a:lnTo>
                  <a:lnTo>
                    <a:pt x="22690" y="23110"/>
                  </a:lnTo>
                  <a:lnTo>
                    <a:pt x="21790" y="23950"/>
                  </a:lnTo>
                  <a:lnTo>
                    <a:pt x="53544" y="23950"/>
                  </a:lnTo>
                  <a:lnTo>
                    <a:pt x="53664" y="25151"/>
                  </a:lnTo>
                  <a:lnTo>
                    <a:pt x="20529" y="25151"/>
                  </a:lnTo>
                  <a:lnTo>
                    <a:pt x="19569" y="26051"/>
                  </a:lnTo>
                  <a:lnTo>
                    <a:pt x="53724" y="26051"/>
                  </a:lnTo>
                  <a:lnTo>
                    <a:pt x="53904" y="27492"/>
                  </a:lnTo>
                  <a:lnTo>
                    <a:pt x="18068" y="27492"/>
                  </a:lnTo>
                  <a:lnTo>
                    <a:pt x="16568" y="28873"/>
                  </a:lnTo>
                  <a:lnTo>
                    <a:pt x="54204" y="28873"/>
                  </a:lnTo>
                  <a:lnTo>
                    <a:pt x="54384" y="29653"/>
                  </a:lnTo>
                  <a:lnTo>
                    <a:pt x="54624" y="30313"/>
                  </a:lnTo>
                  <a:lnTo>
                    <a:pt x="47601" y="30313"/>
                  </a:lnTo>
                  <a:lnTo>
                    <a:pt x="47361" y="30193"/>
                  </a:lnTo>
                  <a:lnTo>
                    <a:pt x="47061" y="30073"/>
                  </a:lnTo>
                  <a:lnTo>
                    <a:pt x="46461" y="30073"/>
                  </a:lnTo>
                  <a:lnTo>
                    <a:pt x="46220" y="30193"/>
                  </a:lnTo>
                  <a:lnTo>
                    <a:pt x="45980" y="30313"/>
                  </a:lnTo>
                  <a:lnTo>
                    <a:pt x="15007" y="30313"/>
                  </a:lnTo>
                  <a:lnTo>
                    <a:pt x="13506" y="31754"/>
                  </a:lnTo>
                  <a:lnTo>
                    <a:pt x="40098" y="31754"/>
                  </a:lnTo>
                  <a:lnTo>
                    <a:pt x="39798" y="31874"/>
                  </a:lnTo>
                  <a:lnTo>
                    <a:pt x="39558" y="32054"/>
                  </a:lnTo>
                  <a:lnTo>
                    <a:pt x="39318" y="32234"/>
                  </a:lnTo>
                  <a:lnTo>
                    <a:pt x="39077" y="32414"/>
                  </a:lnTo>
                  <a:lnTo>
                    <a:pt x="38897" y="32654"/>
                  </a:lnTo>
                  <a:lnTo>
                    <a:pt x="38237" y="33194"/>
                  </a:lnTo>
                  <a:lnTo>
                    <a:pt x="37757" y="33555"/>
                  </a:lnTo>
                  <a:lnTo>
                    <a:pt x="37337" y="33855"/>
                  </a:lnTo>
                  <a:lnTo>
                    <a:pt x="11225" y="33855"/>
                  </a:lnTo>
                  <a:lnTo>
                    <a:pt x="9725" y="35295"/>
                  </a:lnTo>
                  <a:lnTo>
                    <a:pt x="33135" y="35295"/>
                  </a:lnTo>
                  <a:lnTo>
                    <a:pt x="33015" y="35655"/>
                  </a:lnTo>
                  <a:lnTo>
                    <a:pt x="32955" y="35956"/>
                  </a:lnTo>
                  <a:lnTo>
                    <a:pt x="32955" y="36316"/>
                  </a:lnTo>
                  <a:lnTo>
                    <a:pt x="33075" y="36616"/>
                  </a:lnTo>
                  <a:lnTo>
                    <a:pt x="33255" y="36856"/>
                  </a:lnTo>
                  <a:lnTo>
                    <a:pt x="8104" y="36856"/>
                  </a:lnTo>
                  <a:lnTo>
                    <a:pt x="6003" y="38837"/>
                  </a:lnTo>
                  <a:lnTo>
                    <a:pt x="36136" y="38837"/>
                  </a:lnTo>
                  <a:lnTo>
                    <a:pt x="36076" y="39197"/>
                  </a:lnTo>
                  <a:lnTo>
                    <a:pt x="35896" y="39617"/>
                  </a:lnTo>
                  <a:lnTo>
                    <a:pt x="35236" y="40518"/>
                  </a:lnTo>
                  <a:lnTo>
                    <a:pt x="4202" y="40518"/>
                  </a:lnTo>
                  <a:lnTo>
                    <a:pt x="1741" y="42798"/>
                  </a:lnTo>
                  <a:lnTo>
                    <a:pt x="34155" y="42798"/>
                  </a:lnTo>
                  <a:lnTo>
                    <a:pt x="34215" y="43159"/>
                  </a:lnTo>
                  <a:lnTo>
                    <a:pt x="34275" y="43519"/>
                  </a:lnTo>
                  <a:lnTo>
                    <a:pt x="34515" y="43819"/>
                  </a:lnTo>
                  <a:lnTo>
                    <a:pt x="34696" y="44119"/>
                  </a:lnTo>
                  <a:lnTo>
                    <a:pt x="34936" y="44299"/>
                  </a:lnTo>
                  <a:lnTo>
                    <a:pt x="35236" y="44479"/>
                  </a:lnTo>
                  <a:lnTo>
                    <a:pt x="1" y="44479"/>
                  </a:lnTo>
                  <a:lnTo>
                    <a:pt x="1" y="44779"/>
                  </a:lnTo>
                  <a:lnTo>
                    <a:pt x="6303" y="44959"/>
                  </a:lnTo>
                  <a:lnTo>
                    <a:pt x="41418" y="46040"/>
                  </a:lnTo>
                  <a:lnTo>
                    <a:pt x="41659" y="46220"/>
                  </a:lnTo>
                  <a:lnTo>
                    <a:pt x="41899" y="46400"/>
                  </a:lnTo>
                  <a:lnTo>
                    <a:pt x="42259" y="46520"/>
                  </a:lnTo>
                  <a:lnTo>
                    <a:pt x="42559" y="46640"/>
                  </a:lnTo>
                  <a:lnTo>
                    <a:pt x="43039" y="46700"/>
                  </a:lnTo>
                  <a:lnTo>
                    <a:pt x="43459" y="46700"/>
                  </a:lnTo>
                  <a:lnTo>
                    <a:pt x="44360" y="46580"/>
                  </a:lnTo>
                  <a:lnTo>
                    <a:pt x="46040" y="46160"/>
                  </a:lnTo>
                  <a:lnTo>
                    <a:pt x="92921" y="47601"/>
                  </a:lnTo>
                  <a:lnTo>
                    <a:pt x="94841" y="47601"/>
                  </a:lnTo>
                  <a:lnTo>
                    <a:pt x="93521" y="44479"/>
                  </a:lnTo>
                  <a:lnTo>
                    <a:pt x="58346" y="44479"/>
                  </a:lnTo>
                  <a:lnTo>
                    <a:pt x="59726" y="43879"/>
                  </a:lnTo>
                  <a:lnTo>
                    <a:pt x="60747" y="43339"/>
                  </a:lnTo>
                  <a:lnTo>
                    <a:pt x="61707" y="42798"/>
                  </a:lnTo>
                  <a:lnTo>
                    <a:pt x="92860" y="42798"/>
                  </a:lnTo>
                  <a:lnTo>
                    <a:pt x="91900" y="40518"/>
                  </a:lnTo>
                  <a:lnTo>
                    <a:pt x="65069" y="40518"/>
                  </a:lnTo>
                  <a:lnTo>
                    <a:pt x="66269" y="39677"/>
                  </a:lnTo>
                  <a:lnTo>
                    <a:pt x="67530" y="38837"/>
                  </a:lnTo>
                  <a:lnTo>
                    <a:pt x="91240" y="38837"/>
                  </a:lnTo>
                  <a:lnTo>
                    <a:pt x="90399" y="36856"/>
                  </a:lnTo>
                  <a:lnTo>
                    <a:pt x="71011" y="36856"/>
                  </a:lnTo>
                  <a:lnTo>
                    <a:pt x="72272" y="36196"/>
                  </a:lnTo>
                  <a:lnTo>
                    <a:pt x="72452" y="36136"/>
                  </a:lnTo>
                  <a:lnTo>
                    <a:pt x="71611" y="35835"/>
                  </a:lnTo>
                  <a:lnTo>
                    <a:pt x="70771" y="35595"/>
                  </a:lnTo>
                  <a:lnTo>
                    <a:pt x="69931" y="35475"/>
                  </a:lnTo>
                  <a:lnTo>
                    <a:pt x="69150" y="35355"/>
                  </a:lnTo>
                  <a:lnTo>
                    <a:pt x="69270" y="35295"/>
                  </a:lnTo>
                  <a:lnTo>
                    <a:pt x="89799" y="35295"/>
                  </a:lnTo>
                  <a:lnTo>
                    <a:pt x="89199" y="33855"/>
                  </a:lnTo>
                  <a:lnTo>
                    <a:pt x="71191" y="33855"/>
                  </a:lnTo>
                  <a:lnTo>
                    <a:pt x="72452" y="32834"/>
                  </a:lnTo>
                  <a:lnTo>
                    <a:pt x="73712" y="31754"/>
                  </a:lnTo>
                  <a:lnTo>
                    <a:pt x="88359" y="31754"/>
                  </a:lnTo>
                  <a:lnTo>
                    <a:pt x="87758" y="30313"/>
                  </a:lnTo>
                  <a:lnTo>
                    <a:pt x="75213" y="30313"/>
                  </a:lnTo>
                  <a:lnTo>
                    <a:pt x="75873" y="29593"/>
                  </a:lnTo>
                  <a:lnTo>
                    <a:pt x="76413" y="28873"/>
                  </a:lnTo>
                  <a:lnTo>
                    <a:pt x="87158" y="28873"/>
                  </a:lnTo>
                  <a:lnTo>
                    <a:pt x="86558" y="27492"/>
                  </a:lnTo>
                  <a:lnTo>
                    <a:pt x="77254" y="27492"/>
                  </a:lnTo>
                  <a:lnTo>
                    <a:pt x="77434" y="27072"/>
                  </a:lnTo>
                  <a:lnTo>
                    <a:pt x="77554" y="26712"/>
                  </a:lnTo>
                  <a:lnTo>
                    <a:pt x="77554" y="26351"/>
                  </a:lnTo>
                  <a:lnTo>
                    <a:pt x="77554" y="26051"/>
                  </a:lnTo>
                  <a:lnTo>
                    <a:pt x="85958" y="26051"/>
                  </a:lnTo>
                  <a:lnTo>
                    <a:pt x="85597" y="25151"/>
                  </a:lnTo>
                  <a:lnTo>
                    <a:pt x="77254" y="25151"/>
                  </a:lnTo>
                  <a:lnTo>
                    <a:pt x="77134" y="24971"/>
                  </a:lnTo>
                  <a:lnTo>
                    <a:pt x="76894" y="24851"/>
                  </a:lnTo>
                  <a:lnTo>
                    <a:pt x="76654" y="24731"/>
                  </a:lnTo>
                  <a:lnTo>
                    <a:pt x="76413" y="24611"/>
                  </a:lnTo>
                  <a:lnTo>
                    <a:pt x="75693" y="24551"/>
                  </a:lnTo>
                  <a:lnTo>
                    <a:pt x="74913" y="24491"/>
                  </a:lnTo>
                  <a:lnTo>
                    <a:pt x="74072" y="24551"/>
                  </a:lnTo>
                  <a:lnTo>
                    <a:pt x="73112" y="24731"/>
                  </a:lnTo>
                  <a:lnTo>
                    <a:pt x="72032" y="24911"/>
                  </a:lnTo>
                  <a:lnTo>
                    <a:pt x="70951" y="25151"/>
                  </a:lnTo>
                  <a:lnTo>
                    <a:pt x="66629" y="25151"/>
                  </a:lnTo>
                  <a:lnTo>
                    <a:pt x="66629" y="24671"/>
                  </a:lnTo>
                  <a:lnTo>
                    <a:pt x="66629" y="24251"/>
                  </a:lnTo>
                  <a:lnTo>
                    <a:pt x="66569" y="23950"/>
                  </a:lnTo>
                  <a:lnTo>
                    <a:pt x="85117" y="23950"/>
                  </a:lnTo>
                  <a:lnTo>
                    <a:pt x="84757" y="23110"/>
                  </a:lnTo>
                  <a:lnTo>
                    <a:pt x="66329" y="23110"/>
                  </a:lnTo>
                  <a:lnTo>
                    <a:pt x="66149" y="22510"/>
                  </a:lnTo>
                  <a:lnTo>
                    <a:pt x="66029" y="21910"/>
                  </a:lnTo>
                  <a:lnTo>
                    <a:pt x="84277" y="21910"/>
                  </a:lnTo>
                  <a:lnTo>
                    <a:pt x="83917" y="21069"/>
                  </a:lnTo>
                  <a:lnTo>
                    <a:pt x="74493" y="21069"/>
                  </a:lnTo>
                  <a:lnTo>
                    <a:pt x="74733" y="20829"/>
                  </a:lnTo>
                  <a:lnTo>
                    <a:pt x="74913" y="20589"/>
                  </a:lnTo>
                  <a:lnTo>
                    <a:pt x="74973" y="20229"/>
                  </a:lnTo>
                  <a:lnTo>
                    <a:pt x="74973" y="19869"/>
                  </a:lnTo>
                  <a:lnTo>
                    <a:pt x="83436" y="19869"/>
                  </a:lnTo>
                  <a:lnTo>
                    <a:pt x="83076" y="18968"/>
                  </a:lnTo>
                  <a:lnTo>
                    <a:pt x="74853" y="18968"/>
                  </a:lnTo>
                  <a:lnTo>
                    <a:pt x="74673" y="18488"/>
                  </a:lnTo>
                  <a:lnTo>
                    <a:pt x="74373" y="18008"/>
                  </a:lnTo>
                  <a:lnTo>
                    <a:pt x="74012" y="17648"/>
                  </a:lnTo>
                  <a:lnTo>
                    <a:pt x="73652" y="17408"/>
                  </a:lnTo>
                  <a:lnTo>
                    <a:pt x="73232" y="17107"/>
                  </a:lnTo>
                  <a:lnTo>
                    <a:pt x="72812" y="16807"/>
                  </a:lnTo>
                  <a:lnTo>
                    <a:pt x="72452" y="16447"/>
                  </a:lnTo>
                  <a:lnTo>
                    <a:pt x="72032" y="15967"/>
                  </a:lnTo>
                  <a:lnTo>
                    <a:pt x="71671" y="15307"/>
                  </a:lnTo>
                  <a:lnTo>
                    <a:pt x="71311" y="14466"/>
                  </a:lnTo>
                  <a:lnTo>
                    <a:pt x="71011" y="13626"/>
                  </a:lnTo>
                  <a:lnTo>
                    <a:pt x="70711" y="12786"/>
                  </a:lnTo>
                  <a:lnTo>
                    <a:pt x="70351" y="11945"/>
                  </a:lnTo>
                  <a:lnTo>
                    <a:pt x="70051" y="11345"/>
                  </a:lnTo>
                  <a:lnTo>
                    <a:pt x="69691" y="10925"/>
                  </a:lnTo>
                  <a:lnTo>
                    <a:pt x="69390" y="10565"/>
                  </a:lnTo>
                  <a:lnTo>
                    <a:pt x="69030" y="10325"/>
                  </a:lnTo>
                  <a:lnTo>
                    <a:pt x="68310" y="9904"/>
                  </a:lnTo>
                  <a:lnTo>
                    <a:pt x="67950" y="9664"/>
                  </a:lnTo>
                  <a:lnTo>
                    <a:pt x="67530" y="9304"/>
                  </a:lnTo>
                  <a:lnTo>
                    <a:pt x="66569" y="8404"/>
                  </a:lnTo>
                  <a:lnTo>
                    <a:pt x="65729" y="7623"/>
                  </a:lnTo>
                  <a:lnTo>
                    <a:pt x="65009" y="6903"/>
                  </a:lnTo>
                  <a:lnTo>
                    <a:pt x="64288" y="6363"/>
                  </a:lnTo>
                  <a:lnTo>
                    <a:pt x="63868" y="6123"/>
                  </a:lnTo>
                  <a:lnTo>
                    <a:pt x="63508" y="5943"/>
                  </a:lnTo>
                  <a:lnTo>
                    <a:pt x="63028" y="5763"/>
                  </a:lnTo>
                  <a:lnTo>
                    <a:pt x="62608" y="5583"/>
                  </a:lnTo>
                  <a:lnTo>
                    <a:pt x="62067" y="5522"/>
                  </a:lnTo>
                  <a:lnTo>
                    <a:pt x="61467" y="5402"/>
                  </a:lnTo>
                  <a:lnTo>
                    <a:pt x="60086" y="5282"/>
                  </a:lnTo>
                  <a:lnTo>
                    <a:pt x="60026" y="4862"/>
                  </a:lnTo>
                  <a:lnTo>
                    <a:pt x="60026" y="4442"/>
                  </a:lnTo>
                  <a:lnTo>
                    <a:pt x="60267" y="4202"/>
                  </a:lnTo>
                  <a:lnTo>
                    <a:pt x="60327" y="4082"/>
                  </a:lnTo>
                  <a:lnTo>
                    <a:pt x="60327" y="3962"/>
                  </a:lnTo>
                  <a:lnTo>
                    <a:pt x="60146" y="3722"/>
                  </a:lnTo>
                  <a:lnTo>
                    <a:pt x="59966" y="3482"/>
                  </a:lnTo>
                  <a:lnTo>
                    <a:pt x="59726" y="3302"/>
                  </a:lnTo>
                  <a:lnTo>
                    <a:pt x="59606" y="3061"/>
                  </a:lnTo>
                  <a:lnTo>
                    <a:pt x="59486" y="2821"/>
                  </a:lnTo>
                  <a:lnTo>
                    <a:pt x="59486" y="2521"/>
                  </a:lnTo>
                  <a:lnTo>
                    <a:pt x="59486" y="1921"/>
                  </a:lnTo>
                  <a:lnTo>
                    <a:pt x="59726" y="2041"/>
                  </a:lnTo>
                  <a:lnTo>
                    <a:pt x="59846" y="2221"/>
                  </a:lnTo>
                  <a:lnTo>
                    <a:pt x="59846" y="1921"/>
                  </a:lnTo>
                  <a:lnTo>
                    <a:pt x="59786" y="1621"/>
                  </a:lnTo>
                  <a:lnTo>
                    <a:pt x="59606" y="1381"/>
                  </a:lnTo>
                  <a:lnTo>
                    <a:pt x="59426" y="1141"/>
                  </a:lnTo>
                  <a:lnTo>
                    <a:pt x="59066" y="780"/>
                  </a:lnTo>
                  <a:lnTo>
                    <a:pt x="58886" y="660"/>
                  </a:lnTo>
                  <a:lnTo>
                    <a:pt x="58466" y="420"/>
                  </a:lnTo>
                  <a:lnTo>
                    <a:pt x="57986" y="240"/>
                  </a:lnTo>
                  <a:lnTo>
                    <a:pt x="57445" y="120"/>
                  </a:lnTo>
                  <a:lnTo>
                    <a:pt x="56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2593300" y="945000"/>
            <a:ext cx="1096500" cy="10965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txBox="1"/>
          <p:nvPr>
            <p:ph type="title"/>
          </p:nvPr>
        </p:nvSpPr>
        <p:spPr>
          <a:xfrm>
            <a:off x="2049900" y="2506075"/>
            <a:ext cx="5044200" cy="11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Announcement</a:t>
            </a:r>
            <a:endParaRPr/>
          </a:p>
        </p:txBody>
      </p:sp>
      <p:sp>
        <p:nvSpPr>
          <p:cNvPr id="350" name="Google Shape;350;p38"/>
          <p:cNvSpPr txBox="1"/>
          <p:nvPr>
            <p:ph idx="2" type="title"/>
          </p:nvPr>
        </p:nvSpPr>
        <p:spPr>
          <a:xfrm>
            <a:off x="2613050" y="962650"/>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1" name="Google Shape;351;p38"/>
          <p:cNvSpPr txBox="1"/>
          <p:nvPr>
            <p:ph idx="1" type="subTitle"/>
          </p:nvPr>
        </p:nvSpPr>
        <p:spPr>
          <a:xfrm>
            <a:off x="3293700" y="3726475"/>
            <a:ext cx="2556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89" name="Shape 10689"/>
        <p:cNvGrpSpPr/>
        <p:nvPr/>
      </p:nvGrpSpPr>
      <p:grpSpPr>
        <a:xfrm>
          <a:off x="0" y="0"/>
          <a:ext cx="0" cy="0"/>
          <a:chOff x="0" y="0"/>
          <a:chExt cx="0" cy="0"/>
        </a:xfrm>
      </p:grpSpPr>
      <p:pic>
        <p:nvPicPr>
          <p:cNvPr id="10690" name="Google Shape;10690;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39"/>
          <p:cNvGrpSpPr/>
          <p:nvPr/>
        </p:nvGrpSpPr>
        <p:grpSpPr>
          <a:xfrm>
            <a:off x="3594175" y="430034"/>
            <a:ext cx="1941480" cy="2419489"/>
            <a:chOff x="3980300" y="238125"/>
            <a:chExt cx="1590725" cy="1982375"/>
          </a:xfrm>
        </p:grpSpPr>
        <p:sp>
          <p:nvSpPr>
            <p:cNvPr id="357" name="Google Shape;357;p39"/>
            <p:cNvSpPr/>
            <p:nvPr/>
          </p:nvSpPr>
          <p:spPr>
            <a:xfrm>
              <a:off x="4148375" y="308650"/>
              <a:ext cx="1422650" cy="1911850"/>
            </a:xfrm>
            <a:custGeom>
              <a:rect b="b" l="l" r="r" t="t"/>
              <a:pathLst>
                <a:path extrusionOk="0" h="76474" w="56906">
                  <a:moveTo>
                    <a:pt x="56905" y="0"/>
                  </a:moveTo>
                  <a:lnTo>
                    <a:pt x="1" y="10025"/>
                  </a:lnTo>
                  <a:lnTo>
                    <a:pt x="1" y="76473"/>
                  </a:lnTo>
                  <a:lnTo>
                    <a:pt x="56905" y="66389"/>
                  </a:lnTo>
                  <a:lnTo>
                    <a:pt x="56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4070350" y="665800"/>
              <a:ext cx="27025" cy="24025"/>
            </a:xfrm>
            <a:custGeom>
              <a:rect b="b" l="l" r="r" t="t"/>
              <a:pathLst>
                <a:path extrusionOk="0" h="961" w="1081">
                  <a:moveTo>
                    <a:pt x="0" y="0"/>
                  </a:moveTo>
                  <a:lnTo>
                    <a:pt x="0" y="961"/>
                  </a:lnTo>
                  <a:lnTo>
                    <a:pt x="121" y="841"/>
                  </a:lnTo>
                  <a:lnTo>
                    <a:pt x="301" y="721"/>
                  </a:lnTo>
                  <a:lnTo>
                    <a:pt x="721" y="481"/>
                  </a:lnTo>
                  <a:lnTo>
                    <a:pt x="1021" y="361"/>
                  </a:lnTo>
                  <a:lnTo>
                    <a:pt x="1081" y="361"/>
                  </a:lnTo>
                  <a:lnTo>
                    <a:pt x="781" y="300"/>
                  </a:lnTo>
                  <a:lnTo>
                    <a:pt x="541" y="240"/>
                  </a:lnTo>
                  <a:lnTo>
                    <a:pt x="361" y="240"/>
                  </a:lnTo>
                  <a:lnTo>
                    <a:pt x="241" y="300"/>
                  </a:lnTo>
                  <a:lnTo>
                    <a:pt x="181" y="300"/>
                  </a:lnTo>
                  <a:lnTo>
                    <a:pt x="241" y="240"/>
                  </a:lnTo>
                  <a:lnTo>
                    <a:pt x="361" y="180"/>
                  </a:lnTo>
                  <a:lnTo>
                    <a:pt x="541" y="120"/>
                  </a:lnTo>
                  <a:lnTo>
                    <a:pt x="781" y="60"/>
                  </a:lnTo>
                  <a:lnTo>
                    <a:pt x="9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4070350" y="703300"/>
              <a:ext cx="6025" cy="7550"/>
            </a:xfrm>
            <a:custGeom>
              <a:rect b="b" l="l" r="r" t="t"/>
              <a:pathLst>
                <a:path extrusionOk="0" h="302" w="241">
                  <a:moveTo>
                    <a:pt x="241" y="1"/>
                  </a:moveTo>
                  <a:lnTo>
                    <a:pt x="0" y="121"/>
                  </a:lnTo>
                  <a:lnTo>
                    <a:pt x="0" y="301"/>
                  </a:lnTo>
                  <a:lnTo>
                    <a:pt x="121" y="121"/>
                  </a:lnTo>
                  <a:lnTo>
                    <a:pt x="24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4070350" y="238125"/>
              <a:ext cx="1422625" cy="1136000"/>
            </a:xfrm>
            <a:custGeom>
              <a:rect b="b" l="l" r="r" t="t"/>
              <a:pathLst>
                <a:path extrusionOk="0" h="45440" w="56905">
                  <a:moveTo>
                    <a:pt x="19369" y="12285"/>
                  </a:moveTo>
                  <a:lnTo>
                    <a:pt x="19269" y="12365"/>
                  </a:lnTo>
                  <a:lnTo>
                    <a:pt x="19269" y="12425"/>
                  </a:lnTo>
                  <a:lnTo>
                    <a:pt x="19369" y="12285"/>
                  </a:lnTo>
                  <a:close/>
                  <a:moveTo>
                    <a:pt x="20229" y="13596"/>
                  </a:moveTo>
                  <a:lnTo>
                    <a:pt x="19989" y="13626"/>
                  </a:lnTo>
                  <a:lnTo>
                    <a:pt x="20109" y="13626"/>
                  </a:lnTo>
                  <a:lnTo>
                    <a:pt x="20229" y="13596"/>
                  </a:lnTo>
                  <a:close/>
                  <a:moveTo>
                    <a:pt x="21490" y="14886"/>
                  </a:moveTo>
                  <a:lnTo>
                    <a:pt x="21730" y="14946"/>
                  </a:lnTo>
                  <a:lnTo>
                    <a:pt x="21850" y="15006"/>
                  </a:lnTo>
                  <a:lnTo>
                    <a:pt x="21730" y="15006"/>
                  </a:lnTo>
                  <a:lnTo>
                    <a:pt x="21490" y="14886"/>
                  </a:lnTo>
                  <a:close/>
                  <a:moveTo>
                    <a:pt x="15307" y="15126"/>
                  </a:moveTo>
                  <a:lnTo>
                    <a:pt x="15307" y="15126"/>
                  </a:lnTo>
                  <a:lnTo>
                    <a:pt x="15307" y="15126"/>
                  </a:lnTo>
                  <a:close/>
                  <a:moveTo>
                    <a:pt x="14647" y="15847"/>
                  </a:moveTo>
                  <a:lnTo>
                    <a:pt x="14647" y="15847"/>
                  </a:lnTo>
                  <a:lnTo>
                    <a:pt x="14647" y="15847"/>
                  </a:lnTo>
                  <a:close/>
                  <a:moveTo>
                    <a:pt x="14127" y="16100"/>
                  </a:moveTo>
                  <a:lnTo>
                    <a:pt x="14107" y="16147"/>
                  </a:lnTo>
                  <a:lnTo>
                    <a:pt x="14107" y="16267"/>
                  </a:lnTo>
                  <a:lnTo>
                    <a:pt x="14127" y="16100"/>
                  </a:lnTo>
                  <a:close/>
                  <a:moveTo>
                    <a:pt x="14247" y="16567"/>
                  </a:moveTo>
                  <a:lnTo>
                    <a:pt x="14247" y="16567"/>
                  </a:lnTo>
                  <a:lnTo>
                    <a:pt x="14247" y="16567"/>
                  </a:lnTo>
                  <a:close/>
                  <a:moveTo>
                    <a:pt x="13746" y="16387"/>
                  </a:moveTo>
                  <a:lnTo>
                    <a:pt x="13746" y="16447"/>
                  </a:lnTo>
                  <a:lnTo>
                    <a:pt x="13566" y="16627"/>
                  </a:lnTo>
                  <a:lnTo>
                    <a:pt x="13686" y="16447"/>
                  </a:lnTo>
                  <a:lnTo>
                    <a:pt x="13746" y="16387"/>
                  </a:lnTo>
                  <a:close/>
                  <a:moveTo>
                    <a:pt x="2101" y="16627"/>
                  </a:moveTo>
                  <a:lnTo>
                    <a:pt x="2101" y="16627"/>
                  </a:lnTo>
                  <a:lnTo>
                    <a:pt x="2101" y="16627"/>
                  </a:lnTo>
                  <a:close/>
                  <a:moveTo>
                    <a:pt x="14247" y="16567"/>
                  </a:moveTo>
                  <a:lnTo>
                    <a:pt x="14227" y="16687"/>
                  </a:lnTo>
                  <a:lnTo>
                    <a:pt x="14227" y="16747"/>
                  </a:lnTo>
                  <a:lnTo>
                    <a:pt x="14247" y="16567"/>
                  </a:lnTo>
                  <a:close/>
                  <a:moveTo>
                    <a:pt x="14227" y="16747"/>
                  </a:moveTo>
                  <a:lnTo>
                    <a:pt x="14227" y="16747"/>
                  </a:lnTo>
                  <a:lnTo>
                    <a:pt x="14227" y="16747"/>
                  </a:lnTo>
                  <a:close/>
                  <a:moveTo>
                    <a:pt x="42979" y="4682"/>
                  </a:moveTo>
                  <a:lnTo>
                    <a:pt x="43759" y="4742"/>
                  </a:lnTo>
                  <a:lnTo>
                    <a:pt x="44480" y="4862"/>
                  </a:lnTo>
                  <a:lnTo>
                    <a:pt x="45200" y="5042"/>
                  </a:lnTo>
                  <a:lnTo>
                    <a:pt x="45860" y="5342"/>
                  </a:lnTo>
                  <a:lnTo>
                    <a:pt x="46700" y="5823"/>
                  </a:lnTo>
                  <a:lnTo>
                    <a:pt x="47481" y="6363"/>
                  </a:lnTo>
                  <a:lnTo>
                    <a:pt x="48201" y="7083"/>
                  </a:lnTo>
                  <a:lnTo>
                    <a:pt x="48801" y="7863"/>
                  </a:lnTo>
                  <a:lnTo>
                    <a:pt x="49282" y="8704"/>
                  </a:lnTo>
                  <a:lnTo>
                    <a:pt x="49642" y="9604"/>
                  </a:lnTo>
                  <a:lnTo>
                    <a:pt x="49762" y="10084"/>
                  </a:lnTo>
                  <a:lnTo>
                    <a:pt x="49822" y="10625"/>
                  </a:lnTo>
                  <a:lnTo>
                    <a:pt x="49882" y="11105"/>
                  </a:lnTo>
                  <a:lnTo>
                    <a:pt x="49942" y="11645"/>
                  </a:lnTo>
                  <a:lnTo>
                    <a:pt x="49882" y="12305"/>
                  </a:lnTo>
                  <a:lnTo>
                    <a:pt x="49762" y="13026"/>
                  </a:lnTo>
                  <a:lnTo>
                    <a:pt x="49582" y="13686"/>
                  </a:lnTo>
                  <a:lnTo>
                    <a:pt x="49402" y="14346"/>
                  </a:lnTo>
                  <a:lnTo>
                    <a:pt x="49102" y="14946"/>
                  </a:lnTo>
                  <a:lnTo>
                    <a:pt x="48741" y="15487"/>
                  </a:lnTo>
                  <a:lnTo>
                    <a:pt x="48321" y="16027"/>
                  </a:lnTo>
                  <a:lnTo>
                    <a:pt x="47901" y="16507"/>
                  </a:lnTo>
                  <a:lnTo>
                    <a:pt x="47421" y="16987"/>
                  </a:lnTo>
                  <a:lnTo>
                    <a:pt x="46881" y="17347"/>
                  </a:lnTo>
                  <a:lnTo>
                    <a:pt x="46280" y="17708"/>
                  </a:lnTo>
                  <a:lnTo>
                    <a:pt x="45680" y="18008"/>
                  </a:lnTo>
                  <a:lnTo>
                    <a:pt x="45080" y="18248"/>
                  </a:lnTo>
                  <a:lnTo>
                    <a:pt x="44420" y="18428"/>
                  </a:lnTo>
                  <a:lnTo>
                    <a:pt x="43699" y="18488"/>
                  </a:lnTo>
                  <a:lnTo>
                    <a:pt x="42979" y="18548"/>
                  </a:lnTo>
                  <a:lnTo>
                    <a:pt x="42259" y="18488"/>
                  </a:lnTo>
                  <a:lnTo>
                    <a:pt x="41598" y="18428"/>
                  </a:lnTo>
                  <a:lnTo>
                    <a:pt x="40938" y="18248"/>
                  </a:lnTo>
                  <a:lnTo>
                    <a:pt x="40278" y="18008"/>
                  </a:lnTo>
                  <a:lnTo>
                    <a:pt x="39677" y="17708"/>
                  </a:lnTo>
                  <a:lnTo>
                    <a:pt x="39137" y="17347"/>
                  </a:lnTo>
                  <a:lnTo>
                    <a:pt x="38597" y="16987"/>
                  </a:lnTo>
                  <a:lnTo>
                    <a:pt x="38117" y="16507"/>
                  </a:lnTo>
                  <a:lnTo>
                    <a:pt x="37637" y="16027"/>
                  </a:lnTo>
                  <a:lnTo>
                    <a:pt x="37276" y="15487"/>
                  </a:lnTo>
                  <a:lnTo>
                    <a:pt x="36916" y="14946"/>
                  </a:lnTo>
                  <a:lnTo>
                    <a:pt x="36616" y="14346"/>
                  </a:lnTo>
                  <a:lnTo>
                    <a:pt x="36376" y="13686"/>
                  </a:lnTo>
                  <a:lnTo>
                    <a:pt x="36196" y="13026"/>
                  </a:lnTo>
                  <a:lnTo>
                    <a:pt x="36136" y="12305"/>
                  </a:lnTo>
                  <a:lnTo>
                    <a:pt x="36076" y="11645"/>
                  </a:lnTo>
                  <a:lnTo>
                    <a:pt x="36136" y="10925"/>
                  </a:lnTo>
                  <a:lnTo>
                    <a:pt x="36196" y="10204"/>
                  </a:lnTo>
                  <a:lnTo>
                    <a:pt x="36376" y="9544"/>
                  </a:lnTo>
                  <a:lnTo>
                    <a:pt x="36616" y="8884"/>
                  </a:lnTo>
                  <a:lnTo>
                    <a:pt x="36916" y="8284"/>
                  </a:lnTo>
                  <a:lnTo>
                    <a:pt x="37276" y="7743"/>
                  </a:lnTo>
                  <a:lnTo>
                    <a:pt x="37697" y="7203"/>
                  </a:lnTo>
                  <a:lnTo>
                    <a:pt x="38117" y="6663"/>
                  </a:lnTo>
                  <a:lnTo>
                    <a:pt x="38657" y="6243"/>
                  </a:lnTo>
                  <a:lnTo>
                    <a:pt x="39137" y="5883"/>
                  </a:lnTo>
                  <a:lnTo>
                    <a:pt x="39738" y="5522"/>
                  </a:lnTo>
                  <a:lnTo>
                    <a:pt x="40338" y="5222"/>
                  </a:lnTo>
                  <a:lnTo>
                    <a:pt x="40938" y="4982"/>
                  </a:lnTo>
                  <a:lnTo>
                    <a:pt x="41598" y="4862"/>
                  </a:lnTo>
                  <a:lnTo>
                    <a:pt x="42319" y="4742"/>
                  </a:lnTo>
                  <a:lnTo>
                    <a:pt x="42979" y="4682"/>
                  </a:lnTo>
                  <a:close/>
                  <a:moveTo>
                    <a:pt x="22630" y="20409"/>
                  </a:moveTo>
                  <a:lnTo>
                    <a:pt x="22630" y="20409"/>
                  </a:lnTo>
                  <a:lnTo>
                    <a:pt x="22630" y="20409"/>
                  </a:lnTo>
                  <a:close/>
                  <a:moveTo>
                    <a:pt x="26232" y="20409"/>
                  </a:moveTo>
                  <a:lnTo>
                    <a:pt x="26232" y="20409"/>
                  </a:lnTo>
                  <a:lnTo>
                    <a:pt x="26232" y="20409"/>
                  </a:lnTo>
                  <a:close/>
                  <a:moveTo>
                    <a:pt x="21360" y="22200"/>
                  </a:moveTo>
                  <a:lnTo>
                    <a:pt x="21190" y="22210"/>
                  </a:lnTo>
                  <a:lnTo>
                    <a:pt x="21370" y="22210"/>
                  </a:lnTo>
                  <a:lnTo>
                    <a:pt x="21360" y="22200"/>
                  </a:lnTo>
                  <a:close/>
                  <a:moveTo>
                    <a:pt x="36376" y="24190"/>
                  </a:moveTo>
                  <a:lnTo>
                    <a:pt x="36496" y="24370"/>
                  </a:lnTo>
                  <a:lnTo>
                    <a:pt x="36676" y="24731"/>
                  </a:lnTo>
                  <a:lnTo>
                    <a:pt x="36976" y="24851"/>
                  </a:lnTo>
                  <a:lnTo>
                    <a:pt x="36916" y="24791"/>
                  </a:lnTo>
                  <a:lnTo>
                    <a:pt x="36376" y="24190"/>
                  </a:lnTo>
                  <a:close/>
                  <a:moveTo>
                    <a:pt x="33495" y="25211"/>
                  </a:moveTo>
                  <a:lnTo>
                    <a:pt x="33375" y="25331"/>
                  </a:lnTo>
                  <a:lnTo>
                    <a:pt x="33315" y="25331"/>
                  </a:lnTo>
                  <a:lnTo>
                    <a:pt x="33375" y="25271"/>
                  </a:lnTo>
                  <a:lnTo>
                    <a:pt x="33495" y="25211"/>
                  </a:lnTo>
                  <a:close/>
                  <a:moveTo>
                    <a:pt x="26052" y="25571"/>
                  </a:moveTo>
                  <a:lnTo>
                    <a:pt x="26172" y="25631"/>
                  </a:lnTo>
                  <a:lnTo>
                    <a:pt x="26412" y="25691"/>
                  </a:lnTo>
                  <a:lnTo>
                    <a:pt x="26052" y="25571"/>
                  </a:lnTo>
                  <a:close/>
                  <a:moveTo>
                    <a:pt x="19929" y="25691"/>
                  </a:moveTo>
                  <a:lnTo>
                    <a:pt x="19929" y="25691"/>
                  </a:lnTo>
                  <a:lnTo>
                    <a:pt x="19929" y="25691"/>
                  </a:lnTo>
                  <a:close/>
                  <a:moveTo>
                    <a:pt x="25932" y="26171"/>
                  </a:moveTo>
                  <a:lnTo>
                    <a:pt x="26034" y="26197"/>
                  </a:lnTo>
                  <a:lnTo>
                    <a:pt x="26034" y="26197"/>
                  </a:lnTo>
                  <a:lnTo>
                    <a:pt x="25992" y="26171"/>
                  </a:lnTo>
                  <a:close/>
                  <a:moveTo>
                    <a:pt x="27432" y="28272"/>
                  </a:moveTo>
                  <a:lnTo>
                    <a:pt x="27732" y="28512"/>
                  </a:lnTo>
                  <a:lnTo>
                    <a:pt x="27552" y="28332"/>
                  </a:lnTo>
                  <a:lnTo>
                    <a:pt x="27432" y="28272"/>
                  </a:lnTo>
                  <a:close/>
                  <a:moveTo>
                    <a:pt x="20709" y="28632"/>
                  </a:moveTo>
                  <a:lnTo>
                    <a:pt x="20683" y="28726"/>
                  </a:lnTo>
                  <a:lnTo>
                    <a:pt x="20709" y="28692"/>
                  </a:lnTo>
                  <a:lnTo>
                    <a:pt x="20709" y="28632"/>
                  </a:lnTo>
                  <a:close/>
                  <a:moveTo>
                    <a:pt x="34485" y="29173"/>
                  </a:moveTo>
                  <a:lnTo>
                    <a:pt x="34635" y="29233"/>
                  </a:lnTo>
                  <a:lnTo>
                    <a:pt x="34575" y="29173"/>
                  </a:lnTo>
                  <a:close/>
                  <a:moveTo>
                    <a:pt x="33435" y="32714"/>
                  </a:moveTo>
                  <a:lnTo>
                    <a:pt x="33435" y="32714"/>
                  </a:lnTo>
                  <a:lnTo>
                    <a:pt x="33435" y="32714"/>
                  </a:lnTo>
                  <a:close/>
                  <a:moveTo>
                    <a:pt x="53964" y="32714"/>
                  </a:moveTo>
                  <a:lnTo>
                    <a:pt x="53964" y="32714"/>
                  </a:lnTo>
                  <a:lnTo>
                    <a:pt x="53964" y="32714"/>
                  </a:lnTo>
                  <a:close/>
                  <a:moveTo>
                    <a:pt x="55764" y="32714"/>
                  </a:moveTo>
                  <a:lnTo>
                    <a:pt x="55764" y="32714"/>
                  </a:lnTo>
                  <a:lnTo>
                    <a:pt x="55764" y="32714"/>
                  </a:lnTo>
                  <a:close/>
                  <a:moveTo>
                    <a:pt x="33435" y="32714"/>
                  </a:moveTo>
                  <a:lnTo>
                    <a:pt x="33135" y="33074"/>
                  </a:lnTo>
                  <a:lnTo>
                    <a:pt x="33122" y="33096"/>
                  </a:lnTo>
                  <a:lnTo>
                    <a:pt x="33435" y="32714"/>
                  </a:lnTo>
                  <a:close/>
                  <a:moveTo>
                    <a:pt x="51983" y="35595"/>
                  </a:moveTo>
                  <a:lnTo>
                    <a:pt x="52043" y="35655"/>
                  </a:lnTo>
                  <a:lnTo>
                    <a:pt x="52079" y="35655"/>
                  </a:lnTo>
                  <a:lnTo>
                    <a:pt x="51983" y="35595"/>
                  </a:lnTo>
                  <a:close/>
                  <a:moveTo>
                    <a:pt x="56905" y="0"/>
                  </a:moveTo>
                  <a:lnTo>
                    <a:pt x="0" y="10024"/>
                  </a:lnTo>
                  <a:lnTo>
                    <a:pt x="0" y="16987"/>
                  </a:lnTo>
                  <a:lnTo>
                    <a:pt x="541" y="16867"/>
                  </a:lnTo>
                  <a:lnTo>
                    <a:pt x="1021" y="16807"/>
                  </a:lnTo>
                  <a:lnTo>
                    <a:pt x="1441" y="16807"/>
                  </a:lnTo>
                  <a:lnTo>
                    <a:pt x="1261" y="16687"/>
                  </a:lnTo>
                  <a:lnTo>
                    <a:pt x="721" y="16447"/>
                  </a:lnTo>
                  <a:lnTo>
                    <a:pt x="1321" y="16507"/>
                  </a:lnTo>
                  <a:lnTo>
                    <a:pt x="1801" y="16507"/>
                  </a:lnTo>
                  <a:lnTo>
                    <a:pt x="2101" y="16567"/>
                  </a:lnTo>
                  <a:lnTo>
                    <a:pt x="2101" y="16627"/>
                  </a:lnTo>
                  <a:lnTo>
                    <a:pt x="2161" y="16567"/>
                  </a:lnTo>
                  <a:lnTo>
                    <a:pt x="1981" y="16507"/>
                  </a:lnTo>
                  <a:lnTo>
                    <a:pt x="1741" y="16387"/>
                  </a:lnTo>
                  <a:lnTo>
                    <a:pt x="1441" y="16327"/>
                  </a:lnTo>
                  <a:lnTo>
                    <a:pt x="901" y="16267"/>
                  </a:lnTo>
                  <a:lnTo>
                    <a:pt x="661" y="16207"/>
                  </a:lnTo>
                  <a:lnTo>
                    <a:pt x="901" y="16207"/>
                  </a:lnTo>
                  <a:lnTo>
                    <a:pt x="1501" y="16087"/>
                  </a:lnTo>
                  <a:lnTo>
                    <a:pt x="1801" y="16087"/>
                  </a:lnTo>
                  <a:lnTo>
                    <a:pt x="2101" y="16147"/>
                  </a:lnTo>
                  <a:lnTo>
                    <a:pt x="2281" y="16147"/>
                  </a:lnTo>
                  <a:lnTo>
                    <a:pt x="2341" y="16087"/>
                  </a:lnTo>
                  <a:lnTo>
                    <a:pt x="2161" y="16027"/>
                  </a:lnTo>
                  <a:lnTo>
                    <a:pt x="1741" y="15787"/>
                  </a:lnTo>
                  <a:lnTo>
                    <a:pt x="1441" y="15667"/>
                  </a:lnTo>
                  <a:lnTo>
                    <a:pt x="1801" y="15667"/>
                  </a:lnTo>
                  <a:lnTo>
                    <a:pt x="2281" y="15727"/>
                  </a:lnTo>
                  <a:lnTo>
                    <a:pt x="2702" y="15847"/>
                  </a:lnTo>
                  <a:lnTo>
                    <a:pt x="2702" y="15847"/>
                  </a:lnTo>
                  <a:lnTo>
                    <a:pt x="2462" y="15727"/>
                  </a:lnTo>
                  <a:lnTo>
                    <a:pt x="2341" y="15607"/>
                  </a:lnTo>
                  <a:lnTo>
                    <a:pt x="2522" y="15667"/>
                  </a:lnTo>
                  <a:lnTo>
                    <a:pt x="2822" y="15667"/>
                  </a:lnTo>
                  <a:lnTo>
                    <a:pt x="2942" y="15727"/>
                  </a:lnTo>
                  <a:lnTo>
                    <a:pt x="3122" y="15607"/>
                  </a:lnTo>
                  <a:lnTo>
                    <a:pt x="3602" y="15427"/>
                  </a:lnTo>
                  <a:lnTo>
                    <a:pt x="3122" y="15367"/>
                  </a:lnTo>
                  <a:lnTo>
                    <a:pt x="3002" y="15367"/>
                  </a:lnTo>
                  <a:lnTo>
                    <a:pt x="2702" y="15427"/>
                  </a:lnTo>
                  <a:lnTo>
                    <a:pt x="2642" y="15427"/>
                  </a:lnTo>
                  <a:lnTo>
                    <a:pt x="2702" y="15367"/>
                  </a:lnTo>
                  <a:lnTo>
                    <a:pt x="3002" y="15307"/>
                  </a:lnTo>
                  <a:lnTo>
                    <a:pt x="3122" y="15307"/>
                  </a:lnTo>
                  <a:lnTo>
                    <a:pt x="3482" y="15247"/>
                  </a:lnTo>
                  <a:lnTo>
                    <a:pt x="4502" y="15247"/>
                  </a:lnTo>
                  <a:lnTo>
                    <a:pt x="5043" y="15307"/>
                  </a:lnTo>
                  <a:lnTo>
                    <a:pt x="4382" y="15066"/>
                  </a:lnTo>
                  <a:lnTo>
                    <a:pt x="3602" y="14886"/>
                  </a:lnTo>
                  <a:lnTo>
                    <a:pt x="3362" y="14826"/>
                  </a:lnTo>
                  <a:lnTo>
                    <a:pt x="3662" y="14766"/>
                  </a:lnTo>
                  <a:lnTo>
                    <a:pt x="4442" y="14826"/>
                  </a:lnTo>
                  <a:lnTo>
                    <a:pt x="5043" y="14946"/>
                  </a:lnTo>
                  <a:lnTo>
                    <a:pt x="5583" y="15066"/>
                  </a:lnTo>
                  <a:lnTo>
                    <a:pt x="5463" y="15006"/>
                  </a:lnTo>
                  <a:lnTo>
                    <a:pt x="5343" y="14886"/>
                  </a:lnTo>
                  <a:lnTo>
                    <a:pt x="5523" y="14946"/>
                  </a:lnTo>
                  <a:lnTo>
                    <a:pt x="5943" y="15066"/>
                  </a:lnTo>
                  <a:lnTo>
                    <a:pt x="6123" y="15126"/>
                  </a:lnTo>
                  <a:lnTo>
                    <a:pt x="6003" y="15066"/>
                  </a:lnTo>
                  <a:lnTo>
                    <a:pt x="5883" y="15006"/>
                  </a:lnTo>
                  <a:lnTo>
                    <a:pt x="5823" y="14946"/>
                  </a:lnTo>
                  <a:lnTo>
                    <a:pt x="5883" y="14946"/>
                  </a:lnTo>
                  <a:lnTo>
                    <a:pt x="6063" y="15006"/>
                  </a:lnTo>
                  <a:lnTo>
                    <a:pt x="6483" y="15126"/>
                  </a:lnTo>
                  <a:lnTo>
                    <a:pt x="6663" y="15187"/>
                  </a:lnTo>
                  <a:lnTo>
                    <a:pt x="6603" y="15126"/>
                  </a:lnTo>
                  <a:lnTo>
                    <a:pt x="7084" y="15367"/>
                  </a:lnTo>
                  <a:lnTo>
                    <a:pt x="7504" y="15427"/>
                  </a:lnTo>
                  <a:lnTo>
                    <a:pt x="7444" y="15367"/>
                  </a:lnTo>
                  <a:lnTo>
                    <a:pt x="7384" y="15247"/>
                  </a:lnTo>
                  <a:lnTo>
                    <a:pt x="7504" y="15307"/>
                  </a:lnTo>
                  <a:lnTo>
                    <a:pt x="7864" y="15487"/>
                  </a:lnTo>
                  <a:lnTo>
                    <a:pt x="7924" y="15487"/>
                  </a:lnTo>
                  <a:lnTo>
                    <a:pt x="7744" y="15307"/>
                  </a:lnTo>
                  <a:lnTo>
                    <a:pt x="8104" y="15487"/>
                  </a:lnTo>
                  <a:lnTo>
                    <a:pt x="8344" y="15547"/>
                  </a:lnTo>
                  <a:lnTo>
                    <a:pt x="8704" y="15727"/>
                  </a:lnTo>
                  <a:lnTo>
                    <a:pt x="9004" y="15967"/>
                  </a:lnTo>
                  <a:lnTo>
                    <a:pt x="9124" y="15967"/>
                  </a:lnTo>
                  <a:lnTo>
                    <a:pt x="9304" y="16087"/>
                  </a:lnTo>
                  <a:lnTo>
                    <a:pt x="9064" y="15907"/>
                  </a:lnTo>
                  <a:lnTo>
                    <a:pt x="8884" y="15727"/>
                  </a:lnTo>
                  <a:lnTo>
                    <a:pt x="9124" y="15847"/>
                  </a:lnTo>
                  <a:lnTo>
                    <a:pt x="9665" y="16147"/>
                  </a:lnTo>
                  <a:lnTo>
                    <a:pt x="10205" y="16567"/>
                  </a:lnTo>
                  <a:lnTo>
                    <a:pt x="10265" y="16627"/>
                  </a:lnTo>
                  <a:lnTo>
                    <a:pt x="10565" y="16867"/>
                  </a:lnTo>
                  <a:lnTo>
                    <a:pt x="10445" y="16687"/>
                  </a:lnTo>
                  <a:lnTo>
                    <a:pt x="10025" y="16267"/>
                  </a:lnTo>
                  <a:lnTo>
                    <a:pt x="9665" y="15907"/>
                  </a:lnTo>
                  <a:lnTo>
                    <a:pt x="9425" y="15727"/>
                  </a:lnTo>
                  <a:lnTo>
                    <a:pt x="9725" y="15847"/>
                  </a:lnTo>
                  <a:lnTo>
                    <a:pt x="10145" y="16147"/>
                  </a:lnTo>
                  <a:lnTo>
                    <a:pt x="10625" y="16507"/>
                  </a:lnTo>
                  <a:lnTo>
                    <a:pt x="11045" y="16927"/>
                  </a:lnTo>
                  <a:lnTo>
                    <a:pt x="11405" y="17347"/>
                  </a:lnTo>
                  <a:lnTo>
                    <a:pt x="11525" y="17588"/>
                  </a:lnTo>
                  <a:lnTo>
                    <a:pt x="11645" y="17708"/>
                  </a:lnTo>
                  <a:lnTo>
                    <a:pt x="11766" y="17948"/>
                  </a:lnTo>
                  <a:lnTo>
                    <a:pt x="11705" y="17708"/>
                  </a:lnTo>
                  <a:lnTo>
                    <a:pt x="11585" y="17167"/>
                  </a:lnTo>
                  <a:lnTo>
                    <a:pt x="11525" y="16927"/>
                  </a:lnTo>
                  <a:lnTo>
                    <a:pt x="11645" y="17107"/>
                  </a:lnTo>
                  <a:lnTo>
                    <a:pt x="11946" y="17588"/>
                  </a:lnTo>
                  <a:lnTo>
                    <a:pt x="12186" y="18128"/>
                  </a:lnTo>
                  <a:lnTo>
                    <a:pt x="12066" y="17528"/>
                  </a:lnTo>
                  <a:lnTo>
                    <a:pt x="12066" y="17588"/>
                  </a:lnTo>
                  <a:lnTo>
                    <a:pt x="12006" y="17407"/>
                  </a:lnTo>
                  <a:lnTo>
                    <a:pt x="12126" y="17588"/>
                  </a:lnTo>
                  <a:lnTo>
                    <a:pt x="12486" y="18128"/>
                  </a:lnTo>
                  <a:lnTo>
                    <a:pt x="12666" y="18548"/>
                  </a:lnTo>
                  <a:lnTo>
                    <a:pt x="12846" y="18908"/>
                  </a:lnTo>
                  <a:lnTo>
                    <a:pt x="12846" y="18848"/>
                  </a:lnTo>
                  <a:lnTo>
                    <a:pt x="12906" y="18728"/>
                  </a:lnTo>
                  <a:lnTo>
                    <a:pt x="12906" y="18848"/>
                  </a:lnTo>
                  <a:lnTo>
                    <a:pt x="12846" y="18968"/>
                  </a:lnTo>
                  <a:lnTo>
                    <a:pt x="12906" y="19148"/>
                  </a:lnTo>
                  <a:lnTo>
                    <a:pt x="12966" y="19268"/>
                  </a:lnTo>
                  <a:lnTo>
                    <a:pt x="13026" y="19088"/>
                  </a:lnTo>
                  <a:lnTo>
                    <a:pt x="12966" y="18848"/>
                  </a:lnTo>
                  <a:lnTo>
                    <a:pt x="12906" y="18548"/>
                  </a:lnTo>
                  <a:lnTo>
                    <a:pt x="12966" y="18068"/>
                  </a:lnTo>
                  <a:lnTo>
                    <a:pt x="13026" y="17708"/>
                  </a:lnTo>
                  <a:lnTo>
                    <a:pt x="13206" y="17287"/>
                  </a:lnTo>
                  <a:lnTo>
                    <a:pt x="13386" y="16927"/>
                  </a:lnTo>
                  <a:lnTo>
                    <a:pt x="13566" y="16627"/>
                  </a:lnTo>
                  <a:lnTo>
                    <a:pt x="13446" y="16927"/>
                  </a:lnTo>
                  <a:lnTo>
                    <a:pt x="13326" y="17347"/>
                  </a:lnTo>
                  <a:lnTo>
                    <a:pt x="13266" y="17948"/>
                  </a:lnTo>
                  <a:lnTo>
                    <a:pt x="13206" y="18428"/>
                  </a:lnTo>
                  <a:lnTo>
                    <a:pt x="13266" y="18368"/>
                  </a:lnTo>
                  <a:lnTo>
                    <a:pt x="13266" y="18128"/>
                  </a:lnTo>
                  <a:lnTo>
                    <a:pt x="13326" y="17888"/>
                  </a:lnTo>
                  <a:lnTo>
                    <a:pt x="13446" y="17528"/>
                  </a:lnTo>
                  <a:lnTo>
                    <a:pt x="13686" y="17047"/>
                  </a:lnTo>
                  <a:lnTo>
                    <a:pt x="13866" y="16687"/>
                  </a:lnTo>
                  <a:lnTo>
                    <a:pt x="13926" y="16507"/>
                  </a:lnTo>
                  <a:lnTo>
                    <a:pt x="14046" y="15967"/>
                  </a:lnTo>
                  <a:lnTo>
                    <a:pt x="14167" y="15787"/>
                  </a:lnTo>
                  <a:lnTo>
                    <a:pt x="14127" y="16100"/>
                  </a:lnTo>
                  <a:lnTo>
                    <a:pt x="14347" y="15607"/>
                  </a:lnTo>
                  <a:lnTo>
                    <a:pt x="14467" y="15367"/>
                  </a:lnTo>
                  <a:lnTo>
                    <a:pt x="14407" y="15667"/>
                  </a:lnTo>
                  <a:lnTo>
                    <a:pt x="14287" y="16207"/>
                  </a:lnTo>
                  <a:lnTo>
                    <a:pt x="14247" y="16567"/>
                  </a:lnTo>
                  <a:lnTo>
                    <a:pt x="14287" y="16327"/>
                  </a:lnTo>
                  <a:lnTo>
                    <a:pt x="14587" y="15487"/>
                  </a:lnTo>
                  <a:lnTo>
                    <a:pt x="14767" y="15126"/>
                  </a:lnTo>
                  <a:lnTo>
                    <a:pt x="15007" y="14826"/>
                  </a:lnTo>
                  <a:lnTo>
                    <a:pt x="15127" y="14646"/>
                  </a:lnTo>
                  <a:lnTo>
                    <a:pt x="15007" y="14886"/>
                  </a:lnTo>
                  <a:lnTo>
                    <a:pt x="14887" y="15187"/>
                  </a:lnTo>
                  <a:lnTo>
                    <a:pt x="14767" y="15547"/>
                  </a:lnTo>
                  <a:lnTo>
                    <a:pt x="14647" y="15847"/>
                  </a:lnTo>
                  <a:lnTo>
                    <a:pt x="14827" y="15487"/>
                  </a:lnTo>
                  <a:lnTo>
                    <a:pt x="15067" y="15126"/>
                  </a:lnTo>
                  <a:lnTo>
                    <a:pt x="15247" y="14886"/>
                  </a:lnTo>
                  <a:lnTo>
                    <a:pt x="15307" y="14826"/>
                  </a:lnTo>
                  <a:lnTo>
                    <a:pt x="15307" y="14766"/>
                  </a:lnTo>
                  <a:lnTo>
                    <a:pt x="15367" y="14706"/>
                  </a:lnTo>
                  <a:lnTo>
                    <a:pt x="15427" y="14706"/>
                  </a:lnTo>
                  <a:lnTo>
                    <a:pt x="15367" y="14766"/>
                  </a:lnTo>
                  <a:lnTo>
                    <a:pt x="15307" y="15126"/>
                  </a:lnTo>
                  <a:lnTo>
                    <a:pt x="15487" y="14766"/>
                  </a:lnTo>
                  <a:lnTo>
                    <a:pt x="15547" y="14766"/>
                  </a:lnTo>
                  <a:lnTo>
                    <a:pt x="15547" y="14646"/>
                  </a:lnTo>
                  <a:lnTo>
                    <a:pt x="15727" y="14346"/>
                  </a:lnTo>
                  <a:lnTo>
                    <a:pt x="15907" y="13986"/>
                  </a:lnTo>
                  <a:lnTo>
                    <a:pt x="16147" y="13686"/>
                  </a:lnTo>
                  <a:lnTo>
                    <a:pt x="16387" y="13446"/>
                  </a:lnTo>
                  <a:lnTo>
                    <a:pt x="16568" y="13326"/>
                  </a:lnTo>
                  <a:lnTo>
                    <a:pt x="16628" y="13326"/>
                  </a:lnTo>
                  <a:lnTo>
                    <a:pt x="16448" y="13506"/>
                  </a:lnTo>
                  <a:lnTo>
                    <a:pt x="16207" y="13746"/>
                  </a:lnTo>
                  <a:lnTo>
                    <a:pt x="16027" y="14046"/>
                  </a:lnTo>
                  <a:lnTo>
                    <a:pt x="15907" y="14406"/>
                  </a:lnTo>
                  <a:lnTo>
                    <a:pt x="15787" y="14766"/>
                  </a:lnTo>
                  <a:lnTo>
                    <a:pt x="15787" y="15006"/>
                  </a:lnTo>
                  <a:lnTo>
                    <a:pt x="15847" y="14946"/>
                  </a:lnTo>
                  <a:lnTo>
                    <a:pt x="16027" y="14706"/>
                  </a:lnTo>
                  <a:lnTo>
                    <a:pt x="16147" y="14346"/>
                  </a:lnTo>
                  <a:lnTo>
                    <a:pt x="16448" y="13806"/>
                  </a:lnTo>
                  <a:lnTo>
                    <a:pt x="16808" y="13326"/>
                  </a:lnTo>
                  <a:lnTo>
                    <a:pt x="16568" y="13866"/>
                  </a:lnTo>
                  <a:lnTo>
                    <a:pt x="16448" y="14286"/>
                  </a:lnTo>
                  <a:lnTo>
                    <a:pt x="16508" y="14226"/>
                  </a:lnTo>
                  <a:lnTo>
                    <a:pt x="16508" y="14106"/>
                  </a:lnTo>
                  <a:lnTo>
                    <a:pt x="16688" y="13746"/>
                  </a:lnTo>
                  <a:lnTo>
                    <a:pt x="16868" y="13446"/>
                  </a:lnTo>
                  <a:lnTo>
                    <a:pt x="17108" y="13206"/>
                  </a:lnTo>
                  <a:lnTo>
                    <a:pt x="17588" y="12725"/>
                  </a:lnTo>
                  <a:lnTo>
                    <a:pt x="17708" y="12605"/>
                  </a:lnTo>
                  <a:lnTo>
                    <a:pt x="17768" y="12605"/>
                  </a:lnTo>
                  <a:lnTo>
                    <a:pt x="18008" y="12425"/>
                  </a:lnTo>
                  <a:lnTo>
                    <a:pt x="18128" y="12305"/>
                  </a:lnTo>
                  <a:lnTo>
                    <a:pt x="18188" y="12245"/>
                  </a:lnTo>
                  <a:lnTo>
                    <a:pt x="18188" y="12305"/>
                  </a:lnTo>
                  <a:lnTo>
                    <a:pt x="18008" y="12485"/>
                  </a:lnTo>
                  <a:lnTo>
                    <a:pt x="17828" y="12665"/>
                  </a:lnTo>
                  <a:lnTo>
                    <a:pt x="17648" y="12966"/>
                  </a:lnTo>
                  <a:lnTo>
                    <a:pt x="17408" y="13386"/>
                  </a:lnTo>
                  <a:lnTo>
                    <a:pt x="17288" y="13746"/>
                  </a:lnTo>
                  <a:lnTo>
                    <a:pt x="17348" y="13686"/>
                  </a:lnTo>
                  <a:lnTo>
                    <a:pt x="17768" y="13266"/>
                  </a:lnTo>
                  <a:lnTo>
                    <a:pt x="17948" y="13146"/>
                  </a:lnTo>
                  <a:lnTo>
                    <a:pt x="18188" y="12846"/>
                  </a:lnTo>
                  <a:lnTo>
                    <a:pt x="18548" y="12545"/>
                  </a:lnTo>
                  <a:lnTo>
                    <a:pt x="19029" y="12185"/>
                  </a:lnTo>
                  <a:lnTo>
                    <a:pt x="19209" y="12125"/>
                  </a:lnTo>
                  <a:lnTo>
                    <a:pt x="19449" y="11885"/>
                  </a:lnTo>
                  <a:lnTo>
                    <a:pt x="20049" y="11525"/>
                  </a:lnTo>
                  <a:lnTo>
                    <a:pt x="19569" y="12005"/>
                  </a:lnTo>
                  <a:lnTo>
                    <a:pt x="19369" y="12285"/>
                  </a:lnTo>
                  <a:lnTo>
                    <a:pt x="19569" y="12125"/>
                  </a:lnTo>
                  <a:lnTo>
                    <a:pt x="19929" y="11885"/>
                  </a:lnTo>
                  <a:lnTo>
                    <a:pt x="20469" y="11585"/>
                  </a:lnTo>
                  <a:lnTo>
                    <a:pt x="20049" y="11945"/>
                  </a:lnTo>
                  <a:lnTo>
                    <a:pt x="20229" y="11825"/>
                  </a:lnTo>
                  <a:lnTo>
                    <a:pt x="20469" y="11705"/>
                  </a:lnTo>
                  <a:lnTo>
                    <a:pt x="20649" y="11645"/>
                  </a:lnTo>
                  <a:lnTo>
                    <a:pt x="20949" y="11345"/>
                  </a:lnTo>
                  <a:lnTo>
                    <a:pt x="21190" y="11105"/>
                  </a:lnTo>
                  <a:lnTo>
                    <a:pt x="21490" y="10925"/>
                  </a:lnTo>
                  <a:lnTo>
                    <a:pt x="22090" y="10625"/>
                  </a:lnTo>
                  <a:lnTo>
                    <a:pt x="22210" y="10565"/>
                  </a:lnTo>
                  <a:lnTo>
                    <a:pt x="22390" y="10444"/>
                  </a:lnTo>
                  <a:lnTo>
                    <a:pt x="22570" y="10384"/>
                  </a:lnTo>
                  <a:lnTo>
                    <a:pt x="22450" y="10505"/>
                  </a:lnTo>
                  <a:lnTo>
                    <a:pt x="22030" y="10865"/>
                  </a:lnTo>
                  <a:lnTo>
                    <a:pt x="21610" y="11345"/>
                  </a:lnTo>
                  <a:lnTo>
                    <a:pt x="21850" y="11165"/>
                  </a:lnTo>
                  <a:lnTo>
                    <a:pt x="22330" y="10865"/>
                  </a:lnTo>
                  <a:lnTo>
                    <a:pt x="22870" y="10685"/>
                  </a:lnTo>
                  <a:lnTo>
                    <a:pt x="23350" y="10384"/>
                  </a:lnTo>
                  <a:lnTo>
                    <a:pt x="22870" y="10865"/>
                  </a:lnTo>
                  <a:lnTo>
                    <a:pt x="22270" y="11525"/>
                  </a:lnTo>
                  <a:lnTo>
                    <a:pt x="22150" y="11585"/>
                  </a:lnTo>
                  <a:lnTo>
                    <a:pt x="22150" y="11585"/>
                  </a:lnTo>
                  <a:lnTo>
                    <a:pt x="22510" y="11465"/>
                  </a:lnTo>
                  <a:lnTo>
                    <a:pt x="22570" y="11285"/>
                  </a:lnTo>
                  <a:lnTo>
                    <a:pt x="22690" y="11105"/>
                  </a:lnTo>
                  <a:lnTo>
                    <a:pt x="22870" y="10925"/>
                  </a:lnTo>
                  <a:lnTo>
                    <a:pt x="23230" y="10565"/>
                  </a:lnTo>
                  <a:lnTo>
                    <a:pt x="23591" y="10324"/>
                  </a:lnTo>
                  <a:lnTo>
                    <a:pt x="23711" y="10324"/>
                  </a:lnTo>
                  <a:lnTo>
                    <a:pt x="23591" y="10384"/>
                  </a:lnTo>
                  <a:lnTo>
                    <a:pt x="23350" y="10685"/>
                  </a:lnTo>
                  <a:lnTo>
                    <a:pt x="23230" y="10805"/>
                  </a:lnTo>
                  <a:lnTo>
                    <a:pt x="23591" y="10565"/>
                  </a:lnTo>
                  <a:lnTo>
                    <a:pt x="24011" y="10324"/>
                  </a:lnTo>
                  <a:lnTo>
                    <a:pt x="24611" y="10144"/>
                  </a:lnTo>
                  <a:lnTo>
                    <a:pt x="24851" y="10084"/>
                  </a:lnTo>
                  <a:lnTo>
                    <a:pt x="24671" y="10204"/>
                  </a:lnTo>
                  <a:lnTo>
                    <a:pt x="24131" y="10505"/>
                  </a:lnTo>
                  <a:lnTo>
                    <a:pt x="23591" y="10865"/>
                  </a:lnTo>
                  <a:lnTo>
                    <a:pt x="23290" y="11165"/>
                  </a:lnTo>
                  <a:lnTo>
                    <a:pt x="23230" y="11285"/>
                  </a:lnTo>
                  <a:lnTo>
                    <a:pt x="23771" y="11105"/>
                  </a:lnTo>
                  <a:lnTo>
                    <a:pt x="23891" y="10925"/>
                  </a:lnTo>
                  <a:lnTo>
                    <a:pt x="24131" y="10685"/>
                  </a:lnTo>
                  <a:lnTo>
                    <a:pt x="24431" y="10505"/>
                  </a:lnTo>
                  <a:lnTo>
                    <a:pt x="24971" y="10264"/>
                  </a:lnTo>
                  <a:lnTo>
                    <a:pt x="25752" y="10024"/>
                  </a:lnTo>
                  <a:lnTo>
                    <a:pt x="25031" y="10444"/>
                  </a:lnTo>
                  <a:lnTo>
                    <a:pt x="24551" y="10745"/>
                  </a:lnTo>
                  <a:lnTo>
                    <a:pt x="24431" y="10865"/>
                  </a:lnTo>
                  <a:lnTo>
                    <a:pt x="24671" y="10745"/>
                  </a:lnTo>
                  <a:lnTo>
                    <a:pt x="24971" y="10625"/>
                  </a:lnTo>
                  <a:lnTo>
                    <a:pt x="26112" y="10384"/>
                  </a:lnTo>
                  <a:lnTo>
                    <a:pt x="26772" y="10264"/>
                  </a:lnTo>
                  <a:lnTo>
                    <a:pt x="27072" y="10264"/>
                  </a:lnTo>
                  <a:lnTo>
                    <a:pt x="27012" y="10324"/>
                  </a:lnTo>
                  <a:lnTo>
                    <a:pt x="26832" y="10324"/>
                  </a:lnTo>
                  <a:lnTo>
                    <a:pt x="26172" y="10565"/>
                  </a:lnTo>
                  <a:lnTo>
                    <a:pt x="25631" y="10745"/>
                  </a:lnTo>
                  <a:lnTo>
                    <a:pt x="25812" y="10745"/>
                  </a:lnTo>
                  <a:lnTo>
                    <a:pt x="26232" y="10805"/>
                  </a:lnTo>
                  <a:lnTo>
                    <a:pt x="26352" y="10805"/>
                  </a:lnTo>
                  <a:lnTo>
                    <a:pt x="26832" y="10985"/>
                  </a:lnTo>
                  <a:lnTo>
                    <a:pt x="27192" y="11105"/>
                  </a:lnTo>
                  <a:lnTo>
                    <a:pt x="27432" y="11225"/>
                  </a:lnTo>
                  <a:lnTo>
                    <a:pt x="27612" y="11405"/>
                  </a:lnTo>
                  <a:lnTo>
                    <a:pt x="27552" y="11405"/>
                  </a:lnTo>
                  <a:lnTo>
                    <a:pt x="27432" y="11285"/>
                  </a:lnTo>
                  <a:lnTo>
                    <a:pt x="27132" y="11165"/>
                  </a:lnTo>
                  <a:lnTo>
                    <a:pt x="26832" y="11105"/>
                  </a:lnTo>
                  <a:lnTo>
                    <a:pt x="26172" y="11045"/>
                  </a:lnTo>
                  <a:lnTo>
                    <a:pt x="25091" y="11045"/>
                  </a:lnTo>
                  <a:lnTo>
                    <a:pt x="24971" y="11105"/>
                  </a:lnTo>
                  <a:lnTo>
                    <a:pt x="25091" y="11105"/>
                  </a:lnTo>
                  <a:lnTo>
                    <a:pt x="25812" y="11405"/>
                  </a:lnTo>
                  <a:lnTo>
                    <a:pt x="26472" y="11705"/>
                  </a:lnTo>
                  <a:lnTo>
                    <a:pt x="26712" y="11825"/>
                  </a:lnTo>
                  <a:lnTo>
                    <a:pt x="26412" y="11765"/>
                  </a:lnTo>
                  <a:lnTo>
                    <a:pt x="25752" y="11525"/>
                  </a:lnTo>
                  <a:lnTo>
                    <a:pt x="25031" y="11405"/>
                  </a:lnTo>
                  <a:lnTo>
                    <a:pt x="24611" y="11345"/>
                  </a:lnTo>
                  <a:lnTo>
                    <a:pt x="24191" y="11345"/>
                  </a:lnTo>
                  <a:lnTo>
                    <a:pt x="24491" y="11405"/>
                  </a:lnTo>
                  <a:lnTo>
                    <a:pt x="24851" y="11525"/>
                  </a:lnTo>
                  <a:lnTo>
                    <a:pt x="25451" y="11825"/>
                  </a:lnTo>
                  <a:lnTo>
                    <a:pt x="25992" y="12125"/>
                  </a:lnTo>
                  <a:lnTo>
                    <a:pt x="26112" y="12305"/>
                  </a:lnTo>
                  <a:lnTo>
                    <a:pt x="25932" y="12185"/>
                  </a:lnTo>
                  <a:lnTo>
                    <a:pt x="25391" y="11945"/>
                  </a:lnTo>
                  <a:lnTo>
                    <a:pt x="24791" y="11825"/>
                  </a:lnTo>
                  <a:lnTo>
                    <a:pt x="24431" y="11705"/>
                  </a:lnTo>
                  <a:lnTo>
                    <a:pt x="23951" y="11585"/>
                  </a:lnTo>
                  <a:lnTo>
                    <a:pt x="23651" y="11465"/>
                  </a:lnTo>
                  <a:lnTo>
                    <a:pt x="23471" y="11525"/>
                  </a:lnTo>
                  <a:lnTo>
                    <a:pt x="23771" y="11645"/>
                  </a:lnTo>
                  <a:lnTo>
                    <a:pt x="24191" y="11765"/>
                  </a:lnTo>
                  <a:lnTo>
                    <a:pt x="24791" y="12005"/>
                  </a:lnTo>
                  <a:lnTo>
                    <a:pt x="24971" y="12125"/>
                  </a:lnTo>
                  <a:lnTo>
                    <a:pt x="25031" y="12185"/>
                  </a:lnTo>
                  <a:lnTo>
                    <a:pt x="24911" y="12125"/>
                  </a:lnTo>
                  <a:lnTo>
                    <a:pt x="24731" y="12065"/>
                  </a:lnTo>
                  <a:lnTo>
                    <a:pt x="24131" y="11885"/>
                  </a:lnTo>
                  <a:lnTo>
                    <a:pt x="23471" y="11825"/>
                  </a:lnTo>
                  <a:lnTo>
                    <a:pt x="22750" y="11825"/>
                  </a:lnTo>
                  <a:lnTo>
                    <a:pt x="22270" y="12005"/>
                  </a:lnTo>
                  <a:lnTo>
                    <a:pt x="23230" y="12065"/>
                  </a:lnTo>
                  <a:lnTo>
                    <a:pt x="23591" y="12065"/>
                  </a:lnTo>
                  <a:lnTo>
                    <a:pt x="23891" y="12185"/>
                  </a:lnTo>
                  <a:lnTo>
                    <a:pt x="24071" y="12305"/>
                  </a:lnTo>
                  <a:lnTo>
                    <a:pt x="23891" y="12245"/>
                  </a:lnTo>
                  <a:lnTo>
                    <a:pt x="23591" y="12185"/>
                  </a:lnTo>
                  <a:lnTo>
                    <a:pt x="23230" y="12185"/>
                  </a:lnTo>
                  <a:lnTo>
                    <a:pt x="22090" y="12305"/>
                  </a:lnTo>
                  <a:lnTo>
                    <a:pt x="21850" y="12365"/>
                  </a:lnTo>
                  <a:lnTo>
                    <a:pt x="22270" y="12365"/>
                  </a:lnTo>
                  <a:lnTo>
                    <a:pt x="22810" y="12485"/>
                  </a:lnTo>
                  <a:lnTo>
                    <a:pt x="23350" y="12725"/>
                  </a:lnTo>
                  <a:lnTo>
                    <a:pt x="23350" y="12725"/>
                  </a:lnTo>
                  <a:lnTo>
                    <a:pt x="22750" y="12665"/>
                  </a:lnTo>
                  <a:lnTo>
                    <a:pt x="22270" y="12605"/>
                  </a:lnTo>
                  <a:lnTo>
                    <a:pt x="21910" y="12665"/>
                  </a:lnTo>
                  <a:lnTo>
                    <a:pt x="22030" y="12665"/>
                  </a:lnTo>
                  <a:lnTo>
                    <a:pt x="22090" y="12725"/>
                  </a:lnTo>
                  <a:lnTo>
                    <a:pt x="22570" y="12785"/>
                  </a:lnTo>
                  <a:lnTo>
                    <a:pt x="21910" y="12846"/>
                  </a:lnTo>
                  <a:lnTo>
                    <a:pt x="21430" y="12966"/>
                  </a:lnTo>
                  <a:lnTo>
                    <a:pt x="21009" y="13086"/>
                  </a:lnTo>
                  <a:lnTo>
                    <a:pt x="21610" y="12966"/>
                  </a:lnTo>
                  <a:lnTo>
                    <a:pt x="21970" y="12966"/>
                  </a:lnTo>
                  <a:lnTo>
                    <a:pt x="21670" y="13026"/>
                  </a:lnTo>
                  <a:lnTo>
                    <a:pt x="20949" y="13266"/>
                  </a:lnTo>
                  <a:lnTo>
                    <a:pt x="21310" y="13266"/>
                  </a:lnTo>
                  <a:lnTo>
                    <a:pt x="22030" y="13386"/>
                  </a:lnTo>
                  <a:lnTo>
                    <a:pt x="22390" y="13446"/>
                  </a:lnTo>
                  <a:lnTo>
                    <a:pt x="21310" y="13446"/>
                  </a:lnTo>
                  <a:lnTo>
                    <a:pt x="20589" y="13506"/>
                  </a:lnTo>
                  <a:lnTo>
                    <a:pt x="20229" y="13596"/>
                  </a:lnTo>
                  <a:lnTo>
                    <a:pt x="20229" y="13596"/>
                  </a:lnTo>
                  <a:lnTo>
                    <a:pt x="20469" y="13566"/>
                  </a:lnTo>
                  <a:lnTo>
                    <a:pt x="20889" y="13566"/>
                  </a:lnTo>
                  <a:lnTo>
                    <a:pt x="21190" y="13626"/>
                  </a:lnTo>
                  <a:lnTo>
                    <a:pt x="21250" y="13686"/>
                  </a:lnTo>
                  <a:lnTo>
                    <a:pt x="21310" y="13686"/>
                  </a:lnTo>
                  <a:lnTo>
                    <a:pt x="21610" y="13746"/>
                  </a:lnTo>
                  <a:lnTo>
                    <a:pt x="21910" y="13866"/>
                  </a:lnTo>
                  <a:lnTo>
                    <a:pt x="21190" y="13866"/>
                  </a:lnTo>
                  <a:lnTo>
                    <a:pt x="21430" y="13986"/>
                  </a:lnTo>
                  <a:lnTo>
                    <a:pt x="21190" y="13926"/>
                  </a:lnTo>
                  <a:lnTo>
                    <a:pt x="20529" y="13926"/>
                  </a:lnTo>
                  <a:lnTo>
                    <a:pt x="20229" y="13986"/>
                  </a:lnTo>
                  <a:lnTo>
                    <a:pt x="19929" y="14046"/>
                  </a:lnTo>
                  <a:lnTo>
                    <a:pt x="19749" y="14106"/>
                  </a:lnTo>
                  <a:lnTo>
                    <a:pt x="20169" y="14166"/>
                  </a:lnTo>
                  <a:lnTo>
                    <a:pt x="20289" y="14166"/>
                  </a:lnTo>
                  <a:lnTo>
                    <a:pt x="20709" y="14226"/>
                  </a:lnTo>
                  <a:lnTo>
                    <a:pt x="21130" y="14286"/>
                  </a:lnTo>
                  <a:lnTo>
                    <a:pt x="21550" y="14346"/>
                  </a:lnTo>
                  <a:lnTo>
                    <a:pt x="21910" y="14466"/>
                  </a:lnTo>
                  <a:lnTo>
                    <a:pt x="22150" y="14586"/>
                  </a:lnTo>
                  <a:lnTo>
                    <a:pt x="21910" y="14526"/>
                  </a:lnTo>
                  <a:lnTo>
                    <a:pt x="21130" y="14406"/>
                  </a:lnTo>
                  <a:lnTo>
                    <a:pt x="20289" y="14406"/>
                  </a:lnTo>
                  <a:lnTo>
                    <a:pt x="19809" y="14466"/>
                  </a:lnTo>
                  <a:lnTo>
                    <a:pt x="20049" y="14586"/>
                  </a:lnTo>
                  <a:lnTo>
                    <a:pt x="20589" y="14646"/>
                  </a:lnTo>
                  <a:lnTo>
                    <a:pt x="21070" y="14706"/>
                  </a:lnTo>
                  <a:lnTo>
                    <a:pt x="21490" y="14886"/>
                  </a:lnTo>
                  <a:lnTo>
                    <a:pt x="21070" y="14826"/>
                  </a:lnTo>
                  <a:lnTo>
                    <a:pt x="20589" y="14766"/>
                  </a:lnTo>
                  <a:lnTo>
                    <a:pt x="20109" y="14766"/>
                  </a:lnTo>
                  <a:lnTo>
                    <a:pt x="19629" y="14826"/>
                  </a:lnTo>
                  <a:lnTo>
                    <a:pt x="19269" y="14886"/>
                  </a:lnTo>
                  <a:lnTo>
                    <a:pt x="19089" y="14886"/>
                  </a:lnTo>
                  <a:lnTo>
                    <a:pt x="18248" y="15066"/>
                  </a:lnTo>
                  <a:lnTo>
                    <a:pt x="18008" y="15126"/>
                  </a:lnTo>
                  <a:lnTo>
                    <a:pt x="17828" y="15247"/>
                  </a:lnTo>
                  <a:lnTo>
                    <a:pt x="18428" y="15126"/>
                  </a:lnTo>
                  <a:lnTo>
                    <a:pt x="19389" y="15006"/>
                  </a:lnTo>
                  <a:lnTo>
                    <a:pt x="20289" y="15006"/>
                  </a:lnTo>
                  <a:lnTo>
                    <a:pt x="20529" y="15126"/>
                  </a:lnTo>
                  <a:lnTo>
                    <a:pt x="20529" y="15126"/>
                  </a:lnTo>
                  <a:lnTo>
                    <a:pt x="20289" y="15066"/>
                  </a:lnTo>
                  <a:lnTo>
                    <a:pt x="19869" y="15066"/>
                  </a:lnTo>
                  <a:lnTo>
                    <a:pt x="19389" y="15187"/>
                  </a:lnTo>
                  <a:lnTo>
                    <a:pt x="18488" y="15367"/>
                  </a:lnTo>
                  <a:lnTo>
                    <a:pt x="17948" y="15547"/>
                  </a:lnTo>
                  <a:lnTo>
                    <a:pt x="18849" y="15427"/>
                  </a:lnTo>
                  <a:lnTo>
                    <a:pt x="19629" y="15367"/>
                  </a:lnTo>
                  <a:lnTo>
                    <a:pt x="19989" y="15367"/>
                  </a:lnTo>
                  <a:lnTo>
                    <a:pt x="19689" y="15427"/>
                  </a:lnTo>
                  <a:lnTo>
                    <a:pt x="18849" y="15607"/>
                  </a:lnTo>
                  <a:lnTo>
                    <a:pt x="18068" y="15787"/>
                  </a:lnTo>
                  <a:lnTo>
                    <a:pt x="17588" y="15907"/>
                  </a:lnTo>
                  <a:lnTo>
                    <a:pt x="16868" y="16087"/>
                  </a:lnTo>
                  <a:lnTo>
                    <a:pt x="16808" y="16147"/>
                  </a:lnTo>
                  <a:lnTo>
                    <a:pt x="16808" y="16147"/>
                  </a:lnTo>
                  <a:lnTo>
                    <a:pt x="17288" y="16027"/>
                  </a:lnTo>
                  <a:lnTo>
                    <a:pt x="18128" y="15907"/>
                  </a:lnTo>
                  <a:lnTo>
                    <a:pt x="18969" y="15847"/>
                  </a:lnTo>
                  <a:lnTo>
                    <a:pt x="19329" y="15847"/>
                  </a:lnTo>
                  <a:lnTo>
                    <a:pt x="19209" y="15907"/>
                  </a:lnTo>
                  <a:lnTo>
                    <a:pt x="18969" y="15907"/>
                  </a:lnTo>
                  <a:lnTo>
                    <a:pt x="18188" y="16027"/>
                  </a:lnTo>
                  <a:lnTo>
                    <a:pt x="17348" y="16267"/>
                  </a:lnTo>
                  <a:lnTo>
                    <a:pt x="16868" y="16447"/>
                  </a:lnTo>
                  <a:lnTo>
                    <a:pt x="16448" y="16627"/>
                  </a:lnTo>
                  <a:lnTo>
                    <a:pt x="16387" y="16747"/>
                  </a:lnTo>
                  <a:lnTo>
                    <a:pt x="16568" y="16687"/>
                  </a:lnTo>
                  <a:lnTo>
                    <a:pt x="17888" y="16387"/>
                  </a:lnTo>
                  <a:lnTo>
                    <a:pt x="18608" y="16267"/>
                  </a:lnTo>
                  <a:lnTo>
                    <a:pt x="18969" y="16267"/>
                  </a:lnTo>
                  <a:lnTo>
                    <a:pt x="18608" y="16327"/>
                  </a:lnTo>
                  <a:lnTo>
                    <a:pt x="17888" y="16567"/>
                  </a:lnTo>
                  <a:lnTo>
                    <a:pt x="17288" y="16747"/>
                  </a:lnTo>
                  <a:lnTo>
                    <a:pt x="17708" y="16687"/>
                  </a:lnTo>
                  <a:lnTo>
                    <a:pt x="18368" y="16567"/>
                  </a:lnTo>
                  <a:lnTo>
                    <a:pt x="18668" y="16447"/>
                  </a:lnTo>
                  <a:lnTo>
                    <a:pt x="18368" y="16627"/>
                  </a:lnTo>
                  <a:lnTo>
                    <a:pt x="17708" y="16867"/>
                  </a:lnTo>
                  <a:lnTo>
                    <a:pt x="17408" y="16927"/>
                  </a:lnTo>
                  <a:lnTo>
                    <a:pt x="17468" y="16927"/>
                  </a:lnTo>
                  <a:lnTo>
                    <a:pt x="18248" y="16867"/>
                  </a:lnTo>
                  <a:lnTo>
                    <a:pt x="18488" y="16927"/>
                  </a:lnTo>
                  <a:lnTo>
                    <a:pt x="18248" y="16927"/>
                  </a:lnTo>
                  <a:lnTo>
                    <a:pt x="17468" y="17107"/>
                  </a:lnTo>
                  <a:lnTo>
                    <a:pt x="16688" y="17347"/>
                  </a:lnTo>
                  <a:lnTo>
                    <a:pt x="16207" y="17468"/>
                  </a:lnTo>
                  <a:lnTo>
                    <a:pt x="15907" y="17588"/>
                  </a:lnTo>
                  <a:lnTo>
                    <a:pt x="15907" y="17588"/>
                  </a:lnTo>
                  <a:lnTo>
                    <a:pt x="16508" y="17528"/>
                  </a:lnTo>
                  <a:lnTo>
                    <a:pt x="17108" y="17468"/>
                  </a:lnTo>
                  <a:lnTo>
                    <a:pt x="17168" y="17407"/>
                  </a:lnTo>
                  <a:lnTo>
                    <a:pt x="17468" y="17227"/>
                  </a:lnTo>
                  <a:lnTo>
                    <a:pt x="17588" y="17167"/>
                  </a:lnTo>
                  <a:lnTo>
                    <a:pt x="17468" y="17287"/>
                  </a:lnTo>
                  <a:lnTo>
                    <a:pt x="17318" y="17437"/>
                  </a:lnTo>
                  <a:lnTo>
                    <a:pt x="17318" y="17437"/>
                  </a:lnTo>
                  <a:lnTo>
                    <a:pt x="17168" y="17468"/>
                  </a:lnTo>
                  <a:lnTo>
                    <a:pt x="16568" y="18068"/>
                  </a:lnTo>
                  <a:lnTo>
                    <a:pt x="16748" y="18068"/>
                  </a:lnTo>
                  <a:lnTo>
                    <a:pt x="17228" y="17708"/>
                  </a:lnTo>
                  <a:lnTo>
                    <a:pt x="17768" y="17347"/>
                  </a:lnTo>
                  <a:lnTo>
                    <a:pt x="18008" y="17287"/>
                  </a:lnTo>
                  <a:lnTo>
                    <a:pt x="18008" y="17287"/>
                  </a:lnTo>
                  <a:lnTo>
                    <a:pt x="17828" y="17407"/>
                  </a:lnTo>
                  <a:lnTo>
                    <a:pt x="17588" y="17648"/>
                  </a:lnTo>
                  <a:lnTo>
                    <a:pt x="17768" y="17528"/>
                  </a:lnTo>
                  <a:lnTo>
                    <a:pt x="17888" y="17468"/>
                  </a:lnTo>
                  <a:lnTo>
                    <a:pt x="18188" y="17227"/>
                  </a:lnTo>
                  <a:lnTo>
                    <a:pt x="18548" y="17107"/>
                  </a:lnTo>
                  <a:lnTo>
                    <a:pt x="18789" y="17047"/>
                  </a:lnTo>
                  <a:lnTo>
                    <a:pt x="19149" y="16807"/>
                  </a:lnTo>
                  <a:lnTo>
                    <a:pt x="18909" y="17107"/>
                  </a:lnTo>
                  <a:lnTo>
                    <a:pt x="18969" y="17047"/>
                  </a:lnTo>
                  <a:lnTo>
                    <a:pt x="19029" y="17047"/>
                  </a:lnTo>
                  <a:lnTo>
                    <a:pt x="19389" y="16867"/>
                  </a:lnTo>
                  <a:lnTo>
                    <a:pt x="19509" y="16807"/>
                  </a:lnTo>
                  <a:lnTo>
                    <a:pt x="19449" y="16927"/>
                  </a:lnTo>
                  <a:lnTo>
                    <a:pt x="19389" y="16987"/>
                  </a:lnTo>
                  <a:lnTo>
                    <a:pt x="19809" y="16867"/>
                  </a:lnTo>
                  <a:lnTo>
                    <a:pt x="20289" y="16687"/>
                  </a:lnTo>
                  <a:lnTo>
                    <a:pt x="20229" y="16747"/>
                  </a:lnTo>
                  <a:lnTo>
                    <a:pt x="20409" y="16627"/>
                  </a:lnTo>
                  <a:lnTo>
                    <a:pt x="20829" y="16567"/>
                  </a:lnTo>
                  <a:lnTo>
                    <a:pt x="21009" y="16507"/>
                  </a:lnTo>
                  <a:lnTo>
                    <a:pt x="20889" y="16627"/>
                  </a:lnTo>
                  <a:lnTo>
                    <a:pt x="20769" y="16687"/>
                  </a:lnTo>
                  <a:lnTo>
                    <a:pt x="20949" y="16627"/>
                  </a:lnTo>
                  <a:lnTo>
                    <a:pt x="21370" y="16507"/>
                  </a:lnTo>
                  <a:lnTo>
                    <a:pt x="21550" y="16447"/>
                  </a:lnTo>
                  <a:lnTo>
                    <a:pt x="21430" y="16567"/>
                  </a:lnTo>
                  <a:lnTo>
                    <a:pt x="21310" y="16627"/>
                  </a:lnTo>
                  <a:lnTo>
                    <a:pt x="21310" y="16627"/>
                  </a:lnTo>
                  <a:lnTo>
                    <a:pt x="21850" y="16507"/>
                  </a:lnTo>
                  <a:lnTo>
                    <a:pt x="22450" y="16387"/>
                  </a:lnTo>
                  <a:lnTo>
                    <a:pt x="23230" y="16327"/>
                  </a:lnTo>
                  <a:lnTo>
                    <a:pt x="23531" y="16327"/>
                  </a:lnTo>
                  <a:lnTo>
                    <a:pt x="23591" y="16387"/>
                  </a:lnTo>
                  <a:lnTo>
                    <a:pt x="23290" y="16387"/>
                  </a:lnTo>
                  <a:lnTo>
                    <a:pt x="22510" y="16627"/>
                  </a:lnTo>
                  <a:lnTo>
                    <a:pt x="21850" y="16867"/>
                  </a:lnTo>
                  <a:lnTo>
                    <a:pt x="21850" y="16867"/>
                  </a:lnTo>
                  <a:lnTo>
                    <a:pt x="22390" y="16807"/>
                  </a:lnTo>
                  <a:lnTo>
                    <a:pt x="23531" y="16807"/>
                  </a:lnTo>
                  <a:lnTo>
                    <a:pt x="23891" y="16867"/>
                  </a:lnTo>
                  <a:lnTo>
                    <a:pt x="24191" y="16927"/>
                  </a:lnTo>
                  <a:lnTo>
                    <a:pt x="24251" y="16987"/>
                  </a:lnTo>
                  <a:lnTo>
                    <a:pt x="24191" y="16987"/>
                  </a:lnTo>
                  <a:lnTo>
                    <a:pt x="23891" y="16927"/>
                  </a:lnTo>
                  <a:lnTo>
                    <a:pt x="23290" y="16987"/>
                  </a:lnTo>
                  <a:lnTo>
                    <a:pt x="23651" y="17107"/>
                  </a:lnTo>
                  <a:lnTo>
                    <a:pt x="23951" y="17287"/>
                  </a:lnTo>
                  <a:lnTo>
                    <a:pt x="24071" y="17227"/>
                  </a:lnTo>
                  <a:lnTo>
                    <a:pt x="24371" y="17167"/>
                  </a:lnTo>
                  <a:lnTo>
                    <a:pt x="24551" y="17167"/>
                  </a:lnTo>
                  <a:lnTo>
                    <a:pt x="24431" y="17287"/>
                  </a:lnTo>
                  <a:lnTo>
                    <a:pt x="24191" y="17407"/>
                  </a:lnTo>
                  <a:lnTo>
                    <a:pt x="24191" y="17407"/>
                  </a:lnTo>
                  <a:lnTo>
                    <a:pt x="24611" y="17287"/>
                  </a:lnTo>
                  <a:lnTo>
                    <a:pt x="25091" y="17227"/>
                  </a:lnTo>
                  <a:lnTo>
                    <a:pt x="25451" y="17227"/>
                  </a:lnTo>
                  <a:lnTo>
                    <a:pt x="25151" y="17347"/>
                  </a:lnTo>
                  <a:lnTo>
                    <a:pt x="24731" y="17588"/>
                  </a:lnTo>
                  <a:lnTo>
                    <a:pt x="24551" y="17648"/>
                  </a:lnTo>
                  <a:lnTo>
                    <a:pt x="24611" y="17708"/>
                  </a:lnTo>
                  <a:lnTo>
                    <a:pt x="24791" y="17648"/>
                  </a:lnTo>
                  <a:lnTo>
                    <a:pt x="25391" y="17648"/>
                  </a:lnTo>
                  <a:lnTo>
                    <a:pt x="25992" y="17708"/>
                  </a:lnTo>
                  <a:lnTo>
                    <a:pt x="26232" y="17768"/>
                  </a:lnTo>
                  <a:lnTo>
                    <a:pt x="25932" y="17828"/>
                  </a:lnTo>
                  <a:lnTo>
                    <a:pt x="25451" y="17888"/>
                  </a:lnTo>
                  <a:lnTo>
                    <a:pt x="25151" y="17948"/>
                  </a:lnTo>
                  <a:lnTo>
                    <a:pt x="24911" y="18068"/>
                  </a:lnTo>
                  <a:lnTo>
                    <a:pt x="24731" y="18128"/>
                  </a:lnTo>
                  <a:lnTo>
                    <a:pt x="24791" y="18188"/>
                  </a:lnTo>
                  <a:lnTo>
                    <a:pt x="24791" y="18128"/>
                  </a:lnTo>
                  <a:lnTo>
                    <a:pt x="25091" y="18068"/>
                  </a:lnTo>
                  <a:lnTo>
                    <a:pt x="25571" y="18008"/>
                  </a:lnTo>
                  <a:lnTo>
                    <a:pt x="26172" y="18008"/>
                  </a:lnTo>
                  <a:lnTo>
                    <a:pt x="25631" y="18248"/>
                  </a:lnTo>
                  <a:lnTo>
                    <a:pt x="25451" y="18368"/>
                  </a:lnTo>
                  <a:lnTo>
                    <a:pt x="25872" y="18368"/>
                  </a:lnTo>
                  <a:lnTo>
                    <a:pt x="26352" y="18428"/>
                  </a:lnTo>
                  <a:lnTo>
                    <a:pt x="26952" y="18548"/>
                  </a:lnTo>
                  <a:lnTo>
                    <a:pt x="27132" y="18668"/>
                  </a:lnTo>
                  <a:lnTo>
                    <a:pt x="25992" y="18668"/>
                  </a:lnTo>
                  <a:lnTo>
                    <a:pt x="26112" y="18728"/>
                  </a:lnTo>
                  <a:lnTo>
                    <a:pt x="26352" y="18728"/>
                  </a:lnTo>
                  <a:lnTo>
                    <a:pt x="26532" y="18848"/>
                  </a:lnTo>
                  <a:lnTo>
                    <a:pt x="26652" y="18908"/>
                  </a:lnTo>
                  <a:lnTo>
                    <a:pt x="26352" y="18908"/>
                  </a:lnTo>
                  <a:lnTo>
                    <a:pt x="26112" y="18968"/>
                  </a:lnTo>
                  <a:lnTo>
                    <a:pt x="25812" y="19028"/>
                  </a:lnTo>
                  <a:lnTo>
                    <a:pt x="25872" y="19028"/>
                  </a:lnTo>
                  <a:lnTo>
                    <a:pt x="26172" y="19148"/>
                  </a:lnTo>
                  <a:lnTo>
                    <a:pt x="26592" y="19328"/>
                  </a:lnTo>
                  <a:lnTo>
                    <a:pt x="26772" y="19508"/>
                  </a:lnTo>
                  <a:lnTo>
                    <a:pt x="26892" y="19628"/>
                  </a:lnTo>
                  <a:lnTo>
                    <a:pt x="27012" y="19748"/>
                  </a:lnTo>
                  <a:lnTo>
                    <a:pt x="27012" y="19809"/>
                  </a:lnTo>
                  <a:lnTo>
                    <a:pt x="26952" y="19748"/>
                  </a:lnTo>
                  <a:lnTo>
                    <a:pt x="26892" y="19688"/>
                  </a:lnTo>
                  <a:lnTo>
                    <a:pt x="26472" y="19568"/>
                  </a:lnTo>
                  <a:lnTo>
                    <a:pt x="26052" y="19508"/>
                  </a:lnTo>
                  <a:lnTo>
                    <a:pt x="25872" y="19508"/>
                  </a:lnTo>
                  <a:lnTo>
                    <a:pt x="25992" y="19568"/>
                  </a:lnTo>
                  <a:lnTo>
                    <a:pt x="26292" y="19688"/>
                  </a:lnTo>
                  <a:lnTo>
                    <a:pt x="26772" y="19989"/>
                  </a:lnTo>
                  <a:lnTo>
                    <a:pt x="27012" y="20169"/>
                  </a:lnTo>
                  <a:lnTo>
                    <a:pt x="27192" y="20289"/>
                  </a:lnTo>
                  <a:lnTo>
                    <a:pt x="27252" y="20469"/>
                  </a:lnTo>
                  <a:lnTo>
                    <a:pt x="27132" y="20349"/>
                  </a:lnTo>
                  <a:lnTo>
                    <a:pt x="26952" y="20289"/>
                  </a:lnTo>
                  <a:lnTo>
                    <a:pt x="26652" y="20169"/>
                  </a:lnTo>
                  <a:lnTo>
                    <a:pt x="26772" y="20289"/>
                  </a:lnTo>
                  <a:lnTo>
                    <a:pt x="27012" y="20529"/>
                  </a:lnTo>
                  <a:lnTo>
                    <a:pt x="27192" y="20889"/>
                  </a:lnTo>
                  <a:lnTo>
                    <a:pt x="27372" y="21189"/>
                  </a:lnTo>
                  <a:lnTo>
                    <a:pt x="27492" y="21489"/>
                  </a:lnTo>
                  <a:lnTo>
                    <a:pt x="27612" y="21669"/>
                  </a:lnTo>
                  <a:lnTo>
                    <a:pt x="27612" y="21789"/>
                  </a:lnTo>
                  <a:lnTo>
                    <a:pt x="27552" y="21669"/>
                  </a:lnTo>
                  <a:lnTo>
                    <a:pt x="27432" y="21489"/>
                  </a:lnTo>
                  <a:lnTo>
                    <a:pt x="27012" y="21009"/>
                  </a:lnTo>
                  <a:lnTo>
                    <a:pt x="26472" y="20589"/>
                  </a:lnTo>
                  <a:lnTo>
                    <a:pt x="26232" y="20409"/>
                  </a:lnTo>
                  <a:lnTo>
                    <a:pt x="26352" y="20649"/>
                  </a:lnTo>
                  <a:lnTo>
                    <a:pt x="26412" y="20829"/>
                  </a:lnTo>
                  <a:lnTo>
                    <a:pt x="26472" y="21129"/>
                  </a:lnTo>
                  <a:lnTo>
                    <a:pt x="26472" y="21549"/>
                  </a:lnTo>
                  <a:lnTo>
                    <a:pt x="26472" y="21969"/>
                  </a:lnTo>
                  <a:lnTo>
                    <a:pt x="26412" y="22390"/>
                  </a:lnTo>
                  <a:lnTo>
                    <a:pt x="26352" y="22690"/>
                  </a:lnTo>
                  <a:lnTo>
                    <a:pt x="26292" y="22930"/>
                  </a:lnTo>
                  <a:lnTo>
                    <a:pt x="26232" y="22990"/>
                  </a:lnTo>
                  <a:lnTo>
                    <a:pt x="26232" y="22930"/>
                  </a:lnTo>
                  <a:lnTo>
                    <a:pt x="26292" y="22690"/>
                  </a:lnTo>
                  <a:lnTo>
                    <a:pt x="26292" y="22330"/>
                  </a:lnTo>
                  <a:lnTo>
                    <a:pt x="26232" y="21969"/>
                  </a:lnTo>
                  <a:lnTo>
                    <a:pt x="26172" y="21609"/>
                  </a:lnTo>
                  <a:lnTo>
                    <a:pt x="26052" y="21249"/>
                  </a:lnTo>
                  <a:lnTo>
                    <a:pt x="25992" y="21009"/>
                  </a:lnTo>
                  <a:lnTo>
                    <a:pt x="25992" y="21129"/>
                  </a:lnTo>
                  <a:lnTo>
                    <a:pt x="25812" y="21729"/>
                  </a:lnTo>
                  <a:lnTo>
                    <a:pt x="25752" y="21909"/>
                  </a:lnTo>
                  <a:lnTo>
                    <a:pt x="25752" y="21729"/>
                  </a:lnTo>
                  <a:lnTo>
                    <a:pt x="25752" y="21129"/>
                  </a:lnTo>
                  <a:lnTo>
                    <a:pt x="25571" y="20589"/>
                  </a:lnTo>
                  <a:lnTo>
                    <a:pt x="25511" y="20469"/>
                  </a:lnTo>
                  <a:lnTo>
                    <a:pt x="25391" y="21069"/>
                  </a:lnTo>
                  <a:lnTo>
                    <a:pt x="25151" y="21609"/>
                  </a:lnTo>
                  <a:lnTo>
                    <a:pt x="25031" y="21849"/>
                  </a:lnTo>
                  <a:lnTo>
                    <a:pt x="25091" y="21609"/>
                  </a:lnTo>
                  <a:lnTo>
                    <a:pt x="25151" y="21009"/>
                  </a:lnTo>
                  <a:lnTo>
                    <a:pt x="25151" y="20529"/>
                  </a:lnTo>
                  <a:lnTo>
                    <a:pt x="25091" y="20769"/>
                  </a:lnTo>
                  <a:lnTo>
                    <a:pt x="24971" y="21189"/>
                  </a:lnTo>
                  <a:lnTo>
                    <a:pt x="24791" y="21609"/>
                  </a:lnTo>
                  <a:lnTo>
                    <a:pt x="24551" y="21969"/>
                  </a:lnTo>
                  <a:lnTo>
                    <a:pt x="24311" y="22270"/>
                  </a:lnTo>
                  <a:lnTo>
                    <a:pt x="24131" y="22450"/>
                  </a:lnTo>
                  <a:lnTo>
                    <a:pt x="24251" y="22210"/>
                  </a:lnTo>
                  <a:lnTo>
                    <a:pt x="24431" y="21909"/>
                  </a:lnTo>
                  <a:lnTo>
                    <a:pt x="24551" y="21489"/>
                  </a:lnTo>
                  <a:lnTo>
                    <a:pt x="24671" y="21069"/>
                  </a:lnTo>
                  <a:lnTo>
                    <a:pt x="24731" y="20709"/>
                  </a:lnTo>
                  <a:lnTo>
                    <a:pt x="24731" y="20529"/>
                  </a:lnTo>
                  <a:lnTo>
                    <a:pt x="24731" y="20409"/>
                  </a:lnTo>
                  <a:lnTo>
                    <a:pt x="24671" y="20229"/>
                  </a:lnTo>
                  <a:lnTo>
                    <a:pt x="24671" y="20409"/>
                  </a:lnTo>
                  <a:lnTo>
                    <a:pt x="24491" y="20829"/>
                  </a:lnTo>
                  <a:lnTo>
                    <a:pt x="24311" y="21309"/>
                  </a:lnTo>
                  <a:lnTo>
                    <a:pt x="24011" y="21669"/>
                  </a:lnTo>
                  <a:lnTo>
                    <a:pt x="23711" y="21969"/>
                  </a:lnTo>
                  <a:lnTo>
                    <a:pt x="23471" y="22089"/>
                  </a:lnTo>
                  <a:lnTo>
                    <a:pt x="23651" y="21909"/>
                  </a:lnTo>
                  <a:lnTo>
                    <a:pt x="23891" y="21609"/>
                  </a:lnTo>
                  <a:lnTo>
                    <a:pt x="24071" y="21189"/>
                  </a:lnTo>
                  <a:lnTo>
                    <a:pt x="24191" y="20649"/>
                  </a:lnTo>
                  <a:lnTo>
                    <a:pt x="24251" y="20169"/>
                  </a:lnTo>
                  <a:lnTo>
                    <a:pt x="24191" y="20529"/>
                  </a:lnTo>
                  <a:lnTo>
                    <a:pt x="24071" y="20889"/>
                  </a:lnTo>
                  <a:lnTo>
                    <a:pt x="23891" y="21249"/>
                  </a:lnTo>
                  <a:lnTo>
                    <a:pt x="23711" y="21549"/>
                  </a:lnTo>
                  <a:lnTo>
                    <a:pt x="23591" y="21729"/>
                  </a:lnTo>
                  <a:lnTo>
                    <a:pt x="23651" y="21489"/>
                  </a:lnTo>
                  <a:lnTo>
                    <a:pt x="23831" y="20829"/>
                  </a:lnTo>
                  <a:lnTo>
                    <a:pt x="23891" y="20409"/>
                  </a:lnTo>
                  <a:lnTo>
                    <a:pt x="23891" y="20049"/>
                  </a:lnTo>
                  <a:lnTo>
                    <a:pt x="23891" y="19628"/>
                  </a:lnTo>
                  <a:lnTo>
                    <a:pt x="23891" y="19448"/>
                  </a:lnTo>
                  <a:lnTo>
                    <a:pt x="23831" y="19388"/>
                  </a:lnTo>
                  <a:lnTo>
                    <a:pt x="23831" y="19628"/>
                  </a:lnTo>
                  <a:lnTo>
                    <a:pt x="23651" y="20109"/>
                  </a:lnTo>
                  <a:lnTo>
                    <a:pt x="23471" y="20469"/>
                  </a:lnTo>
                  <a:lnTo>
                    <a:pt x="23290" y="20829"/>
                  </a:lnTo>
                  <a:lnTo>
                    <a:pt x="23050" y="21189"/>
                  </a:lnTo>
                  <a:lnTo>
                    <a:pt x="22810" y="21429"/>
                  </a:lnTo>
                  <a:lnTo>
                    <a:pt x="22570" y="21609"/>
                  </a:lnTo>
                  <a:lnTo>
                    <a:pt x="22750" y="21429"/>
                  </a:lnTo>
                  <a:lnTo>
                    <a:pt x="22930" y="21129"/>
                  </a:lnTo>
                  <a:lnTo>
                    <a:pt x="23050" y="20769"/>
                  </a:lnTo>
                  <a:lnTo>
                    <a:pt x="23230" y="19989"/>
                  </a:lnTo>
                  <a:lnTo>
                    <a:pt x="23110" y="20229"/>
                  </a:lnTo>
                  <a:lnTo>
                    <a:pt x="22630" y="20949"/>
                  </a:lnTo>
                  <a:lnTo>
                    <a:pt x="22330" y="21249"/>
                  </a:lnTo>
                  <a:lnTo>
                    <a:pt x="22090" y="21549"/>
                  </a:lnTo>
                  <a:lnTo>
                    <a:pt x="21850" y="21669"/>
                  </a:lnTo>
                  <a:lnTo>
                    <a:pt x="22030" y="21489"/>
                  </a:lnTo>
                  <a:lnTo>
                    <a:pt x="22210" y="21189"/>
                  </a:lnTo>
                  <a:lnTo>
                    <a:pt x="22450" y="20829"/>
                  </a:lnTo>
                  <a:lnTo>
                    <a:pt x="22630" y="20409"/>
                  </a:lnTo>
                  <a:lnTo>
                    <a:pt x="22090" y="20889"/>
                  </a:lnTo>
                  <a:lnTo>
                    <a:pt x="22390" y="20349"/>
                  </a:lnTo>
                  <a:lnTo>
                    <a:pt x="21910" y="20949"/>
                  </a:lnTo>
                  <a:lnTo>
                    <a:pt x="21190" y="21549"/>
                  </a:lnTo>
                  <a:lnTo>
                    <a:pt x="20949" y="21669"/>
                  </a:lnTo>
                  <a:lnTo>
                    <a:pt x="20889" y="21669"/>
                  </a:lnTo>
                  <a:lnTo>
                    <a:pt x="21130" y="21489"/>
                  </a:lnTo>
                  <a:lnTo>
                    <a:pt x="21730" y="20829"/>
                  </a:lnTo>
                  <a:lnTo>
                    <a:pt x="21910" y="20529"/>
                  </a:lnTo>
                  <a:lnTo>
                    <a:pt x="21850" y="20589"/>
                  </a:lnTo>
                  <a:lnTo>
                    <a:pt x="21250" y="21009"/>
                  </a:lnTo>
                  <a:lnTo>
                    <a:pt x="21009" y="21129"/>
                  </a:lnTo>
                  <a:lnTo>
                    <a:pt x="21009" y="21189"/>
                  </a:lnTo>
                  <a:lnTo>
                    <a:pt x="20709" y="21489"/>
                  </a:lnTo>
                  <a:lnTo>
                    <a:pt x="20469" y="21729"/>
                  </a:lnTo>
                  <a:lnTo>
                    <a:pt x="20649" y="21429"/>
                  </a:lnTo>
                  <a:lnTo>
                    <a:pt x="21130" y="20709"/>
                  </a:lnTo>
                  <a:lnTo>
                    <a:pt x="21490" y="19989"/>
                  </a:lnTo>
                  <a:lnTo>
                    <a:pt x="21370" y="20109"/>
                  </a:lnTo>
                  <a:lnTo>
                    <a:pt x="21130" y="20229"/>
                  </a:lnTo>
                  <a:lnTo>
                    <a:pt x="21070" y="20289"/>
                  </a:lnTo>
                  <a:lnTo>
                    <a:pt x="20889" y="20529"/>
                  </a:lnTo>
                  <a:lnTo>
                    <a:pt x="20709" y="20769"/>
                  </a:lnTo>
                  <a:lnTo>
                    <a:pt x="20829" y="20409"/>
                  </a:lnTo>
                  <a:lnTo>
                    <a:pt x="20529" y="20829"/>
                  </a:lnTo>
                  <a:lnTo>
                    <a:pt x="20349" y="21009"/>
                  </a:lnTo>
                  <a:lnTo>
                    <a:pt x="20469" y="20829"/>
                  </a:lnTo>
                  <a:lnTo>
                    <a:pt x="20709" y="20169"/>
                  </a:lnTo>
                  <a:lnTo>
                    <a:pt x="20529" y="20289"/>
                  </a:lnTo>
                  <a:lnTo>
                    <a:pt x="20469" y="20349"/>
                  </a:lnTo>
                  <a:lnTo>
                    <a:pt x="20409" y="20529"/>
                  </a:lnTo>
                  <a:lnTo>
                    <a:pt x="20229" y="21069"/>
                  </a:lnTo>
                  <a:lnTo>
                    <a:pt x="20109" y="21369"/>
                  </a:lnTo>
                  <a:lnTo>
                    <a:pt x="20049" y="21429"/>
                  </a:lnTo>
                  <a:lnTo>
                    <a:pt x="20109" y="21309"/>
                  </a:lnTo>
                  <a:lnTo>
                    <a:pt x="20169" y="21069"/>
                  </a:lnTo>
                  <a:lnTo>
                    <a:pt x="20229" y="20709"/>
                  </a:lnTo>
                  <a:lnTo>
                    <a:pt x="20169" y="20289"/>
                  </a:lnTo>
                  <a:lnTo>
                    <a:pt x="20109" y="19809"/>
                  </a:lnTo>
                  <a:lnTo>
                    <a:pt x="19989" y="19448"/>
                  </a:lnTo>
                  <a:lnTo>
                    <a:pt x="19929" y="19268"/>
                  </a:lnTo>
                  <a:lnTo>
                    <a:pt x="19929" y="19148"/>
                  </a:lnTo>
                  <a:lnTo>
                    <a:pt x="19809" y="18968"/>
                  </a:lnTo>
                  <a:lnTo>
                    <a:pt x="19629" y="18548"/>
                  </a:lnTo>
                  <a:lnTo>
                    <a:pt x="19569" y="18548"/>
                  </a:lnTo>
                  <a:lnTo>
                    <a:pt x="19629" y="18668"/>
                  </a:lnTo>
                  <a:lnTo>
                    <a:pt x="19749" y="18908"/>
                  </a:lnTo>
                  <a:lnTo>
                    <a:pt x="19869" y="19268"/>
                  </a:lnTo>
                  <a:lnTo>
                    <a:pt x="19989" y="19628"/>
                  </a:lnTo>
                  <a:lnTo>
                    <a:pt x="19989" y="19929"/>
                  </a:lnTo>
                  <a:lnTo>
                    <a:pt x="19989" y="20229"/>
                  </a:lnTo>
                  <a:lnTo>
                    <a:pt x="19989" y="20469"/>
                  </a:lnTo>
                  <a:lnTo>
                    <a:pt x="19929" y="20289"/>
                  </a:lnTo>
                  <a:lnTo>
                    <a:pt x="19869" y="19989"/>
                  </a:lnTo>
                  <a:lnTo>
                    <a:pt x="19749" y="19688"/>
                  </a:lnTo>
                  <a:lnTo>
                    <a:pt x="19569" y="19388"/>
                  </a:lnTo>
                  <a:lnTo>
                    <a:pt x="19389" y="19148"/>
                  </a:lnTo>
                  <a:lnTo>
                    <a:pt x="19269" y="18908"/>
                  </a:lnTo>
                  <a:lnTo>
                    <a:pt x="19149" y="18848"/>
                  </a:lnTo>
                  <a:lnTo>
                    <a:pt x="19209" y="18968"/>
                  </a:lnTo>
                  <a:lnTo>
                    <a:pt x="19329" y="19268"/>
                  </a:lnTo>
                  <a:lnTo>
                    <a:pt x="19449" y="19568"/>
                  </a:lnTo>
                  <a:lnTo>
                    <a:pt x="19509" y="19929"/>
                  </a:lnTo>
                  <a:lnTo>
                    <a:pt x="19509" y="20169"/>
                  </a:lnTo>
                  <a:lnTo>
                    <a:pt x="19509" y="20409"/>
                  </a:lnTo>
                  <a:lnTo>
                    <a:pt x="19509" y="20469"/>
                  </a:lnTo>
                  <a:lnTo>
                    <a:pt x="19449" y="20409"/>
                  </a:lnTo>
                  <a:lnTo>
                    <a:pt x="19449" y="20229"/>
                  </a:lnTo>
                  <a:lnTo>
                    <a:pt x="19209" y="19628"/>
                  </a:lnTo>
                  <a:lnTo>
                    <a:pt x="18849" y="19148"/>
                  </a:lnTo>
                  <a:lnTo>
                    <a:pt x="18608" y="18908"/>
                  </a:lnTo>
                  <a:lnTo>
                    <a:pt x="18488" y="18728"/>
                  </a:lnTo>
                  <a:lnTo>
                    <a:pt x="18368" y="18788"/>
                  </a:lnTo>
                  <a:lnTo>
                    <a:pt x="18548" y="18968"/>
                  </a:lnTo>
                  <a:lnTo>
                    <a:pt x="18668" y="19388"/>
                  </a:lnTo>
                  <a:lnTo>
                    <a:pt x="18849" y="20109"/>
                  </a:lnTo>
                  <a:lnTo>
                    <a:pt x="18909" y="20409"/>
                  </a:lnTo>
                  <a:lnTo>
                    <a:pt x="18909" y="20709"/>
                  </a:lnTo>
                  <a:lnTo>
                    <a:pt x="18849" y="20949"/>
                  </a:lnTo>
                  <a:lnTo>
                    <a:pt x="18849" y="20769"/>
                  </a:lnTo>
                  <a:lnTo>
                    <a:pt x="18728" y="20469"/>
                  </a:lnTo>
                  <a:lnTo>
                    <a:pt x="18608" y="20169"/>
                  </a:lnTo>
                  <a:lnTo>
                    <a:pt x="18488" y="19929"/>
                  </a:lnTo>
                  <a:lnTo>
                    <a:pt x="18548" y="20589"/>
                  </a:lnTo>
                  <a:lnTo>
                    <a:pt x="18488" y="20949"/>
                  </a:lnTo>
                  <a:lnTo>
                    <a:pt x="18428" y="21309"/>
                  </a:lnTo>
                  <a:lnTo>
                    <a:pt x="18368" y="21549"/>
                  </a:lnTo>
                  <a:lnTo>
                    <a:pt x="18368" y="21609"/>
                  </a:lnTo>
                  <a:lnTo>
                    <a:pt x="18428" y="21609"/>
                  </a:lnTo>
                  <a:lnTo>
                    <a:pt x="18849" y="21549"/>
                  </a:lnTo>
                  <a:lnTo>
                    <a:pt x="18428" y="21669"/>
                  </a:lnTo>
                  <a:lnTo>
                    <a:pt x="18789" y="21729"/>
                  </a:lnTo>
                  <a:lnTo>
                    <a:pt x="19389" y="21789"/>
                  </a:lnTo>
                  <a:lnTo>
                    <a:pt x="19869" y="21849"/>
                  </a:lnTo>
                  <a:lnTo>
                    <a:pt x="20169" y="21789"/>
                  </a:lnTo>
                  <a:lnTo>
                    <a:pt x="20349" y="21729"/>
                  </a:lnTo>
                  <a:lnTo>
                    <a:pt x="20229" y="21789"/>
                  </a:lnTo>
                  <a:lnTo>
                    <a:pt x="19869" y="21909"/>
                  </a:lnTo>
                  <a:lnTo>
                    <a:pt x="19329" y="22029"/>
                  </a:lnTo>
                  <a:lnTo>
                    <a:pt x="20109" y="22029"/>
                  </a:lnTo>
                  <a:lnTo>
                    <a:pt x="20769" y="21909"/>
                  </a:lnTo>
                  <a:lnTo>
                    <a:pt x="20469" y="22089"/>
                  </a:lnTo>
                  <a:lnTo>
                    <a:pt x="20589" y="22089"/>
                  </a:lnTo>
                  <a:lnTo>
                    <a:pt x="21070" y="22150"/>
                  </a:lnTo>
                  <a:lnTo>
                    <a:pt x="21310" y="22150"/>
                  </a:lnTo>
                  <a:lnTo>
                    <a:pt x="21360" y="22200"/>
                  </a:lnTo>
                  <a:lnTo>
                    <a:pt x="21360" y="22200"/>
                  </a:lnTo>
                  <a:lnTo>
                    <a:pt x="22270" y="22150"/>
                  </a:lnTo>
                  <a:lnTo>
                    <a:pt x="21310" y="22510"/>
                  </a:lnTo>
                  <a:lnTo>
                    <a:pt x="21250" y="22510"/>
                  </a:lnTo>
                  <a:lnTo>
                    <a:pt x="21610" y="22570"/>
                  </a:lnTo>
                  <a:lnTo>
                    <a:pt x="22030" y="22570"/>
                  </a:lnTo>
                  <a:lnTo>
                    <a:pt x="22390" y="22690"/>
                  </a:lnTo>
                  <a:lnTo>
                    <a:pt x="22630" y="22750"/>
                  </a:lnTo>
                  <a:lnTo>
                    <a:pt x="22690" y="22810"/>
                  </a:lnTo>
                  <a:lnTo>
                    <a:pt x="22510" y="22810"/>
                  </a:lnTo>
                  <a:lnTo>
                    <a:pt x="23170" y="22990"/>
                  </a:lnTo>
                  <a:lnTo>
                    <a:pt x="23411" y="23110"/>
                  </a:lnTo>
                  <a:lnTo>
                    <a:pt x="23110" y="23110"/>
                  </a:lnTo>
                  <a:lnTo>
                    <a:pt x="22330" y="23050"/>
                  </a:lnTo>
                  <a:lnTo>
                    <a:pt x="21490" y="23110"/>
                  </a:lnTo>
                  <a:lnTo>
                    <a:pt x="22030" y="23230"/>
                  </a:lnTo>
                  <a:lnTo>
                    <a:pt x="22750" y="23410"/>
                  </a:lnTo>
                  <a:lnTo>
                    <a:pt x="23290" y="23590"/>
                  </a:lnTo>
                  <a:lnTo>
                    <a:pt x="23951" y="23890"/>
                  </a:lnTo>
                  <a:lnTo>
                    <a:pt x="24191" y="24010"/>
                  </a:lnTo>
                  <a:lnTo>
                    <a:pt x="24311" y="24010"/>
                  </a:lnTo>
                  <a:lnTo>
                    <a:pt x="24551" y="24130"/>
                  </a:lnTo>
                  <a:lnTo>
                    <a:pt x="25812" y="24671"/>
                  </a:lnTo>
                  <a:lnTo>
                    <a:pt x="26412" y="24911"/>
                  </a:lnTo>
                  <a:lnTo>
                    <a:pt x="26952" y="25031"/>
                  </a:lnTo>
                  <a:lnTo>
                    <a:pt x="27372" y="25031"/>
                  </a:lnTo>
                  <a:lnTo>
                    <a:pt x="27192" y="25091"/>
                  </a:lnTo>
                  <a:lnTo>
                    <a:pt x="26412" y="25091"/>
                  </a:lnTo>
                  <a:lnTo>
                    <a:pt x="25691" y="24971"/>
                  </a:lnTo>
                  <a:lnTo>
                    <a:pt x="25151" y="24851"/>
                  </a:lnTo>
                  <a:lnTo>
                    <a:pt x="25812" y="25151"/>
                  </a:lnTo>
                  <a:lnTo>
                    <a:pt x="26832" y="25751"/>
                  </a:lnTo>
                  <a:lnTo>
                    <a:pt x="27252" y="25991"/>
                  </a:lnTo>
                  <a:lnTo>
                    <a:pt x="27252" y="25991"/>
                  </a:lnTo>
                  <a:lnTo>
                    <a:pt x="26772" y="25811"/>
                  </a:lnTo>
                  <a:lnTo>
                    <a:pt x="26412" y="25691"/>
                  </a:lnTo>
                  <a:lnTo>
                    <a:pt x="26412" y="25691"/>
                  </a:lnTo>
                  <a:lnTo>
                    <a:pt x="26472" y="25751"/>
                  </a:lnTo>
                  <a:lnTo>
                    <a:pt x="26412" y="25751"/>
                  </a:lnTo>
                  <a:lnTo>
                    <a:pt x="26172" y="25691"/>
                  </a:lnTo>
                  <a:lnTo>
                    <a:pt x="25691" y="25691"/>
                  </a:lnTo>
                  <a:lnTo>
                    <a:pt x="25992" y="25751"/>
                  </a:lnTo>
                  <a:lnTo>
                    <a:pt x="26292" y="25931"/>
                  </a:lnTo>
                  <a:lnTo>
                    <a:pt x="26472" y="26051"/>
                  </a:lnTo>
                  <a:lnTo>
                    <a:pt x="26652" y="26171"/>
                  </a:lnTo>
                  <a:lnTo>
                    <a:pt x="26892" y="26351"/>
                  </a:lnTo>
                  <a:lnTo>
                    <a:pt x="27132" y="26471"/>
                  </a:lnTo>
                  <a:lnTo>
                    <a:pt x="26832" y="26471"/>
                  </a:lnTo>
                  <a:lnTo>
                    <a:pt x="26532" y="26291"/>
                  </a:lnTo>
                  <a:lnTo>
                    <a:pt x="26352" y="26231"/>
                  </a:lnTo>
                  <a:lnTo>
                    <a:pt x="26172" y="26231"/>
                  </a:lnTo>
                  <a:lnTo>
                    <a:pt x="26034" y="26197"/>
                  </a:lnTo>
                  <a:lnTo>
                    <a:pt x="26034" y="26197"/>
                  </a:lnTo>
                  <a:lnTo>
                    <a:pt x="26892" y="26711"/>
                  </a:lnTo>
                  <a:lnTo>
                    <a:pt x="27732" y="27192"/>
                  </a:lnTo>
                  <a:lnTo>
                    <a:pt x="28093" y="27432"/>
                  </a:lnTo>
                  <a:lnTo>
                    <a:pt x="27672" y="27312"/>
                  </a:lnTo>
                  <a:lnTo>
                    <a:pt x="26772" y="26952"/>
                  </a:lnTo>
                  <a:lnTo>
                    <a:pt x="26112" y="26772"/>
                  </a:lnTo>
                  <a:lnTo>
                    <a:pt x="26592" y="27012"/>
                  </a:lnTo>
                  <a:lnTo>
                    <a:pt x="27432" y="27552"/>
                  </a:lnTo>
                  <a:lnTo>
                    <a:pt x="28213" y="28152"/>
                  </a:lnTo>
                  <a:lnTo>
                    <a:pt x="28513" y="28392"/>
                  </a:lnTo>
                  <a:lnTo>
                    <a:pt x="28153" y="28212"/>
                  </a:lnTo>
                  <a:lnTo>
                    <a:pt x="27312" y="27852"/>
                  </a:lnTo>
                  <a:lnTo>
                    <a:pt x="27252" y="27792"/>
                  </a:lnTo>
                  <a:lnTo>
                    <a:pt x="27612" y="28272"/>
                  </a:lnTo>
                  <a:lnTo>
                    <a:pt x="27792" y="28512"/>
                  </a:lnTo>
                  <a:lnTo>
                    <a:pt x="27912" y="28632"/>
                  </a:lnTo>
                  <a:lnTo>
                    <a:pt x="27792" y="28572"/>
                  </a:lnTo>
                  <a:lnTo>
                    <a:pt x="27732" y="28512"/>
                  </a:lnTo>
                  <a:lnTo>
                    <a:pt x="28453" y="29353"/>
                  </a:lnTo>
                  <a:lnTo>
                    <a:pt x="28813" y="29713"/>
                  </a:lnTo>
                  <a:lnTo>
                    <a:pt x="27492" y="28752"/>
                  </a:lnTo>
                  <a:lnTo>
                    <a:pt x="26952" y="28392"/>
                  </a:lnTo>
                  <a:lnTo>
                    <a:pt x="27492" y="29052"/>
                  </a:lnTo>
                  <a:lnTo>
                    <a:pt x="28032" y="29893"/>
                  </a:lnTo>
                  <a:lnTo>
                    <a:pt x="28753" y="30973"/>
                  </a:lnTo>
                  <a:lnTo>
                    <a:pt x="29053" y="31514"/>
                  </a:lnTo>
                  <a:lnTo>
                    <a:pt x="28693" y="31033"/>
                  </a:lnTo>
                  <a:lnTo>
                    <a:pt x="27792" y="30073"/>
                  </a:lnTo>
                  <a:lnTo>
                    <a:pt x="27072" y="29293"/>
                  </a:lnTo>
                  <a:lnTo>
                    <a:pt x="26412" y="28692"/>
                  </a:lnTo>
                  <a:lnTo>
                    <a:pt x="26712" y="29173"/>
                  </a:lnTo>
                  <a:lnTo>
                    <a:pt x="26952" y="29713"/>
                  </a:lnTo>
                  <a:lnTo>
                    <a:pt x="27132" y="30313"/>
                  </a:lnTo>
                  <a:lnTo>
                    <a:pt x="27252" y="30853"/>
                  </a:lnTo>
                  <a:lnTo>
                    <a:pt x="27252" y="31273"/>
                  </a:lnTo>
                  <a:lnTo>
                    <a:pt x="27132" y="30913"/>
                  </a:lnTo>
                  <a:lnTo>
                    <a:pt x="26952" y="30373"/>
                  </a:lnTo>
                  <a:lnTo>
                    <a:pt x="26652" y="29833"/>
                  </a:lnTo>
                  <a:lnTo>
                    <a:pt x="26412" y="29473"/>
                  </a:lnTo>
                  <a:lnTo>
                    <a:pt x="26532" y="29833"/>
                  </a:lnTo>
                  <a:lnTo>
                    <a:pt x="26712" y="31153"/>
                  </a:lnTo>
                  <a:lnTo>
                    <a:pt x="26772" y="31814"/>
                  </a:lnTo>
                  <a:lnTo>
                    <a:pt x="26712" y="32414"/>
                  </a:lnTo>
                  <a:lnTo>
                    <a:pt x="26652" y="32774"/>
                  </a:lnTo>
                  <a:lnTo>
                    <a:pt x="26592" y="32894"/>
                  </a:lnTo>
                  <a:lnTo>
                    <a:pt x="26592" y="32774"/>
                  </a:lnTo>
                  <a:lnTo>
                    <a:pt x="26652" y="32414"/>
                  </a:lnTo>
                  <a:lnTo>
                    <a:pt x="26592" y="31874"/>
                  </a:lnTo>
                  <a:lnTo>
                    <a:pt x="26412" y="31213"/>
                  </a:lnTo>
                  <a:lnTo>
                    <a:pt x="26112" y="30253"/>
                  </a:lnTo>
                  <a:lnTo>
                    <a:pt x="26052" y="30793"/>
                  </a:lnTo>
                  <a:lnTo>
                    <a:pt x="25992" y="31273"/>
                  </a:lnTo>
                  <a:lnTo>
                    <a:pt x="25812" y="31874"/>
                  </a:lnTo>
                  <a:lnTo>
                    <a:pt x="25631" y="32414"/>
                  </a:lnTo>
                  <a:lnTo>
                    <a:pt x="25451" y="32774"/>
                  </a:lnTo>
                  <a:lnTo>
                    <a:pt x="25391" y="32894"/>
                  </a:lnTo>
                  <a:lnTo>
                    <a:pt x="25451" y="32714"/>
                  </a:lnTo>
                  <a:lnTo>
                    <a:pt x="25511" y="32354"/>
                  </a:lnTo>
                  <a:lnTo>
                    <a:pt x="25631" y="31874"/>
                  </a:lnTo>
                  <a:lnTo>
                    <a:pt x="25631" y="31213"/>
                  </a:lnTo>
                  <a:lnTo>
                    <a:pt x="25631" y="30613"/>
                  </a:lnTo>
                  <a:lnTo>
                    <a:pt x="25571" y="30013"/>
                  </a:lnTo>
                  <a:lnTo>
                    <a:pt x="25571" y="29773"/>
                  </a:lnTo>
                  <a:lnTo>
                    <a:pt x="25511" y="29593"/>
                  </a:lnTo>
                  <a:lnTo>
                    <a:pt x="25451" y="29353"/>
                  </a:lnTo>
                  <a:lnTo>
                    <a:pt x="25451" y="29173"/>
                  </a:lnTo>
                  <a:lnTo>
                    <a:pt x="25391" y="29773"/>
                  </a:lnTo>
                  <a:lnTo>
                    <a:pt x="25271" y="30493"/>
                  </a:lnTo>
                  <a:lnTo>
                    <a:pt x="25091" y="31093"/>
                  </a:lnTo>
                  <a:lnTo>
                    <a:pt x="24851" y="31634"/>
                  </a:lnTo>
                  <a:lnTo>
                    <a:pt x="24791" y="31874"/>
                  </a:lnTo>
                  <a:lnTo>
                    <a:pt x="24671" y="31994"/>
                  </a:lnTo>
                  <a:lnTo>
                    <a:pt x="24731" y="31814"/>
                  </a:lnTo>
                  <a:lnTo>
                    <a:pt x="24791" y="31634"/>
                  </a:lnTo>
                  <a:lnTo>
                    <a:pt x="24911" y="31093"/>
                  </a:lnTo>
                  <a:lnTo>
                    <a:pt x="24971" y="30433"/>
                  </a:lnTo>
                  <a:lnTo>
                    <a:pt x="24971" y="30013"/>
                  </a:lnTo>
                  <a:lnTo>
                    <a:pt x="24911" y="30553"/>
                  </a:lnTo>
                  <a:lnTo>
                    <a:pt x="24851" y="31033"/>
                  </a:lnTo>
                  <a:lnTo>
                    <a:pt x="24731" y="31393"/>
                  </a:lnTo>
                  <a:lnTo>
                    <a:pt x="24671" y="31514"/>
                  </a:lnTo>
                  <a:lnTo>
                    <a:pt x="24731" y="31333"/>
                  </a:lnTo>
                  <a:lnTo>
                    <a:pt x="24731" y="31033"/>
                  </a:lnTo>
                  <a:lnTo>
                    <a:pt x="24731" y="30553"/>
                  </a:lnTo>
                  <a:lnTo>
                    <a:pt x="24671" y="30013"/>
                  </a:lnTo>
                  <a:lnTo>
                    <a:pt x="24431" y="28932"/>
                  </a:lnTo>
                  <a:lnTo>
                    <a:pt x="24371" y="28812"/>
                  </a:lnTo>
                  <a:lnTo>
                    <a:pt x="24251" y="29473"/>
                  </a:lnTo>
                  <a:lnTo>
                    <a:pt x="24071" y="30073"/>
                  </a:lnTo>
                  <a:lnTo>
                    <a:pt x="23831" y="30613"/>
                  </a:lnTo>
                  <a:lnTo>
                    <a:pt x="23651" y="30913"/>
                  </a:lnTo>
                  <a:lnTo>
                    <a:pt x="23531" y="31033"/>
                  </a:lnTo>
                  <a:lnTo>
                    <a:pt x="23591" y="30913"/>
                  </a:lnTo>
                  <a:lnTo>
                    <a:pt x="23711" y="30553"/>
                  </a:lnTo>
                  <a:lnTo>
                    <a:pt x="23891" y="30013"/>
                  </a:lnTo>
                  <a:lnTo>
                    <a:pt x="23951" y="29413"/>
                  </a:lnTo>
                  <a:lnTo>
                    <a:pt x="23951" y="28752"/>
                  </a:lnTo>
                  <a:lnTo>
                    <a:pt x="23891" y="28152"/>
                  </a:lnTo>
                  <a:lnTo>
                    <a:pt x="23891" y="28092"/>
                  </a:lnTo>
                  <a:lnTo>
                    <a:pt x="23771" y="28512"/>
                  </a:lnTo>
                  <a:lnTo>
                    <a:pt x="23591" y="28932"/>
                  </a:lnTo>
                  <a:lnTo>
                    <a:pt x="23350" y="29353"/>
                  </a:lnTo>
                  <a:lnTo>
                    <a:pt x="23110" y="29653"/>
                  </a:lnTo>
                  <a:lnTo>
                    <a:pt x="22930" y="29893"/>
                  </a:lnTo>
                  <a:lnTo>
                    <a:pt x="22810" y="29953"/>
                  </a:lnTo>
                  <a:lnTo>
                    <a:pt x="22870" y="29833"/>
                  </a:lnTo>
                  <a:lnTo>
                    <a:pt x="22990" y="29593"/>
                  </a:lnTo>
                  <a:lnTo>
                    <a:pt x="23170" y="29233"/>
                  </a:lnTo>
                  <a:lnTo>
                    <a:pt x="23290" y="28812"/>
                  </a:lnTo>
                  <a:lnTo>
                    <a:pt x="23411" y="28032"/>
                  </a:lnTo>
                  <a:lnTo>
                    <a:pt x="23110" y="28692"/>
                  </a:lnTo>
                  <a:lnTo>
                    <a:pt x="22750" y="29353"/>
                  </a:lnTo>
                  <a:lnTo>
                    <a:pt x="22390" y="29893"/>
                  </a:lnTo>
                  <a:lnTo>
                    <a:pt x="22030" y="30313"/>
                  </a:lnTo>
                  <a:lnTo>
                    <a:pt x="21790" y="30553"/>
                  </a:lnTo>
                  <a:lnTo>
                    <a:pt x="21670" y="30673"/>
                  </a:lnTo>
                  <a:lnTo>
                    <a:pt x="21730" y="30553"/>
                  </a:lnTo>
                  <a:lnTo>
                    <a:pt x="21970" y="30253"/>
                  </a:lnTo>
                  <a:lnTo>
                    <a:pt x="22210" y="29833"/>
                  </a:lnTo>
                  <a:lnTo>
                    <a:pt x="22450" y="29233"/>
                  </a:lnTo>
                  <a:lnTo>
                    <a:pt x="22810" y="28032"/>
                  </a:lnTo>
                  <a:lnTo>
                    <a:pt x="22450" y="28572"/>
                  </a:lnTo>
                  <a:lnTo>
                    <a:pt x="22150" y="28932"/>
                  </a:lnTo>
                  <a:lnTo>
                    <a:pt x="22030" y="29173"/>
                  </a:lnTo>
                  <a:lnTo>
                    <a:pt x="21970" y="29233"/>
                  </a:lnTo>
                  <a:lnTo>
                    <a:pt x="21970" y="29173"/>
                  </a:lnTo>
                  <a:lnTo>
                    <a:pt x="22090" y="28932"/>
                  </a:lnTo>
                  <a:lnTo>
                    <a:pt x="22330" y="28092"/>
                  </a:lnTo>
                  <a:lnTo>
                    <a:pt x="22510" y="27192"/>
                  </a:lnTo>
                  <a:lnTo>
                    <a:pt x="22510" y="26832"/>
                  </a:lnTo>
                  <a:lnTo>
                    <a:pt x="22450" y="27072"/>
                  </a:lnTo>
                  <a:lnTo>
                    <a:pt x="22030" y="28032"/>
                  </a:lnTo>
                  <a:lnTo>
                    <a:pt x="21790" y="28512"/>
                  </a:lnTo>
                  <a:lnTo>
                    <a:pt x="21550" y="28872"/>
                  </a:lnTo>
                  <a:lnTo>
                    <a:pt x="21310" y="29113"/>
                  </a:lnTo>
                  <a:lnTo>
                    <a:pt x="21250" y="29173"/>
                  </a:lnTo>
                  <a:lnTo>
                    <a:pt x="21310" y="29052"/>
                  </a:lnTo>
                  <a:lnTo>
                    <a:pt x="21490" y="28812"/>
                  </a:lnTo>
                  <a:lnTo>
                    <a:pt x="21610" y="28392"/>
                  </a:lnTo>
                  <a:lnTo>
                    <a:pt x="21730" y="27912"/>
                  </a:lnTo>
                  <a:lnTo>
                    <a:pt x="21850" y="27372"/>
                  </a:lnTo>
                  <a:lnTo>
                    <a:pt x="21910" y="26832"/>
                  </a:lnTo>
                  <a:lnTo>
                    <a:pt x="21730" y="27312"/>
                  </a:lnTo>
                  <a:lnTo>
                    <a:pt x="21370" y="28032"/>
                  </a:lnTo>
                  <a:lnTo>
                    <a:pt x="21190" y="28332"/>
                  </a:lnTo>
                  <a:lnTo>
                    <a:pt x="21370" y="27612"/>
                  </a:lnTo>
                  <a:lnTo>
                    <a:pt x="21070" y="28452"/>
                  </a:lnTo>
                  <a:lnTo>
                    <a:pt x="20589" y="29533"/>
                  </a:lnTo>
                  <a:lnTo>
                    <a:pt x="20409" y="29833"/>
                  </a:lnTo>
                  <a:lnTo>
                    <a:pt x="20469" y="29473"/>
                  </a:lnTo>
                  <a:lnTo>
                    <a:pt x="20683" y="28726"/>
                  </a:lnTo>
                  <a:lnTo>
                    <a:pt x="20469" y="28992"/>
                  </a:lnTo>
                  <a:lnTo>
                    <a:pt x="20589" y="28632"/>
                  </a:lnTo>
                  <a:lnTo>
                    <a:pt x="20649" y="28332"/>
                  </a:lnTo>
                  <a:lnTo>
                    <a:pt x="20469" y="28512"/>
                  </a:lnTo>
                  <a:lnTo>
                    <a:pt x="20409" y="28572"/>
                  </a:lnTo>
                  <a:lnTo>
                    <a:pt x="20409" y="28572"/>
                  </a:lnTo>
                  <a:lnTo>
                    <a:pt x="20469" y="28452"/>
                  </a:lnTo>
                  <a:lnTo>
                    <a:pt x="20589" y="28272"/>
                  </a:lnTo>
                  <a:lnTo>
                    <a:pt x="20709" y="28032"/>
                  </a:lnTo>
                  <a:lnTo>
                    <a:pt x="20769" y="27792"/>
                  </a:lnTo>
                  <a:lnTo>
                    <a:pt x="20769" y="27432"/>
                  </a:lnTo>
                  <a:lnTo>
                    <a:pt x="20829" y="26772"/>
                  </a:lnTo>
                  <a:lnTo>
                    <a:pt x="20769" y="26111"/>
                  </a:lnTo>
                  <a:lnTo>
                    <a:pt x="20649" y="26351"/>
                  </a:lnTo>
                  <a:lnTo>
                    <a:pt x="20469" y="26711"/>
                  </a:lnTo>
                  <a:lnTo>
                    <a:pt x="20289" y="26952"/>
                  </a:lnTo>
                  <a:lnTo>
                    <a:pt x="20169" y="27132"/>
                  </a:lnTo>
                  <a:lnTo>
                    <a:pt x="19869" y="27912"/>
                  </a:lnTo>
                  <a:lnTo>
                    <a:pt x="19749" y="28152"/>
                  </a:lnTo>
                  <a:lnTo>
                    <a:pt x="19689" y="28272"/>
                  </a:lnTo>
                  <a:lnTo>
                    <a:pt x="19689" y="28152"/>
                  </a:lnTo>
                  <a:lnTo>
                    <a:pt x="19809" y="27852"/>
                  </a:lnTo>
                  <a:lnTo>
                    <a:pt x="19869" y="27432"/>
                  </a:lnTo>
                  <a:lnTo>
                    <a:pt x="19929" y="26892"/>
                  </a:lnTo>
                  <a:lnTo>
                    <a:pt x="19989" y="26291"/>
                  </a:lnTo>
                  <a:lnTo>
                    <a:pt x="19929" y="25691"/>
                  </a:lnTo>
                  <a:lnTo>
                    <a:pt x="19689" y="26351"/>
                  </a:lnTo>
                  <a:lnTo>
                    <a:pt x="19509" y="26832"/>
                  </a:lnTo>
                  <a:lnTo>
                    <a:pt x="19269" y="27192"/>
                  </a:lnTo>
                  <a:lnTo>
                    <a:pt x="19089" y="27372"/>
                  </a:lnTo>
                  <a:lnTo>
                    <a:pt x="19209" y="27132"/>
                  </a:lnTo>
                  <a:lnTo>
                    <a:pt x="19329" y="26772"/>
                  </a:lnTo>
                  <a:lnTo>
                    <a:pt x="19389" y="26291"/>
                  </a:lnTo>
                  <a:lnTo>
                    <a:pt x="19449" y="25871"/>
                  </a:lnTo>
                  <a:lnTo>
                    <a:pt x="19209" y="26171"/>
                  </a:lnTo>
                  <a:lnTo>
                    <a:pt x="18668" y="26772"/>
                  </a:lnTo>
                  <a:lnTo>
                    <a:pt x="18488" y="26952"/>
                  </a:lnTo>
                  <a:lnTo>
                    <a:pt x="18368" y="27012"/>
                  </a:lnTo>
                  <a:lnTo>
                    <a:pt x="18428" y="26892"/>
                  </a:lnTo>
                  <a:lnTo>
                    <a:pt x="18608" y="26711"/>
                  </a:lnTo>
                  <a:lnTo>
                    <a:pt x="18969" y="25991"/>
                  </a:lnTo>
                  <a:lnTo>
                    <a:pt x="19209" y="25331"/>
                  </a:lnTo>
                  <a:lnTo>
                    <a:pt x="18909" y="25691"/>
                  </a:lnTo>
                  <a:lnTo>
                    <a:pt x="18428" y="26231"/>
                  </a:lnTo>
                  <a:lnTo>
                    <a:pt x="18308" y="26351"/>
                  </a:lnTo>
                  <a:lnTo>
                    <a:pt x="18248" y="26411"/>
                  </a:lnTo>
                  <a:lnTo>
                    <a:pt x="18248" y="26351"/>
                  </a:lnTo>
                  <a:lnTo>
                    <a:pt x="18368" y="26171"/>
                  </a:lnTo>
                  <a:lnTo>
                    <a:pt x="18668" y="25511"/>
                  </a:lnTo>
                  <a:lnTo>
                    <a:pt x="18849" y="24971"/>
                  </a:lnTo>
                  <a:lnTo>
                    <a:pt x="18548" y="25391"/>
                  </a:lnTo>
                  <a:lnTo>
                    <a:pt x="18128" y="25811"/>
                  </a:lnTo>
                  <a:lnTo>
                    <a:pt x="17468" y="26411"/>
                  </a:lnTo>
                  <a:lnTo>
                    <a:pt x="17228" y="26531"/>
                  </a:lnTo>
                  <a:lnTo>
                    <a:pt x="17408" y="26351"/>
                  </a:lnTo>
                  <a:lnTo>
                    <a:pt x="17888" y="25631"/>
                  </a:lnTo>
                  <a:lnTo>
                    <a:pt x="18188" y="25091"/>
                  </a:lnTo>
                  <a:lnTo>
                    <a:pt x="18428" y="24611"/>
                  </a:lnTo>
                  <a:lnTo>
                    <a:pt x="17948" y="24971"/>
                  </a:lnTo>
                  <a:lnTo>
                    <a:pt x="17768" y="25091"/>
                  </a:lnTo>
                  <a:lnTo>
                    <a:pt x="17588" y="25331"/>
                  </a:lnTo>
                  <a:lnTo>
                    <a:pt x="16988" y="25751"/>
                  </a:lnTo>
                  <a:lnTo>
                    <a:pt x="16808" y="25871"/>
                  </a:lnTo>
                  <a:lnTo>
                    <a:pt x="16928" y="25691"/>
                  </a:lnTo>
                  <a:lnTo>
                    <a:pt x="17348" y="25091"/>
                  </a:lnTo>
                  <a:lnTo>
                    <a:pt x="17768" y="24370"/>
                  </a:lnTo>
                  <a:lnTo>
                    <a:pt x="17468" y="24671"/>
                  </a:lnTo>
                  <a:lnTo>
                    <a:pt x="17108" y="24971"/>
                  </a:lnTo>
                  <a:lnTo>
                    <a:pt x="16688" y="25271"/>
                  </a:lnTo>
                  <a:lnTo>
                    <a:pt x="16387" y="25511"/>
                  </a:lnTo>
                  <a:lnTo>
                    <a:pt x="17228" y="28212"/>
                  </a:lnTo>
                  <a:lnTo>
                    <a:pt x="18008" y="30613"/>
                  </a:lnTo>
                  <a:lnTo>
                    <a:pt x="18728" y="33074"/>
                  </a:lnTo>
                  <a:lnTo>
                    <a:pt x="19509" y="36075"/>
                  </a:lnTo>
                  <a:lnTo>
                    <a:pt x="20169" y="39197"/>
                  </a:lnTo>
                  <a:lnTo>
                    <a:pt x="20829" y="42378"/>
                  </a:lnTo>
                  <a:lnTo>
                    <a:pt x="21370" y="45440"/>
                  </a:lnTo>
                  <a:lnTo>
                    <a:pt x="33255" y="43339"/>
                  </a:lnTo>
                  <a:lnTo>
                    <a:pt x="33015" y="43159"/>
                  </a:lnTo>
                  <a:lnTo>
                    <a:pt x="32714" y="42858"/>
                  </a:lnTo>
                  <a:lnTo>
                    <a:pt x="32474" y="42498"/>
                  </a:lnTo>
                  <a:lnTo>
                    <a:pt x="32174" y="42078"/>
                  </a:lnTo>
                  <a:lnTo>
                    <a:pt x="31994" y="41658"/>
                  </a:lnTo>
                  <a:lnTo>
                    <a:pt x="31874" y="41298"/>
                  </a:lnTo>
                  <a:lnTo>
                    <a:pt x="31814" y="41118"/>
                  </a:lnTo>
                  <a:lnTo>
                    <a:pt x="31754" y="40758"/>
                  </a:lnTo>
                  <a:lnTo>
                    <a:pt x="31634" y="41058"/>
                  </a:lnTo>
                  <a:lnTo>
                    <a:pt x="31454" y="41418"/>
                  </a:lnTo>
                  <a:lnTo>
                    <a:pt x="31334" y="41838"/>
                  </a:lnTo>
                  <a:lnTo>
                    <a:pt x="31274" y="42258"/>
                  </a:lnTo>
                  <a:lnTo>
                    <a:pt x="31214" y="42618"/>
                  </a:lnTo>
                  <a:lnTo>
                    <a:pt x="31214" y="42858"/>
                  </a:lnTo>
                  <a:lnTo>
                    <a:pt x="31214" y="42978"/>
                  </a:lnTo>
                  <a:lnTo>
                    <a:pt x="31154" y="42858"/>
                  </a:lnTo>
                  <a:lnTo>
                    <a:pt x="31094" y="42618"/>
                  </a:lnTo>
                  <a:lnTo>
                    <a:pt x="31094" y="42258"/>
                  </a:lnTo>
                  <a:lnTo>
                    <a:pt x="31034" y="41838"/>
                  </a:lnTo>
                  <a:lnTo>
                    <a:pt x="31094" y="41358"/>
                  </a:lnTo>
                  <a:lnTo>
                    <a:pt x="31154" y="40938"/>
                  </a:lnTo>
                  <a:lnTo>
                    <a:pt x="31214" y="40818"/>
                  </a:lnTo>
                  <a:lnTo>
                    <a:pt x="30974" y="41058"/>
                  </a:lnTo>
                  <a:lnTo>
                    <a:pt x="30854" y="41238"/>
                  </a:lnTo>
                  <a:lnTo>
                    <a:pt x="30794" y="41418"/>
                  </a:lnTo>
                  <a:lnTo>
                    <a:pt x="30794" y="41238"/>
                  </a:lnTo>
                  <a:lnTo>
                    <a:pt x="30854" y="40938"/>
                  </a:lnTo>
                  <a:lnTo>
                    <a:pt x="30974" y="40637"/>
                  </a:lnTo>
                  <a:lnTo>
                    <a:pt x="31274" y="40097"/>
                  </a:lnTo>
                  <a:lnTo>
                    <a:pt x="31514" y="39737"/>
                  </a:lnTo>
                  <a:lnTo>
                    <a:pt x="31574" y="39677"/>
                  </a:lnTo>
                  <a:lnTo>
                    <a:pt x="31394" y="39797"/>
                  </a:lnTo>
                  <a:lnTo>
                    <a:pt x="31034" y="40097"/>
                  </a:lnTo>
                  <a:lnTo>
                    <a:pt x="30854" y="40277"/>
                  </a:lnTo>
                  <a:lnTo>
                    <a:pt x="30674" y="40397"/>
                  </a:lnTo>
                  <a:lnTo>
                    <a:pt x="30614" y="40577"/>
                  </a:lnTo>
                  <a:lnTo>
                    <a:pt x="30614" y="40397"/>
                  </a:lnTo>
                  <a:lnTo>
                    <a:pt x="30674" y="40157"/>
                  </a:lnTo>
                  <a:lnTo>
                    <a:pt x="30794" y="39917"/>
                  </a:lnTo>
                  <a:lnTo>
                    <a:pt x="31094" y="39437"/>
                  </a:lnTo>
                  <a:lnTo>
                    <a:pt x="31334" y="39197"/>
                  </a:lnTo>
                  <a:lnTo>
                    <a:pt x="31394" y="39137"/>
                  </a:lnTo>
                  <a:lnTo>
                    <a:pt x="31394" y="39137"/>
                  </a:lnTo>
                  <a:lnTo>
                    <a:pt x="30974" y="39257"/>
                  </a:lnTo>
                  <a:lnTo>
                    <a:pt x="30734" y="39317"/>
                  </a:lnTo>
                  <a:lnTo>
                    <a:pt x="30554" y="39437"/>
                  </a:lnTo>
                  <a:lnTo>
                    <a:pt x="30434" y="39557"/>
                  </a:lnTo>
                  <a:lnTo>
                    <a:pt x="30494" y="39377"/>
                  </a:lnTo>
                  <a:lnTo>
                    <a:pt x="30674" y="39197"/>
                  </a:lnTo>
                  <a:lnTo>
                    <a:pt x="30854" y="39017"/>
                  </a:lnTo>
                  <a:lnTo>
                    <a:pt x="31034" y="38897"/>
                  </a:lnTo>
                  <a:lnTo>
                    <a:pt x="30614" y="39077"/>
                  </a:lnTo>
                  <a:lnTo>
                    <a:pt x="30013" y="39377"/>
                  </a:lnTo>
                  <a:lnTo>
                    <a:pt x="29833" y="39557"/>
                  </a:lnTo>
                  <a:lnTo>
                    <a:pt x="29773" y="39557"/>
                  </a:lnTo>
                  <a:lnTo>
                    <a:pt x="29833" y="39497"/>
                  </a:lnTo>
                  <a:lnTo>
                    <a:pt x="29953" y="39317"/>
                  </a:lnTo>
                  <a:lnTo>
                    <a:pt x="30434" y="38837"/>
                  </a:lnTo>
                  <a:lnTo>
                    <a:pt x="30914" y="38477"/>
                  </a:lnTo>
                  <a:lnTo>
                    <a:pt x="31334" y="38236"/>
                  </a:lnTo>
                  <a:lnTo>
                    <a:pt x="31094" y="38236"/>
                  </a:lnTo>
                  <a:lnTo>
                    <a:pt x="30373" y="38356"/>
                  </a:lnTo>
                  <a:lnTo>
                    <a:pt x="30373" y="38356"/>
                  </a:lnTo>
                  <a:lnTo>
                    <a:pt x="31034" y="37996"/>
                  </a:lnTo>
                  <a:lnTo>
                    <a:pt x="31514" y="37756"/>
                  </a:lnTo>
                  <a:lnTo>
                    <a:pt x="31874" y="37636"/>
                  </a:lnTo>
                  <a:lnTo>
                    <a:pt x="31934" y="37576"/>
                  </a:lnTo>
                  <a:lnTo>
                    <a:pt x="31694" y="37576"/>
                  </a:lnTo>
                  <a:lnTo>
                    <a:pt x="31394" y="37636"/>
                  </a:lnTo>
                  <a:lnTo>
                    <a:pt x="31094" y="37756"/>
                  </a:lnTo>
                  <a:lnTo>
                    <a:pt x="30494" y="37996"/>
                  </a:lnTo>
                  <a:lnTo>
                    <a:pt x="30253" y="38116"/>
                  </a:lnTo>
                  <a:lnTo>
                    <a:pt x="30434" y="37936"/>
                  </a:lnTo>
                  <a:lnTo>
                    <a:pt x="30974" y="37516"/>
                  </a:lnTo>
                  <a:lnTo>
                    <a:pt x="31274" y="37276"/>
                  </a:lnTo>
                  <a:lnTo>
                    <a:pt x="31634" y="37156"/>
                  </a:lnTo>
                  <a:lnTo>
                    <a:pt x="31814" y="37096"/>
                  </a:lnTo>
                  <a:lnTo>
                    <a:pt x="31814" y="37036"/>
                  </a:lnTo>
                  <a:lnTo>
                    <a:pt x="31814" y="36976"/>
                  </a:lnTo>
                  <a:lnTo>
                    <a:pt x="31574" y="36976"/>
                  </a:lnTo>
                  <a:lnTo>
                    <a:pt x="31094" y="37036"/>
                  </a:lnTo>
                  <a:lnTo>
                    <a:pt x="30674" y="37096"/>
                  </a:lnTo>
                  <a:lnTo>
                    <a:pt x="30674" y="37036"/>
                  </a:lnTo>
                  <a:lnTo>
                    <a:pt x="31034" y="36916"/>
                  </a:lnTo>
                  <a:lnTo>
                    <a:pt x="31574" y="36676"/>
                  </a:lnTo>
                  <a:lnTo>
                    <a:pt x="31994" y="36556"/>
                  </a:lnTo>
                  <a:lnTo>
                    <a:pt x="31754" y="36496"/>
                  </a:lnTo>
                  <a:lnTo>
                    <a:pt x="31574" y="36496"/>
                  </a:lnTo>
                  <a:lnTo>
                    <a:pt x="31694" y="36436"/>
                  </a:lnTo>
                  <a:lnTo>
                    <a:pt x="32054" y="36256"/>
                  </a:lnTo>
                  <a:lnTo>
                    <a:pt x="32174" y="36256"/>
                  </a:lnTo>
                  <a:lnTo>
                    <a:pt x="32354" y="35895"/>
                  </a:lnTo>
                  <a:lnTo>
                    <a:pt x="32654" y="35595"/>
                  </a:lnTo>
                  <a:lnTo>
                    <a:pt x="32054" y="35895"/>
                  </a:lnTo>
                  <a:lnTo>
                    <a:pt x="31814" y="36075"/>
                  </a:lnTo>
                  <a:lnTo>
                    <a:pt x="31694" y="36136"/>
                  </a:lnTo>
                  <a:lnTo>
                    <a:pt x="31754" y="36015"/>
                  </a:lnTo>
                  <a:lnTo>
                    <a:pt x="31994" y="35835"/>
                  </a:lnTo>
                  <a:lnTo>
                    <a:pt x="32354" y="35535"/>
                  </a:lnTo>
                  <a:lnTo>
                    <a:pt x="32835" y="35235"/>
                  </a:lnTo>
                  <a:lnTo>
                    <a:pt x="33495" y="34875"/>
                  </a:lnTo>
                  <a:lnTo>
                    <a:pt x="34095" y="34575"/>
                  </a:lnTo>
                  <a:lnTo>
                    <a:pt x="33255" y="34755"/>
                  </a:lnTo>
                  <a:lnTo>
                    <a:pt x="32775" y="34875"/>
                  </a:lnTo>
                  <a:lnTo>
                    <a:pt x="32354" y="34995"/>
                  </a:lnTo>
                  <a:lnTo>
                    <a:pt x="32114" y="35115"/>
                  </a:lnTo>
                  <a:lnTo>
                    <a:pt x="31994" y="35115"/>
                  </a:lnTo>
                  <a:lnTo>
                    <a:pt x="32114" y="35055"/>
                  </a:lnTo>
                  <a:lnTo>
                    <a:pt x="32354" y="34875"/>
                  </a:lnTo>
                  <a:lnTo>
                    <a:pt x="32714" y="34695"/>
                  </a:lnTo>
                  <a:lnTo>
                    <a:pt x="33195" y="34455"/>
                  </a:lnTo>
                  <a:lnTo>
                    <a:pt x="33675" y="34275"/>
                  </a:lnTo>
                  <a:lnTo>
                    <a:pt x="33675" y="34095"/>
                  </a:lnTo>
                  <a:lnTo>
                    <a:pt x="33795" y="33614"/>
                  </a:lnTo>
                  <a:lnTo>
                    <a:pt x="33975" y="33014"/>
                  </a:lnTo>
                  <a:lnTo>
                    <a:pt x="34215" y="32474"/>
                  </a:lnTo>
                  <a:lnTo>
                    <a:pt x="34095" y="32594"/>
                  </a:lnTo>
                  <a:lnTo>
                    <a:pt x="33375" y="33254"/>
                  </a:lnTo>
                  <a:lnTo>
                    <a:pt x="33015" y="33614"/>
                  </a:lnTo>
                  <a:lnTo>
                    <a:pt x="32775" y="33915"/>
                  </a:lnTo>
                  <a:lnTo>
                    <a:pt x="32594" y="34215"/>
                  </a:lnTo>
                  <a:lnTo>
                    <a:pt x="32714" y="33915"/>
                  </a:lnTo>
                  <a:lnTo>
                    <a:pt x="32895" y="33494"/>
                  </a:lnTo>
                  <a:lnTo>
                    <a:pt x="33122" y="33096"/>
                  </a:lnTo>
                  <a:lnTo>
                    <a:pt x="32895" y="33374"/>
                  </a:lnTo>
                  <a:lnTo>
                    <a:pt x="32654" y="33915"/>
                  </a:lnTo>
                  <a:lnTo>
                    <a:pt x="32414" y="34335"/>
                  </a:lnTo>
                  <a:lnTo>
                    <a:pt x="32354" y="34575"/>
                  </a:lnTo>
                  <a:lnTo>
                    <a:pt x="32294" y="34695"/>
                  </a:lnTo>
                  <a:lnTo>
                    <a:pt x="32294" y="34515"/>
                  </a:lnTo>
                  <a:lnTo>
                    <a:pt x="32354" y="34335"/>
                  </a:lnTo>
                  <a:lnTo>
                    <a:pt x="32474" y="33855"/>
                  </a:lnTo>
                  <a:lnTo>
                    <a:pt x="32654" y="33254"/>
                  </a:lnTo>
                  <a:lnTo>
                    <a:pt x="32955" y="32654"/>
                  </a:lnTo>
                  <a:lnTo>
                    <a:pt x="33255" y="32174"/>
                  </a:lnTo>
                  <a:lnTo>
                    <a:pt x="33135" y="32294"/>
                  </a:lnTo>
                  <a:lnTo>
                    <a:pt x="32955" y="32474"/>
                  </a:lnTo>
                  <a:lnTo>
                    <a:pt x="32835" y="32594"/>
                  </a:lnTo>
                  <a:lnTo>
                    <a:pt x="32654" y="32774"/>
                  </a:lnTo>
                  <a:lnTo>
                    <a:pt x="32354" y="33134"/>
                  </a:lnTo>
                  <a:lnTo>
                    <a:pt x="31994" y="33614"/>
                  </a:lnTo>
                  <a:lnTo>
                    <a:pt x="31694" y="34095"/>
                  </a:lnTo>
                  <a:lnTo>
                    <a:pt x="31454" y="34515"/>
                  </a:lnTo>
                  <a:lnTo>
                    <a:pt x="31334" y="34815"/>
                  </a:lnTo>
                  <a:lnTo>
                    <a:pt x="31394" y="34515"/>
                  </a:lnTo>
                  <a:lnTo>
                    <a:pt x="31514" y="34035"/>
                  </a:lnTo>
                  <a:lnTo>
                    <a:pt x="31754" y="33494"/>
                  </a:lnTo>
                  <a:lnTo>
                    <a:pt x="32174" y="32654"/>
                  </a:lnTo>
                  <a:lnTo>
                    <a:pt x="31454" y="33194"/>
                  </a:lnTo>
                  <a:lnTo>
                    <a:pt x="30974" y="33614"/>
                  </a:lnTo>
                  <a:lnTo>
                    <a:pt x="30674" y="33975"/>
                  </a:lnTo>
                  <a:lnTo>
                    <a:pt x="30494" y="34275"/>
                  </a:lnTo>
                  <a:lnTo>
                    <a:pt x="30434" y="34335"/>
                  </a:lnTo>
                  <a:lnTo>
                    <a:pt x="30434" y="34275"/>
                  </a:lnTo>
                  <a:lnTo>
                    <a:pt x="30554" y="33915"/>
                  </a:lnTo>
                  <a:lnTo>
                    <a:pt x="30854" y="33494"/>
                  </a:lnTo>
                  <a:lnTo>
                    <a:pt x="31274" y="33014"/>
                  </a:lnTo>
                  <a:lnTo>
                    <a:pt x="32114" y="32114"/>
                  </a:lnTo>
                  <a:lnTo>
                    <a:pt x="32354" y="31874"/>
                  </a:lnTo>
                  <a:lnTo>
                    <a:pt x="31994" y="32054"/>
                  </a:lnTo>
                  <a:lnTo>
                    <a:pt x="31454" y="32294"/>
                  </a:lnTo>
                  <a:lnTo>
                    <a:pt x="31094" y="32594"/>
                  </a:lnTo>
                  <a:lnTo>
                    <a:pt x="30794" y="32774"/>
                  </a:lnTo>
                  <a:lnTo>
                    <a:pt x="30974" y="32534"/>
                  </a:lnTo>
                  <a:lnTo>
                    <a:pt x="31394" y="32174"/>
                  </a:lnTo>
                  <a:lnTo>
                    <a:pt x="31874" y="31814"/>
                  </a:lnTo>
                  <a:lnTo>
                    <a:pt x="32294" y="31514"/>
                  </a:lnTo>
                  <a:lnTo>
                    <a:pt x="32775" y="31333"/>
                  </a:lnTo>
                  <a:lnTo>
                    <a:pt x="32775" y="31333"/>
                  </a:lnTo>
                  <a:lnTo>
                    <a:pt x="31994" y="31454"/>
                  </a:lnTo>
                  <a:lnTo>
                    <a:pt x="31034" y="31634"/>
                  </a:lnTo>
                  <a:lnTo>
                    <a:pt x="29833" y="31874"/>
                  </a:lnTo>
                  <a:lnTo>
                    <a:pt x="29293" y="31994"/>
                  </a:lnTo>
                  <a:lnTo>
                    <a:pt x="29833" y="31814"/>
                  </a:lnTo>
                  <a:lnTo>
                    <a:pt x="30914" y="31333"/>
                  </a:lnTo>
                  <a:lnTo>
                    <a:pt x="31814" y="31033"/>
                  </a:lnTo>
                  <a:lnTo>
                    <a:pt x="32534" y="30853"/>
                  </a:lnTo>
                  <a:lnTo>
                    <a:pt x="31934" y="30793"/>
                  </a:lnTo>
                  <a:lnTo>
                    <a:pt x="30494" y="30793"/>
                  </a:lnTo>
                  <a:lnTo>
                    <a:pt x="30914" y="30733"/>
                  </a:lnTo>
                  <a:lnTo>
                    <a:pt x="31874" y="30553"/>
                  </a:lnTo>
                  <a:lnTo>
                    <a:pt x="32234" y="30493"/>
                  </a:lnTo>
                  <a:lnTo>
                    <a:pt x="31814" y="30493"/>
                  </a:lnTo>
                  <a:lnTo>
                    <a:pt x="32114" y="30373"/>
                  </a:lnTo>
                  <a:lnTo>
                    <a:pt x="32654" y="30253"/>
                  </a:lnTo>
                  <a:lnTo>
                    <a:pt x="32534" y="30253"/>
                  </a:lnTo>
                  <a:lnTo>
                    <a:pt x="31754" y="30073"/>
                  </a:lnTo>
                  <a:lnTo>
                    <a:pt x="31394" y="30013"/>
                  </a:lnTo>
                  <a:lnTo>
                    <a:pt x="31754" y="30013"/>
                  </a:lnTo>
                  <a:lnTo>
                    <a:pt x="32594" y="29953"/>
                  </a:lnTo>
                  <a:lnTo>
                    <a:pt x="33495" y="30013"/>
                  </a:lnTo>
                  <a:lnTo>
                    <a:pt x="34035" y="30073"/>
                  </a:lnTo>
                  <a:lnTo>
                    <a:pt x="33435" y="29893"/>
                  </a:lnTo>
                  <a:lnTo>
                    <a:pt x="32594" y="29653"/>
                  </a:lnTo>
                  <a:lnTo>
                    <a:pt x="32174" y="29533"/>
                  </a:lnTo>
                  <a:lnTo>
                    <a:pt x="32594" y="29533"/>
                  </a:lnTo>
                  <a:lnTo>
                    <a:pt x="33435" y="29593"/>
                  </a:lnTo>
                  <a:lnTo>
                    <a:pt x="34395" y="29713"/>
                  </a:lnTo>
                  <a:lnTo>
                    <a:pt x="34455" y="29713"/>
                  </a:lnTo>
                  <a:lnTo>
                    <a:pt x="34275" y="29653"/>
                  </a:lnTo>
                  <a:lnTo>
                    <a:pt x="34095" y="29593"/>
                  </a:lnTo>
                  <a:lnTo>
                    <a:pt x="33915" y="29533"/>
                  </a:lnTo>
                  <a:lnTo>
                    <a:pt x="33615" y="29473"/>
                  </a:lnTo>
                  <a:lnTo>
                    <a:pt x="33435" y="29353"/>
                  </a:lnTo>
                  <a:lnTo>
                    <a:pt x="34335" y="29353"/>
                  </a:lnTo>
                  <a:lnTo>
                    <a:pt x="34935" y="29473"/>
                  </a:lnTo>
                  <a:lnTo>
                    <a:pt x="34515" y="29293"/>
                  </a:lnTo>
                  <a:lnTo>
                    <a:pt x="34335" y="29173"/>
                  </a:lnTo>
                  <a:lnTo>
                    <a:pt x="34485" y="29173"/>
                  </a:lnTo>
                  <a:lnTo>
                    <a:pt x="34035" y="28992"/>
                  </a:lnTo>
                  <a:lnTo>
                    <a:pt x="33615" y="28872"/>
                  </a:lnTo>
                  <a:lnTo>
                    <a:pt x="34035" y="28932"/>
                  </a:lnTo>
                  <a:lnTo>
                    <a:pt x="35055" y="29052"/>
                  </a:lnTo>
                  <a:lnTo>
                    <a:pt x="35716" y="29113"/>
                  </a:lnTo>
                  <a:lnTo>
                    <a:pt x="35236" y="28932"/>
                  </a:lnTo>
                  <a:lnTo>
                    <a:pt x="34695" y="28692"/>
                  </a:lnTo>
                  <a:lnTo>
                    <a:pt x="34275" y="28392"/>
                  </a:lnTo>
                  <a:lnTo>
                    <a:pt x="34095" y="28272"/>
                  </a:lnTo>
                  <a:lnTo>
                    <a:pt x="33975" y="28152"/>
                  </a:lnTo>
                  <a:lnTo>
                    <a:pt x="33915" y="28032"/>
                  </a:lnTo>
                  <a:lnTo>
                    <a:pt x="33975" y="28092"/>
                  </a:lnTo>
                  <a:lnTo>
                    <a:pt x="34155" y="28212"/>
                  </a:lnTo>
                  <a:lnTo>
                    <a:pt x="34275" y="28332"/>
                  </a:lnTo>
                  <a:lnTo>
                    <a:pt x="34755" y="28512"/>
                  </a:lnTo>
                  <a:lnTo>
                    <a:pt x="35356" y="28692"/>
                  </a:lnTo>
                  <a:lnTo>
                    <a:pt x="36556" y="28932"/>
                  </a:lnTo>
                  <a:lnTo>
                    <a:pt x="36796" y="28992"/>
                  </a:lnTo>
                  <a:lnTo>
                    <a:pt x="36856" y="29052"/>
                  </a:lnTo>
                  <a:lnTo>
                    <a:pt x="37156" y="29052"/>
                  </a:lnTo>
                  <a:lnTo>
                    <a:pt x="37757" y="29233"/>
                  </a:lnTo>
                  <a:lnTo>
                    <a:pt x="38297" y="29413"/>
                  </a:lnTo>
                  <a:lnTo>
                    <a:pt x="38897" y="29593"/>
                  </a:lnTo>
                  <a:lnTo>
                    <a:pt x="39317" y="29833"/>
                  </a:lnTo>
                  <a:lnTo>
                    <a:pt x="38777" y="29353"/>
                  </a:lnTo>
                  <a:lnTo>
                    <a:pt x="38177" y="28932"/>
                  </a:lnTo>
                  <a:lnTo>
                    <a:pt x="37937" y="28812"/>
                  </a:lnTo>
                  <a:lnTo>
                    <a:pt x="38177" y="28872"/>
                  </a:lnTo>
                  <a:lnTo>
                    <a:pt x="38777" y="29052"/>
                  </a:lnTo>
                  <a:lnTo>
                    <a:pt x="38717" y="28992"/>
                  </a:lnTo>
                  <a:lnTo>
                    <a:pt x="38897" y="29052"/>
                  </a:lnTo>
                  <a:lnTo>
                    <a:pt x="39257" y="29173"/>
                  </a:lnTo>
                  <a:lnTo>
                    <a:pt x="39557" y="29353"/>
                  </a:lnTo>
                  <a:lnTo>
                    <a:pt x="39798" y="29473"/>
                  </a:lnTo>
                  <a:lnTo>
                    <a:pt x="39377" y="28872"/>
                  </a:lnTo>
                  <a:lnTo>
                    <a:pt x="39257" y="28692"/>
                  </a:lnTo>
                  <a:lnTo>
                    <a:pt x="39497" y="28872"/>
                  </a:lnTo>
                  <a:lnTo>
                    <a:pt x="39677" y="28872"/>
                  </a:lnTo>
                  <a:lnTo>
                    <a:pt x="40398" y="28932"/>
                  </a:lnTo>
                  <a:lnTo>
                    <a:pt x="41178" y="29113"/>
                  </a:lnTo>
                  <a:lnTo>
                    <a:pt x="41598" y="29233"/>
                  </a:lnTo>
                  <a:lnTo>
                    <a:pt x="41538" y="29173"/>
                  </a:lnTo>
                  <a:lnTo>
                    <a:pt x="40938" y="28992"/>
                  </a:lnTo>
                  <a:lnTo>
                    <a:pt x="40518" y="28812"/>
                  </a:lnTo>
                  <a:lnTo>
                    <a:pt x="39798" y="28632"/>
                  </a:lnTo>
                  <a:lnTo>
                    <a:pt x="39077" y="28452"/>
                  </a:lnTo>
                  <a:lnTo>
                    <a:pt x="38777" y="28392"/>
                  </a:lnTo>
                  <a:lnTo>
                    <a:pt x="39077" y="28392"/>
                  </a:lnTo>
                  <a:lnTo>
                    <a:pt x="39798" y="28452"/>
                  </a:lnTo>
                  <a:lnTo>
                    <a:pt x="40638" y="28632"/>
                  </a:lnTo>
                  <a:lnTo>
                    <a:pt x="40158" y="28452"/>
                  </a:lnTo>
                  <a:lnTo>
                    <a:pt x="39317" y="28212"/>
                  </a:lnTo>
                  <a:lnTo>
                    <a:pt x="38897" y="28152"/>
                  </a:lnTo>
                  <a:lnTo>
                    <a:pt x="38537" y="28092"/>
                  </a:lnTo>
                  <a:lnTo>
                    <a:pt x="38297" y="28152"/>
                  </a:lnTo>
                  <a:lnTo>
                    <a:pt x="38537" y="28032"/>
                  </a:lnTo>
                  <a:lnTo>
                    <a:pt x="38897" y="28032"/>
                  </a:lnTo>
                  <a:lnTo>
                    <a:pt x="39377" y="28092"/>
                  </a:lnTo>
                  <a:lnTo>
                    <a:pt x="40218" y="28212"/>
                  </a:lnTo>
                  <a:lnTo>
                    <a:pt x="40698" y="28332"/>
                  </a:lnTo>
                  <a:lnTo>
                    <a:pt x="40578" y="28212"/>
                  </a:lnTo>
                  <a:lnTo>
                    <a:pt x="40398" y="28212"/>
                  </a:lnTo>
                  <a:lnTo>
                    <a:pt x="39617" y="27972"/>
                  </a:lnTo>
                  <a:lnTo>
                    <a:pt x="39437" y="27972"/>
                  </a:lnTo>
                  <a:lnTo>
                    <a:pt x="39137" y="27912"/>
                  </a:lnTo>
                  <a:lnTo>
                    <a:pt x="38717" y="27852"/>
                  </a:lnTo>
                  <a:lnTo>
                    <a:pt x="38297" y="27792"/>
                  </a:lnTo>
                  <a:lnTo>
                    <a:pt x="37817" y="27852"/>
                  </a:lnTo>
                  <a:lnTo>
                    <a:pt x="37457" y="27912"/>
                  </a:lnTo>
                  <a:lnTo>
                    <a:pt x="37216" y="27972"/>
                  </a:lnTo>
                  <a:lnTo>
                    <a:pt x="37096" y="27972"/>
                  </a:lnTo>
                  <a:lnTo>
                    <a:pt x="37216" y="27912"/>
                  </a:lnTo>
                  <a:lnTo>
                    <a:pt x="37457" y="27852"/>
                  </a:lnTo>
                  <a:lnTo>
                    <a:pt x="37817" y="27732"/>
                  </a:lnTo>
                  <a:lnTo>
                    <a:pt x="38237" y="27672"/>
                  </a:lnTo>
                  <a:lnTo>
                    <a:pt x="38777" y="27612"/>
                  </a:lnTo>
                  <a:lnTo>
                    <a:pt x="39017" y="27612"/>
                  </a:lnTo>
                  <a:lnTo>
                    <a:pt x="38597" y="27492"/>
                  </a:lnTo>
                  <a:lnTo>
                    <a:pt x="37817" y="27492"/>
                  </a:lnTo>
                  <a:lnTo>
                    <a:pt x="37096" y="27552"/>
                  </a:lnTo>
                  <a:lnTo>
                    <a:pt x="36856" y="27552"/>
                  </a:lnTo>
                  <a:lnTo>
                    <a:pt x="37096" y="27492"/>
                  </a:lnTo>
                  <a:lnTo>
                    <a:pt x="37817" y="27312"/>
                  </a:lnTo>
                  <a:lnTo>
                    <a:pt x="38177" y="27312"/>
                  </a:lnTo>
                  <a:lnTo>
                    <a:pt x="38537" y="27252"/>
                  </a:lnTo>
                  <a:lnTo>
                    <a:pt x="39017" y="27252"/>
                  </a:lnTo>
                  <a:lnTo>
                    <a:pt x="38897" y="27192"/>
                  </a:lnTo>
                  <a:lnTo>
                    <a:pt x="38597" y="27132"/>
                  </a:lnTo>
                  <a:lnTo>
                    <a:pt x="38357" y="27072"/>
                  </a:lnTo>
                  <a:lnTo>
                    <a:pt x="38057" y="27012"/>
                  </a:lnTo>
                  <a:lnTo>
                    <a:pt x="37757" y="27012"/>
                  </a:lnTo>
                  <a:lnTo>
                    <a:pt x="37517" y="27072"/>
                  </a:lnTo>
                  <a:lnTo>
                    <a:pt x="37457" y="27072"/>
                  </a:lnTo>
                  <a:lnTo>
                    <a:pt x="37517" y="27012"/>
                  </a:lnTo>
                  <a:lnTo>
                    <a:pt x="37757" y="26952"/>
                  </a:lnTo>
                  <a:lnTo>
                    <a:pt x="37096" y="26952"/>
                  </a:lnTo>
                  <a:lnTo>
                    <a:pt x="36916" y="27012"/>
                  </a:lnTo>
                  <a:lnTo>
                    <a:pt x="36856" y="27012"/>
                  </a:lnTo>
                  <a:lnTo>
                    <a:pt x="36916" y="26952"/>
                  </a:lnTo>
                  <a:lnTo>
                    <a:pt x="37096" y="26892"/>
                  </a:lnTo>
                  <a:lnTo>
                    <a:pt x="37336" y="26832"/>
                  </a:lnTo>
                  <a:lnTo>
                    <a:pt x="37697" y="26772"/>
                  </a:lnTo>
                  <a:lnTo>
                    <a:pt x="37817" y="26772"/>
                  </a:lnTo>
                  <a:lnTo>
                    <a:pt x="38057" y="26711"/>
                  </a:lnTo>
                  <a:lnTo>
                    <a:pt x="38417" y="26711"/>
                  </a:lnTo>
                  <a:lnTo>
                    <a:pt x="38897" y="26832"/>
                  </a:lnTo>
                  <a:lnTo>
                    <a:pt x="38717" y="26772"/>
                  </a:lnTo>
                  <a:lnTo>
                    <a:pt x="38357" y="26651"/>
                  </a:lnTo>
                  <a:lnTo>
                    <a:pt x="37637" y="26531"/>
                  </a:lnTo>
                  <a:lnTo>
                    <a:pt x="36736" y="26531"/>
                  </a:lnTo>
                  <a:lnTo>
                    <a:pt x="37036" y="26471"/>
                  </a:lnTo>
                  <a:lnTo>
                    <a:pt x="37637" y="26411"/>
                  </a:lnTo>
                  <a:lnTo>
                    <a:pt x="37997" y="26411"/>
                  </a:lnTo>
                  <a:lnTo>
                    <a:pt x="37397" y="26171"/>
                  </a:lnTo>
                  <a:lnTo>
                    <a:pt x="37937" y="26231"/>
                  </a:lnTo>
                  <a:lnTo>
                    <a:pt x="37937" y="26231"/>
                  </a:lnTo>
                  <a:lnTo>
                    <a:pt x="37577" y="26111"/>
                  </a:lnTo>
                  <a:lnTo>
                    <a:pt x="37156" y="26051"/>
                  </a:lnTo>
                  <a:lnTo>
                    <a:pt x="36556" y="25931"/>
                  </a:lnTo>
                  <a:lnTo>
                    <a:pt x="36316" y="25931"/>
                  </a:lnTo>
                  <a:lnTo>
                    <a:pt x="36556" y="25871"/>
                  </a:lnTo>
                  <a:lnTo>
                    <a:pt x="37096" y="25871"/>
                  </a:lnTo>
                  <a:lnTo>
                    <a:pt x="37156" y="25811"/>
                  </a:lnTo>
                  <a:lnTo>
                    <a:pt x="36796" y="25811"/>
                  </a:lnTo>
                  <a:lnTo>
                    <a:pt x="36376" y="25751"/>
                  </a:lnTo>
                  <a:lnTo>
                    <a:pt x="35836" y="25871"/>
                  </a:lnTo>
                  <a:lnTo>
                    <a:pt x="35656" y="25871"/>
                  </a:lnTo>
                  <a:lnTo>
                    <a:pt x="35836" y="25811"/>
                  </a:lnTo>
                  <a:lnTo>
                    <a:pt x="36376" y="25631"/>
                  </a:lnTo>
                  <a:lnTo>
                    <a:pt x="36856" y="25571"/>
                  </a:lnTo>
                  <a:lnTo>
                    <a:pt x="37216" y="25571"/>
                  </a:lnTo>
                  <a:lnTo>
                    <a:pt x="36976" y="25511"/>
                  </a:lnTo>
                  <a:lnTo>
                    <a:pt x="35956" y="25331"/>
                  </a:lnTo>
                  <a:lnTo>
                    <a:pt x="35416" y="25331"/>
                  </a:lnTo>
                  <a:lnTo>
                    <a:pt x="35656" y="25271"/>
                  </a:lnTo>
                  <a:lnTo>
                    <a:pt x="36016" y="25211"/>
                  </a:lnTo>
                  <a:lnTo>
                    <a:pt x="36856" y="25211"/>
                  </a:lnTo>
                  <a:lnTo>
                    <a:pt x="36436" y="25031"/>
                  </a:lnTo>
                  <a:lnTo>
                    <a:pt x="36136" y="25031"/>
                  </a:lnTo>
                  <a:lnTo>
                    <a:pt x="35776" y="24971"/>
                  </a:lnTo>
                  <a:lnTo>
                    <a:pt x="35176" y="25031"/>
                  </a:lnTo>
                  <a:lnTo>
                    <a:pt x="34635" y="25151"/>
                  </a:lnTo>
                  <a:lnTo>
                    <a:pt x="34455" y="25211"/>
                  </a:lnTo>
                  <a:lnTo>
                    <a:pt x="34635" y="25091"/>
                  </a:lnTo>
                  <a:lnTo>
                    <a:pt x="35176" y="24911"/>
                  </a:lnTo>
                  <a:lnTo>
                    <a:pt x="35476" y="24791"/>
                  </a:lnTo>
                  <a:lnTo>
                    <a:pt x="35836" y="24731"/>
                  </a:lnTo>
                  <a:lnTo>
                    <a:pt x="35596" y="24671"/>
                  </a:lnTo>
                  <a:lnTo>
                    <a:pt x="35356" y="24791"/>
                  </a:lnTo>
                  <a:lnTo>
                    <a:pt x="34935" y="24851"/>
                  </a:lnTo>
                  <a:lnTo>
                    <a:pt x="34575" y="24911"/>
                  </a:lnTo>
                  <a:lnTo>
                    <a:pt x="34035" y="25031"/>
                  </a:lnTo>
                  <a:lnTo>
                    <a:pt x="33495" y="25211"/>
                  </a:lnTo>
                  <a:lnTo>
                    <a:pt x="33495" y="25211"/>
                  </a:lnTo>
                  <a:lnTo>
                    <a:pt x="33975" y="24911"/>
                  </a:lnTo>
                  <a:lnTo>
                    <a:pt x="34515" y="24671"/>
                  </a:lnTo>
                  <a:lnTo>
                    <a:pt x="34875" y="24611"/>
                  </a:lnTo>
                  <a:lnTo>
                    <a:pt x="35176" y="24551"/>
                  </a:lnTo>
                  <a:lnTo>
                    <a:pt x="34395" y="24551"/>
                  </a:lnTo>
                  <a:lnTo>
                    <a:pt x="33735" y="24611"/>
                  </a:lnTo>
                  <a:lnTo>
                    <a:pt x="33135" y="24791"/>
                  </a:lnTo>
                  <a:lnTo>
                    <a:pt x="32835" y="24851"/>
                  </a:lnTo>
                  <a:lnTo>
                    <a:pt x="33075" y="24731"/>
                  </a:lnTo>
                  <a:lnTo>
                    <a:pt x="33675" y="24491"/>
                  </a:lnTo>
                  <a:lnTo>
                    <a:pt x="34335" y="24310"/>
                  </a:lnTo>
                  <a:lnTo>
                    <a:pt x="34455" y="24250"/>
                  </a:lnTo>
                  <a:lnTo>
                    <a:pt x="34335" y="24250"/>
                  </a:lnTo>
                  <a:lnTo>
                    <a:pt x="34215" y="24190"/>
                  </a:lnTo>
                  <a:lnTo>
                    <a:pt x="32775" y="24190"/>
                  </a:lnTo>
                  <a:lnTo>
                    <a:pt x="32474" y="24250"/>
                  </a:lnTo>
                  <a:lnTo>
                    <a:pt x="32234" y="24310"/>
                  </a:lnTo>
                  <a:lnTo>
                    <a:pt x="32114" y="24430"/>
                  </a:lnTo>
                  <a:lnTo>
                    <a:pt x="32054" y="24430"/>
                  </a:lnTo>
                  <a:lnTo>
                    <a:pt x="32234" y="24310"/>
                  </a:lnTo>
                  <a:lnTo>
                    <a:pt x="32474" y="24190"/>
                  </a:lnTo>
                  <a:lnTo>
                    <a:pt x="32775" y="24070"/>
                  </a:lnTo>
                  <a:lnTo>
                    <a:pt x="33255" y="23950"/>
                  </a:lnTo>
                  <a:lnTo>
                    <a:pt x="33915" y="23950"/>
                  </a:lnTo>
                  <a:lnTo>
                    <a:pt x="33435" y="23710"/>
                  </a:lnTo>
                  <a:lnTo>
                    <a:pt x="32835" y="23530"/>
                  </a:lnTo>
                  <a:lnTo>
                    <a:pt x="32654" y="23470"/>
                  </a:lnTo>
                  <a:lnTo>
                    <a:pt x="32835" y="23470"/>
                  </a:lnTo>
                  <a:lnTo>
                    <a:pt x="33435" y="23590"/>
                  </a:lnTo>
                  <a:lnTo>
                    <a:pt x="34455" y="23830"/>
                  </a:lnTo>
                  <a:lnTo>
                    <a:pt x="34755" y="23950"/>
                  </a:lnTo>
                  <a:lnTo>
                    <a:pt x="34995" y="24070"/>
                  </a:lnTo>
                  <a:lnTo>
                    <a:pt x="34815" y="23950"/>
                  </a:lnTo>
                  <a:lnTo>
                    <a:pt x="34395" y="23650"/>
                  </a:lnTo>
                  <a:lnTo>
                    <a:pt x="33795" y="23290"/>
                  </a:lnTo>
                  <a:lnTo>
                    <a:pt x="34455" y="23530"/>
                  </a:lnTo>
                  <a:lnTo>
                    <a:pt x="34995" y="23770"/>
                  </a:lnTo>
                  <a:lnTo>
                    <a:pt x="35236" y="23950"/>
                  </a:lnTo>
                  <a:lnTo>
                    <a:pt x="35416" y="24190"/>
                  </a:lnTo>
                  <a:lnTo>
                    <a:pt x="35536" y="24370"/>
                  </a:lnTo>
                  <a:lnTo>
                    <a:pt x="36016" y="24491"/>
                  </a:lnTo>
                  <a:lnTo>
                    <a:pt x="35956" y="24430"/>
                  </a:lnTo>
                  <a:lnTo>
                    <a:pt x="35716" y="24130"/>
                  </a:lnTo>
                  <a:lnTo>
                    <a:pt x="35296" y="23770"/>
                  </a:lnTo>
                  <a:lnTo>
                    <a:pt x="34815" y="23470"/>
                  </a:lnTo>
                  <a:lnTo>
                    <a:pt x="34635" y="23350"/>
                  </a:lnTo>
                  <a:lnTo>
                    <a:pt x="34815" y="23410"/>
                  </a:lnTo>
                  <a:lnTo>
                    <a:pt x="35356" y="23650"/>
                  </a:lnTo>
                  <a:lnTo>
                    <a:pt x="35716" y="23890"/>
                  </a:lnTo>
                  <a:lnTo>
                    <a:pt x="36016" y="24130"/>
                  </a:lnTo>
                  <a:lnTo>
                    <a:pt x="35956" y="24010"/>
                  </a:lnTo>
                  <a:lnTo>
                    <a:pt x="35716" y="23710"/>
                  </a:lnTo>
                  <a:lnTo>
                    <a:pt x="35656" y="23650"/>
                  </a:lnTo>
                  <a:lnTo>
                    <a:pt x="35596" y="23590"/>
                  </a:lnTo>
                  <a:lnTo>
                    <a:pt x="35656" y="23590"/>
                  </a:lnTo>
                  <a:lnTo>
                    <a:pt x="35776" y="23650"/>
                  </a:lnTo>
                  <a:lnTo>
                    <a:pt x="36076" y="23890"/>
                  </a:lnTo>
                  <a:lnTo>
                    <a:pt x="36376" y="24190"/>
                  </a:lnTo>
                  <a:lnTo>
                    <a:pt x="35956" y="23710"/>
                  </a:lnTo>
                  <a:lnTo>
                    <a:pt x="36376" y="24010"/>
                  </a:lnTo>
                  <a:lnTo>
                    <a:pt x="36856" y="24190"/>
                  </a:lnTo>
                  <a:lnTo>
                    <a:pt x="37276" y="24491"/>
                  </a:lnTo>
                  <a:lnTo>
                    <a:pt x="37517" y="24671"/>
                  </a:lnTo>
                  <a:lnTo>
                    <a:pt x="37156" y="24190"/>
                  </a:lnTo>
                  <a:lnTo>
                    <a:pt x="36796" y="23830"/>
                  </a:lnTo>
                  <a:lnTo>
                    <a:pt x="36976" y="23890"/>
                  </a:lnTo>
                  <a:lnTo>
                    <a:pt x="37096" y="23950"/>
                  </a:lnTo>
                  <a:lnTo>
                    <a:pt x="37637" y="24250"/>
                  </a:lnTo>
                  <a:lnTo>
                    <a:pt x="38117" y="24671"/>
                  </a:lnTo>
                  <a:lnTo>
                    <a:pt x="38357" y="24971"/>
                  </a:lnTo>
                  <a:lnTo>
                    <a:pt x="38537" y="25031"/>
                  </a:lnTo>
                  <a:lnTo>
                    <a:pt x="38717" y="25151"/>
                  </a:lnTo>
                  <a:lnTo>
                    <a:pt x="38897" y="25271"/>
                  </a:lnTo>
                  <a:lnTo>
                    <a:pt x="38477" y="24971"/>
                  </a:lnTo>
                  <a:lnTo>
                    <a:pt x="38357" y="24851"/>
                  </a:lnTo>
                  <a:lnTo>
                    <a:pt x="38537" y="24911"/>
                  </a:lnTo>
                  <a:lnTo>
                    <a:pt x="39017" y="25211"/>
                  </a:lnTo>
                  <a:lnTo>
                    <a:pt x="39317" y="25451"/>
                  </a:lnTo>
                  <a:lnTo>
                    <a:pt x="39557" y="25691"/>
                  </a:lnTo>
                  <a:lnTo>
                    <a:pt x="39557" y="25751"/>
                  </a:lnTo>
                  <a:lnTo>
                    <a:pt x="39617" y="25751"/>
                  </a:lnTo>
                  <a:lnTo>
                    <a:pt x="39317" y="25331"/>
                  </a:lnTo>
                  <a:lnTo>
                    <a:pt x="38897" y="24911"/>
                  </a:lnTo>
                  <a:lnTo>
                    <a:pt x="38717" y="24791"/>
                  </a:lnTo>
                  <a:lnTo>
                    <a:pt x="38657" y="24731"/>
                  </a:lnTo>
                  <a:lnTo>
                    <a:pt x="38777" y="24791"/>
                  </a:lnTo>
                  <a:lnTo>
                    <a:pt x="38897" y="24851"/>
                  </a:lnTo>
                  <a:lnTo>
                    <a:pt x="39437" y="25271"/>
                  </a:lnTo>
                  <a:lnTo>
                    <a:pt x="39617" y="25451"/>
                  </a:lnTo>
                  <a:lnTo>
                    <a:pt x="39798" y="25511"/>
                  </a:lnTo>
                  <a:lnTo>
                    <a:pt x="40218" y="25871"/>
                  </a:lnTo>
                  <a:lnTo>
                    <a:pt x="40518" y="26171"/>
                  </a:lnTo>
                  <a:lnTo>
                    <a:pt x="40758" y="26471"/>
                  </a:lnTo>
                  <a:lnTo>
                    <a:pt x="40878" y="26591"/>
                  </a:lnTo>
                  <a:lnTo>
                    <a:pt x="41238" y="26952"/>
                  </a:lnTo>
                  <a:lnTo>
                    <a:pt x="41238" y="27012"/>
                  </a:lnTo>
                  <a:lnTo>
                    <a:pt x="41298" y="27012"/>
                  </a:lnTo>
                  <a:lnTo>
                    <a:pt x="41178" y="26651"/>
                  </a:lnTo>
                  <a:lnTo>
                    <a:pt x="40998" y="26291"/>
                  </a:lnTo>
                  <a:lnTo>
                    <a:pt x="40698" y="25811"/>
                  </a:lnTo>
                  <a:lnTo>
                    <a:pt x="40578" y="25691"/>
                  </a:lnTo>
                  <a:lnTo>
                    <a:pt x="40758" y="25811"/>
                  </a:lnTo>
                  <a:lnTo>
                    <a:pt x="40878" y="25991"/>
                  </a:lnTo>
                  <a:lnTo>
                    <a:pt x="40938" y="25991"/>
                  </a:lnTo>
                  <a:lnTo>
                    <a:pt x="41118" y="26111"/>
                  </a:lnTo>
                  <a:lnTo>
                    <a:pt x="41478" y="26531"/>
                  </a:lnTo>
                  <a:lnTo>
                    <a:pt x="41838" y="27072"/>
                  </a:lnTo>
                  <a:lnTo>
                    <a:pt x="41958" y="27372"/>
                  </a:lnTo>
                  <a:lnTo>
                    <a:pt x="42018" y="27492"/>
                  </a:lnTo>
                  <a:lnTo>
                    <a:pt x="42079" y="27552"/>
                  </a:lnTo>
                  <a:lnTo>
                    <a:pt x="41958" y="27192"/>
                  </a:lnTo>
                  <a:lnTo>
                    <a:pt x="41718" y="26651"/>
                  </a:lnTo>
                  <a:lnTo>
                    <a:pt x="41658" y="26471"/>
                  </a:lnTo>
                  <a:lnTo>
                    <a:pt x="41778" y="26651"/>
                  </a:lnTo>
                  <a:lnTo>
                    <a:pt x="42079" y="27132"/>
                  </a:lnTo>
                  <a:lnTo>
                    <a:pt x="42319" y="27612"/>
                  </a:lnTo>
                  <a:lnTo>
                    <a:pt x="42379" y="27972"/>
                  </a:lnTo>
                  <a:lnTo>
                    <a:pt x="42559" y="28152"/>
                  </a:lnTo>
                  <a:lnTo>
                    <a:pt x="42619" y="28272"/>
                  </a:lnTo>
                  <a:lnTo>
                    <a:pt x="42619" y="28032"/>
                  </a:lnTo>
                  <a:lnTo>
                    <a:pt x="42559" y="27672"/>
                  </a:lnTo>
                  <a:lnTo>
                    <a:pt x="42439" y="27372"/>
                  </a:lnTo>
                  <a:lnTo>
                    <a:pt x="42259" y="27072"/>
                  </a:lnTo>
                  <a:lnTo>
                    <a:pt x="42079" y="26832"/>
                  </a:lnTo>
                  <a:lnTo>
                    <a:pt x="41958" y="26711"/>
                  </a:lnTo>
                  <a:lnTo>
                    <a:pt x="42139" y="26832"/>
                  </a:lnTo>
                  <a:lnTo>
                    <a:pt x="42319" y="27012"/>
                  </a:lnTo>
                  <a:lnTo>
                    <a:pt x="42559" y="27312"/>
                  </a:lnTo>
                  <a:lnTo>
                    <a:pt x="42739" y="27612"/>
                  </a:lnTo>
                  <a:lnTo>
                    <a:pt x="42859" y="27972"/>
                  </a:lnTo>
                  <a:lnTo>
                    <a:pt x="42859" y="28032"/>
                  </a:lnTo>
                  <a:lnTo>
                    <a:pt x="43039" y="28332"/>
                  </a:lnTo>
                  <a:lnTo>
                    <a:pt x="42979" y="28032"/>
                  </a:lnTo>
                  <a:lnTo>
                    <a:pt x="42919" y="27972"/>
                  </a:lnTo>
                  <a:lnTo>
                    <a:pt x="42919" y="27912"/>
                  </a:lnTo>
                  <a:lnTo>
                    <a:pt x="42979" y="27972"/>
                  </a:lnTo>
                  <a:lnTo>
                    <a:pt x="42979" y="27912"/>
                  </a:lnTo>
                  <a:lnTo>
                    <a:pt x="43039" y="28032"/>
                  </a:lnTo>
                  <a:lnTo>
                    <a:pt x="43099" y="28092"/>
                  </a:lnTo>
                  <a:lnTo>
                    <a:pt x="43099" y="28152"/>
                  </a:lnTo>
                  <a:lnTo>
                    <a:pt x="43279" y="28392"/>
                  </a:lnTo>
                  <a:lnTo>
                    <a:pt x="43459" y="28692"/>
                  </a:lnTo>
                  <a:lnTo>
                    <a:pt x="43579" y="29052"/>
                  </a:lnTo>
                  <a:lnTo>
                    <a:pt x="43519" y="28812"/>
                  </a:lnTo>
                  <a:lnTo>
                    <a:pt x="43399" y="28452"/>
                  </a:lnTo>
                  <a:lnTo>
                    <a:pt x="43279" y="28152"/>
                  </a:lnTo>
                  <a:lnTo>
                    <a:pt x="43219" y="27972"/>
                  </a:lnTo>
                  <a:lnTo>
                    <a:pt x="43339" y="28152"/>
                  </a:lnTo>
                  <a:lnTo>
                    <a:pt x="43519" y="28392"/>
                  </a:lnTo>
                  <a:lnTo>
                    <a:pt x="43639" y="28752"/>
                  </a:lnTo>
                  <a:lnTo>
                    <a:pt x="43879" y="29473"/>
                  </a:lnTo>
                  <a:lnTo>
                    <a:pt x="43939" y="29833"/>
                  </a:lnTo>
                  <a:lnTo>
                    <a:pt x="43939" y="29413"/>
                  </a:lnTo>
                  <a:lnTo>
                    <a:pt x="43819" y="28872"/>
                  </a:lnTo>
                  <a:lnTo>
                    <a:pt x="43819" y="28632"/>
                  </a:lnTo>
                  <a:lnTo>
                    <a:pt x="43879" y="28872"/>
                  </a:lnTo>
                  <a:lnTo>
                    <a:pt x="44059" y="29353"/>
                  </a:lnTo>
                  <a:lnTo>
                    <a:pt x="44119" y="29473"/>
                  </a:lnTo>
                  <a:lnTo>
                    <a:pt x="44059" y="28992"/>
                  </a:lnTo>
                  <a:lnTo>
                    <a:pt x="44119" y="29233"/>
                  </a:lnTo>
                  <a:lnTo>
                    <a:pt x="44239" y="29713"/>
                  </a:lnTo>
                  <a:lnTo>
                    <a:pt x="44299" y="29833"/>
                  </a:lnTo>
                  <a:lnTo>
                    <a:pt x="44420" y="30133"/>
                  </a:lnTo>
                  <a:lnTo>
                    <a:pt x="44600" y="30673"/>
                  </a:lnTo>
                  <a:lnTo>
                    <a:pt x="44720" y="30973"/>
                  </a:lnTo>
                  <a:lnTo>
                    <a:pt x="44720" y="31213"/>
                  </a:lnTo>
                  <a:lnTo>
                    <a:pt x="44720" y="31393"/>
                  </a:lnTo>
                  <a:lnTo>
                    <a:pt x="44780" y="31454"/>
                  </a:lnTo>
                  <a:lnTo>
                    <a:pt x="44780" y="31033"/>
                  </a:lnTo>
                  <a:lnTo>
                    <a:pt x="44720" y="30433"/>
                  </a:lnTo>
                  <a:lnTo>
                    <a:pt x="44660" y="30133"/>
                  </a:lnTo>
                  <a:lnTo>
                    <a:pt x="44540" y="29833"/>
                  </a:lnTo>
                  <a:lnTo>
                    <a:pt x="44720" y="30073"/>
                  </a:lnTo>
                  <a:lnTo>
                    <a:pt x="44840" y="30433"/>
                  </a:lnTo>
                  <a:lnTo>
                    <a:pt x="44960" y="30793"/>
                  </a:lnTo>
                  <a:lnTo>
                    <a:pt x="45020" y="31153"/>
                  </a:lnTo>
                  <a:lnTo>
                    <a:pt x="45020" y="31213"/>
                  </a:lnTo>
                  <a:lnTo>
                    <a:pt x="45140" y="31093"/>
                  </a:lnTo>
                  <a:lnTo>
                    <a:pt x="45080" y="31273"/>
                  </a:lnTo>
                  <a:lnTo>
                    <a:pt x="45080" y="31213"/>
                  </a:lnTo>
                  <a:lnTo>
                    <a:pt x="45020" y="31393"/>
                  </a:lnTo>
                  <a:lnTo>
                    <a:pt x="45020" y="31514"/>
                  </a:lnTo>
                  <a:lnTo>
                    <a:pt x="45200" y="31273"/>
                  </a:lnTo>
                  <a:lnTo>
                    <a:pt x="45500" y="30853"/>
                  </a:lnTo>
                  <a:lnTo>
                    <a:pt x="45620" y="30673"/>
                  </a:lnTo>
                  <a:lnTo>
                    <a:pt x="45560" y="30853"/>
                  </a:lnTo>
                  <a:lnTo>
                    <a:pt x="45380" y="31333"/>
                  </a:lnTo>
                  <a:lnTo>
                    <a:pt x="45320" y="31574"/>
                  </a:lnTo>
                  <a:lnTo>
                    <a:pt x="45440" y="31393"/>
                  </a:lnTo>
                  <a:lnTo>
                    <a:pt x="45560" y="31273"/>
                  </a:lnTo>
                  <a:lnTo>
                    <a:pt x="45680" y="31093"/>
                  </a:lnTo>
                  <a:lnTo>
                    <a:pt x="46040" y="30733"/>
                  </a:lnTo>
                  <a:lnTo>
                    <a:pt x="46460" y="30313"/>
                  </a:lnTo>
                  <a:lnTo>
                    <a:pt x="46881" y="30013"/>
                  </a:lnTo>
                  <a:lnTo>
                    <a:pt x="47301" y="29773"/>
                  </a:lnTo>
                  <a:lnTo>
                    <a:pt x="47541" y="29653"/>
                  </a:lnTo>
                  <a:lnTo>
                    <a:pt x="47301" y="29833"/>
                  </a:lnTo>
                  <a:lnTo>
                    <a:pt x="46941" y="30133"/>
                  </a:lnTo>
                  <a:lnTo>
                    <a:pt x="46580" y="30493"/>
                  </a:lnTo>
                  <a:lnTo>
                    <a:pt x="46460" y="30673"/>
                  </a:lnTo>
                  <a:lnTo>
                    <a:pt x="46761" y="30433"/>
                  </a:lnTo>
                  <a:lnTo>
                    <a:pt x="46821" y="30433"/>
                  </a:lnTo>
                  <a:lnTo>
                    <a:pt x="47301" y="30073"/>
                  </a:lnTo>
                  <a:lnTo>
                    <a:pt x="47841" y="29773"/>
                  </a:lnTo>
                  <a:lnTo>
                    <a:pt x="48021" y="29713"/>
                  </a:lnTo>
                  <a:lnTo>
                    <a:pt x="47901" y="29833"/>
                  </a:lnTo>
                  <a:lnTo>
                    <a:pt x="47661" y="30013"/>
                  </a:lnTo>
                  <a:lnTo>
                    <a:pt x="47661" y="30013"/>
                  </a:lnTo>
                  <a:lnTo>
                    <a:pt x="47841" y="29953"/>
                  </a:lnTo>
                  <a:lnTo>
                    <a:pt x="47901" y="29893"/>
                  </a:lnTo>
                  <a:lnTo>
                    <a:pt x="48201" y="29713"/>
                  </a:lnTo>
                  <a:lnTo>
                    <a:pt x="48501" y="29533"/>
                  </a:lnTo>
                  <a:lnTo>
                    <a:pt x="48741" y="29533"/>
                  </a:lnTo>
                  <a:lnTo>
                    <a:pt x="49102" y="29353"/>
                  </a:lnTo>
                  <a:lnTo>
                    <a:pt x="48921" y="29533"/>
                  </a:lnTo>
                  <a:lnTo>
                    <a:pt x="48981" y="29533"/>
                  </a:lnTo>
                  <a:lnTo>
                    <a:pt x="49342" y="29353"/>
                  </a:lnTo>
                  <a:lnTo>
                    <a:pt x="49402" y="29353"/>
                  </a:lnTo>
                  <a:lnTo>
                    <a:pt x="49462" y="29293"/>
                  </a:lnTo>
                  <a:lnTo>
                    <a:pt x="49462" y="29353"/>
                  </a:lnTo>
                  <a:lnTo>
                    <a:pt x="49342" y="29413"/>
                  </a:lnTo>
                  <a:lnTo>
                    <a:pt x="49282" y="29473"/>
                  </a:lnTo>
                  <a:lnTo>
                    <a:pt x="49702" y="29413"/>
                  </a:lnTo>
                  <a:lnTo>
                    <a:pt x="50122" y="29293"/>
                  </a:lnTo>
                  <a:lnTo>
                    <a:pt x="50062" y="29353"/>
                  </a:lnTo>
                  <a:lnTo>
                    <a:pt x="50302" y="29233"/>
                  </a:lnTo>
                  <a:lnTo>
                    <a:pt x="50662" y="29173"/>
                  </a:lnTo>
                  <a:lnTo>
                    <a:pt x="50782" y="29173"/>
                  </a:lnTo>
                  <a:lnTo>
                    <a:pt x="50662" y="29233"/>
                  </a:lnTo>
                  <a:lnTo>
                    <a:pt x="50602" y="29293"/>
                  </a:lnTo>
                  <a:lnTo>
                    <a:pt x="50722" y="29233"/>
                  </a:lnTo>
                  <a:lnTo>
                    <a:pt x="51142" y="29173"/>
                  </a:lnTo>
                  <a:lnTo>
                    <a:pt x="51322" y="29113"/>
                  </a:lnTo>
                  <a:lnTo>
                    <a:pt x="51142" y="29233"/>
                  </a:lnTo>
                  <a:lnTo>
                    <a:pt x="51082" y="29293"/>
                  </a:lnTo>
                  <a:lnTo>
                    <a:pt x="52103" y="29113"/>
                  </a:lnTo>
                  <a:lnTo>
                    <a:pt x="53063" y="29113"/>
                  </a:lnTo>
                  <a:lnTo>
                    <a:pt x="52883" y="29173"/>
                  </a:lnTo>
                  <a:lnTo>
                    <a:pt x="52163" y="29293"/>
                  </a:lnTo>
                  <a:lnTo>
                    <a:pt x="51563" y="29533"/>
                  </a:lnTo>
                  <a:lnTo>
                    <a:pt x="52043" y="29473"/>
                  </a:lnTo>
                  <a:lnTo>
                    <a:pt x="52643" y="29473"/>
                  </a:lnTo>
                  <a:lnTo>
                    <a:pt x="53063" y="29533"/>
                  </a:lnTo>
                  <a:lnTo>
                    <a:pt x="53423" y="29593"/>
                  </a:lnTo>
                  <a:lnTo>
                    <a:pt x="53663" y="29653"/>
                  </a:lnTo>
                  <a:lnTo>
                    <a:pt x="53723" y="29713"/>
                  </a:lnTo>
                  <a:lnTo>
                    <a:pt x="53663" y="29713"/>
                  </a:lnTo>
                  <a:lnTo>
                    <a:pt x="53423" y="29653"/>
                  </a:lnTo>
                  <a:lnTo>
                    <a:pt x="52883" y="29653"/>
                  </a:lnTo>
                  <a:lnTo>
                    <a:pt x="53183" y="29833"/>
                  </a:lnTo>
                  <a:lnTo>
                    <a:pt x="53483" y="29953"/>
                  </a:lnTo>
                  <a:lnTo>
                    <a:pt x="53844" y="29953"/>
                  </a:lnTo>
                  <a:lnTo>
                    <a:pt x="53964" y="29893"/>
                  </a:lnTo>
                  <a:lnTo>
                    <a:pt x="53964" y="29893"/>
                  </a:lnTo>
                  <a:lnTo>
                    <a:pt x="53844" y="30013"/>
                  </a:lnTo>
                  <a:lnTo>
                    <a:pt x="53663" y="30133"/>
                  </a:lnTo>
                  <a:lnTo>
                    <a:pt x="54024" y="30013"/>
                  </a:lnTo>
                  <a:lnTo>
                    <a:pt x="54444" y="30013"/>
                  </a:lnTo>
                  <a:lnTo>
                    <a:pt x="54744" y="29953"/>
                  </a:lnTo>
                  <a:lnTo>
                    <a:pt x="54744" y="30013"/>
                  </a:lnTo>
                  <a:lnTo>
                    <a:pt x="54144" y="30253"/>
                  </a:lnTo>
                  <a:lnTo>
                    <a:pt x="53964" y="30373"/>
                  </a:lnTo>
                  <a:lnTo>
                    <a:pt x="54744" y="30373"/>
                  </a:lnTo>
                  <a:lnTo>
                    <a:pt x="55224" y="30493"/>
                  </a:lnTo>
                  <a:lnTo>
                    <a:pt x="55464" y="30553"/>
                  </a:lnTo>
                  <a:lnTo>
                    <a:pt x="55224" y="30553"/>
                  </a:lnTo>
                  <a:lnTo>
                    <a:pt x="54744" y="30613"/>
                  </a:lnTo>
                  <a:lnTo>
                    <a:pt x="54264" y="30733"/>
                  </a:lnTo>
                  <a:lnTo>
                    <a:pt x="54084" y="30793"/>
                  </a:lnTo>
                  <a:lnTo>
                    <a:pt x="54204" y="30793"/>
                  </a:lnTo>
                  <a:lnTo>
                    <a:pt x="54444" y="30733"/>
                  </a:lnTo>
                  <a:lnTo>
                    <a:pt x="55464" y="30733"/>
                  </a:lnTo>
                  <a:lnTo>
                    <a:pt x="54924" y="30973"/>
                  </a:lnTo>
                  <a:lnTo>
                    <a:pt x="54744" y="31033"/>
                  </a:lnTo>
                  <a:lnTo>
                    <a:pt x="55104" y="31033"/>
                  </a:lnTo>
                  <a:lnTo>
                    <a:pt x="55524" y="31093"/>
                  </a:lnTo>
                  <a:lnTo>
                    <a:pt x="56065" y="31273"/>
                  </a:lnTo>
                  <a:lnTo>
                    <a:pt x="56245" y="31333"/>
                  </a:lnTo>
                  <a:lnTo>
                    <a:pt x="56305" y="31393"/>
                  </a:lnTo>
                  <a:lnTo>
                    <a:pt x="56245" y="31393"/>
                  </a:lnTo>
                  <a:lnTo>
                    <a:pt x="56065" y="31333"/>
                  </a:lnTo>
                  <a:lnTo>
                    <a:pt x="55224" y="31333"/>
                  </a:lnTo>
                  <a:lnTo>
                    <a:pt x="55344" y="31393"/>
                  </a:lnTo>
                  <a:lnTo>
                    <a:pt x="55584" y="31454"/>
                  </a:lnTo>
                  <a:lnTo>
                    <a:pt x="55704" y="31514"/>
                  </a:lnTo>
                  <a:lnTo>
                    <a:pt x="55824" y="31574"/>
                  </a:lnTo>
                  <a:lnTo>
                    <a:pt x="55824" y="31634"/>
                  </a:lnTo>
                  <a:lnTo>
                    <a:pt x="55704" y="31574"/>
                  </a:lnTo>
                  <a:lnTo>
                    <a:pt x="55344" y="31574"/>
                  </a:lnTo>
                  <a:lnTo>
                    <a:pt x="55044" y="31634"/>
                  </a:lnTo>
                  <a:lnTo>
                    <a:pt x="55104" y="31634"/>
                  </a:lnTo>
                  <a:lnTo>
                    <a:pt x="55344" y="31754"/>
                  </a:lnTo>
                  <a:lnTo>
                    <a:pt x="55704" y="31994"/>
                  </a:lnTo>
                  <a:lnTo>
                    <a:pt x="55884" y="32114"/>
                  </a:lnTo>
                  <a:lnTo>
                    <a:pt x="56004" y="32234"/>
                  </a:lnTo>
                  <a:lnTo>
                    <a:pt x="56065" y="32354"/>
                  </a:lnTo>
                  <a:lnTo>
                    <a:pt x="55944" y="32294"/>
                  </a:lnTo>
                  <a:lnTo>
                    <a:pt x="55644" y="32174"/>
                  </a:lnTo>
                  <a:lnTo>
                    <a:pt x="55224" y="32114"/>
                  </a:lnTo>
                  <a:lnTo>
                    <a:pt x="55164" y="32114"/>
                  </a:lnTo>
                  <a:lnTo>
                    <a:pt x="55464" y="32234"/>
                  </a:lnTo>
                  <a:lnTo>
                    <a:pt x="55884" y="32534"/>
                  </a:lnTo>
                  <a:lnTo>
                    <a:pt x="56065" y="32714"/>
                  </a:lnTo>
                  <a:lnTo>
                    <a:pt x="56245" y="32894"/>
                  </a:lnTo>
                  <a:lnTo>
                    <a:pt x="56305" y="33014"/>
                  </a:lnTo>
                  <a:lnTo>
                    <a:pt x="56305" y="33074"/>
                  </a:lnTo>
                  <a:lnTo>
                    <a:pt x="56245" y="33014"/>
                  </a:lnTo>
                  <a:lnTo>
                    <a:pt x="56185" y="32954"/>
                  </a:lnTo>
                  <a:lnTo>
                    <a:pt x="56004" y="32834"/>
                  </a:lnTo>
                  <a:lnTo>
                    <a:pt x="55764" y="32714"/>
                  </a:lnTo>
                  <a:lnTo>
                    <a:pt x="55824" y="32834"/>
                  </a:lnTo>
                  <a:lnTo>
                    <a:pt x="56004" y="33074"/>
                  </a:lnTo>
                  <a:lnTo>
                    <a:pt x="56245" y="33374"/>
                  </a:lnTo>
                  <a:lnTo>
                    <a:pt x="56485" y="33975"/>
                  </a:lnTo>
                  <a:lnTo>
                    <a:pt x="56545" y="34155"/>
                  </a:lnTo>
                  <a:lnTo>
                    <a:pt x="56545" y="34215"/>
                  </a:lnTo>
                  <a:lnTo>
                    <a:pt x="56485" y="34155"/>
                  </a:lnTo>
                  <a:lnTo>
                    <a:pt x="56425" y="33975"/>
                  </a:lnTo>
                  <a:lnTo>
                    <a:pt x="56065" y="33494"/>
                  </a:lnTo>
                  <a:lnTo>
                    <a:pt x="55584" y="33074"/>
                  </a:lnTo>
                  <a:lnTo>
                    <a:pt x="55344" y="32894"/>
                  </a:lnTo>
                  <a:lnTo>
                    <a:pt x="55344" y="32954"/>
                  </a:lnTo>
                  <a:lnTo>
                    <a:pt x="55464" y="33134"/>
                  </a:lnTo>
                  <a:lnTo>
                    <a:pt x="55464" y="33314"/>
                  </a:lnTo>
                  <a:lnTo>
                    <a:pt x="55524" y="33614"/>
                  </a:lnTo>
                  <a:lnTo>
                    <a:pt x="55524" y="33975"/>
                  </a:lnTo>
                  <a:lnTo>
                    <a:pt x="55524" y="34335"/>
                  </a:lnTo>
                  <a:lnTo>
                    <a:pt x="55464" y="34695"/>
                  </a:lnTo>
                  <a:lnTo>
                    <a:pt x="55344" y="34995"/>
                  </a:lnTo>
                  <a:lnTo>
                    <a:pt x="55284" y="35175"/>
                  </a:lnTo>
                  <a:lnTo>
                    <a:pt x="55284" y="34995"/>
                  </a:lnTo>
                  <a:lnTo>
                    <a:pt x="55284" y="34695"/>
                  </a:lnTo>
                  <a:lnTo>
                    <a:pt x="55284" y="34335"/>
                  </a:lnTo>
                  <a:lnTo>
                    <a:pt x="55224" y="33975"/>
                  </a:lnTo>
                  <a:lnTo>
                    <a:pt x="55164" y="33674"/>
                  </a:lnTo>
                  <a:lnTo>
                    <a:pt x="55104" y="33434"/>
                  </a:lnTo>
                  <a:lnTo>
                    <a:pt x="55104" y="33614"/>
                  </a:lnTo>
                  <a:lnTo>
                    <a:pt x="54924" y="34095"/>
                  </a:lnTo>
                  <a:lnTo>
                    <a:pt x="54864" y="34275"/>
                  </a:lnTo>
                  <a:lnTo>
                    <a:pt x="54864" y="34215"/>
                  </a:lnTo>
                  <a:lnTo>
                    <a:pt x="54864" y="34095"/>
                  </a:lnTo>
                  <a:lnTo>
                    <a:pt x="54864" y="33554"/>
                  </a:lnTo>
                  <a:lnTo>
                    <a:pt x="54804" y="33074"/>
                  </a:lnTo>
                  <a:lnTo>
                    <a:pt x="54744" y="32894"/>
                  </a:lnTo>
                  <a:lnTo>
                    <a:pt x="54564" y="33494"/>
                  </a:lnTo>
                  <a:lnTo>
                    <a:pt x="54324" y="33975"/>
                  </a:lnTo>
                  <a:lnTo>
                    <a:pt x="54204" y="34215"/>
                  </a:lnTo>
                  <a:lnTo>
                    <a:pt x="54264" y="33975"/>
                  </a:lnTo>
                  <a:lnTo>
                    <a:pt x="54384" y="33434"/>
                  </a:lnTo>
                  <a:lnTo>
                    <a:pt x="54384" y="32894"/>
                  </a:lnTo>
                  <a:lnTo>
                    <a:pt x="54384" y="32834"/>
                  </a:lnTo>
                  <a:lnTo>
                    <a:pt x="54324" y="33014"/>
                  </a:lnTo>
                  <a:lnTo>
                    <a:pt x="54324" y="33194"/>
                  </a:lnTo>
                  <a:lnTo>
                    <a:pt x="54204" y="33554"/>
                  </a:lnTo>
                  <a:lnTo>
                    <a:pt x="53964" y="33915"/>
                  </a:lnTo>
                  <a:lnTo>
                    <a:pt x="53784" y="34275"/>
                  </a:lnTo>
                  <a:lnTo>
                    <a:pt x="53543" y="34515"/>
                  </a:lnTo>
                  <a:lnTo>
                    <a:pt x="53363" y="34695"/>
                  </a:lnTo>
                  <a:lnTo>
                    <a:pt x="53303" y="34695"/>
                  </a:lnTo>
                  <a:lnTo>
                    <a:pt x="53363" y="34635"/>
                  </a:lnTo>
                  <a:lnTo>
                    <a:pt x="53483" y="34455"/>
                  </a:lnTo>
                  <a:lnTo>
                    <a:pt x="53663" y="34155"/>
                  </a:lnTo>
                  <a:lnTo>
                    <a:pt x="53784" y="33855"/>
                  </a:lnTo>
                  <a:lnTo>
                    <a:pt x="53904" y="33434"/>
                  </a:lnTo>
                  <a:lnTo>
                    <a:pt x="53964" y="33074"/>
                  </a:lnTo>
                  <a:lnTo>
                    <a:pt x="53964" y="32954"/>
                  </a:lnTo>
                  <a:lnTo>
                    <a:pt x="53964" y="32834"/>
                  </a:lnTo>
                  <a:lnTo>
                    <a:pt x="53964" y="32714"/>
                  </a:lnTo>
                  <a:lnTo>
                    <a:pt x="53904" y="32834"/>
                  </a:lnTo>
                  <a:lnTo>
                    <a:pt x="53784" y="33254"/>
                  </a:lnTo>
                  <a:lnTo>
                    <a:pt x="53543" y="33614"/>
                  </a:lnTo>
                  <a:lnTo>
                    <a:pt x="53303" y="33975"/>
                  </a:lnTo>
                  <a:lnTo>
                    <a:pt x="53003" y="34215"/>
                  </a:lnTo>
                  <a:lnTo>
                    <a:pt x="52763" y="34335"/>
                  </a:lnTo>
                  <a:lnTo>
                    <a:pt x="52943" y="34155"/>
                  </a:lnTo>
                  <a:lnTo>
                    <a:pt x="53183" y="33855"/>
                  </a:lnTo>
                  <a:lnTo>
                    <a:pt x="53363" y="33554"/>
                  </a:lnTo>
                  <a:lnTo>
                    <a:pt x="53543" y="33074"/>
                  </a:lnTo>
                  <a:lnTo>
                    <a:pt x="53603" y="32594"/>
                  </a:lnTo>
                  <a:lnTo>
                    <a:pt x="53363" y="33254"/>
                  </a:lnTo>
                  <a:lnTo>
                    <a:pt x="53003" y="33855"/>
                  </a:lnTo>
                  <a:lnTo>
                    <a:pt x="52883" y="33975"/>
                  </a:lnTo>
                  <a:lnTo>
                    <a:pt x="52943" y="33795"/>
                  </a:lnTo>
                  <a:lnTo>
                    <a:pt x="53183" y="33194"/>
                  </a:lnTo>
                  <a:lnTo>
                    <a:pt x="53243" y="32474"/>
                  </a:lnTo>
                  <a:lnTo>
                    <a:pt x="53243" y="32054"/>
                  </a:lnTo>
                  <a:lnTo>
                    <a:pt x="53243" y="31934"/>
                  </a:lnTo>
                  <a:lnTo>
                    <a:pt x="53183" y="32114"/>
                  </a:lnTo>
                  <a:lnTo>
                    <a:pt x="53003" y="32534"/>
                  </a:lnTo>
                  <a:lnTo>
                    <a:pt x="52643" y="33194"/>
                  </a:lnTo>
                  <a:lnTo>
                    <a:pt x="52403" y="33494"/>
                  </a:lnTo>
                  <a:lnTo>
                    <a:pt x="52163" y="33734"/>
                  </a:lnTo>
                  <a:lnTo>
                    <a:pt x="51983" y="33855"/>
                  </a:lnTo>
                  <a:lnTo>
                    <a:pt x="51923" y="33855"/>
                  </a:lnTo>
                  <a:lnTo>
                    <a:pt x="51983" y="33795"/>
                  </a:lnTo>
                  <a:lnTo>
                    <a:pt x="52163" y="33674"/>
                  </a:lnTo>
                  <a:lnTo>
                    <a:pt x="52283" y="33374"/>
                  </a:lnTo>
                  <a:lnTo>
                    <a:pt x="52463" y="33074"/>
                  </a:lnTo>
                  <a:lnTo>
                    <a:pt x="52703" y="32414"/>
                  </a:lnTo>
                  <a:lnTo>
                    <a:pt x="52523" y="32594"/>
                  </a:lnTo>
                  <a:lnTo>
                    <a:pt x="52043" y="33254"/>
                  </a:lnTo>
                  <a:lnTo>
                    <a:pt x="51803" y="33554"/>
                  </a:lnTo>
                  <a:lnTo>
                    <a:pt x="51563" y="33734"/>
                  </a:lnTo>
                  <a:lnTo>
                    <a:pt x="51322" y="33855"/>
                  </a:lnTo>
                  <a:lnTo>
                    <a:pt x="51503" y="33674"/>
                  </a:lnTo>
                  <a:lnTo>
                    <a:pt x="51683" y="33434"/>
                  </a:lnTo>
                  <a:lnTo>
                    <a:pt x="51863" y="33134"/>
                  </a:lnTo>
                  <a:lnTo>
                    <a:pt x="52103" y="32714"/>
                  </a:lnTo>
                  <a:lnTo>
                    <a:pt x="51563" y="33194"/>
                  </a:lnTo>
                  <a:lnTo>
                    <a:pt x="51923" y="32714"/>
                  </a:lnTo>
                  <a:lnTo>
                    <a:pt x="51382" y="33194"/>
                  </a:lnTo>
                  <a:lnTo>
                    <a:pt x="50722" y="33734"/>
                  </a:lnTo>
                  <a:lnTo>
                    <a:pt x="50482" y="33855"/>
                  </a:lnTo>
                  <a:lnTo>
                    <a:pt x="50422" y="33855"/>
                  </a:lnTo>
                  <a:lnTo>
                    <a:pt x="50362" y="33795"/>
                  </a:lnTo>
                  <a:lnTo>
                    <a:pt x="50482" y="33795"/>
                  </a:lnTo>
                  <a:lnTo>
                    <a:pt x="50662" y="33674"/>
                  </a:lnTo>
                  <a:lnTo>
                    <a:pt x="51262" y="33074"/>
                  </a:lnTo>
                  <a:lnTo>
                    <a:pt x="51382" y="32834"/>
                  </a:lnTo>
                  <a:lnTo>
                    <a:pt x="50782" y="33254"/>
                  </a:lnTo>
                  <a:lnTo>
                    <a:pt x="50602" y="33374"/>
                  </a:lnTo>
                  <a:lnTo>
                    <a:pt x="50302" y="33614"/>
                  </a:lnTo>
                  <a:lnTo>
                    <a:pt x="50062" y="33855"/>
                  </a:lnTo>
                  <a:lnTo>
                    <a:pt x="50242" y="33614"/>
                  </a:lnTo>
                  <a:lnTo>
                    <a:pt x="50722" y="32954"/>
                  </a:lnTo>
                  <a:lnTo>
                    <a:pt x="51082" y="32354"/>
                  </a:lnTo>
                  <a:lnTo>
                    <a:pt x="50962" y="32414"/>
                  </a:lnTo>
                  <a:lnTo>
                    <a:pt x="50722" y="32534"/>
                  </a:lnTo>
                  <a:lnTo>
                    <a:pt x="50662" y="32534"/>
                  </a:lnTo>
                  <a:lnTo>
                    <a:pt x="50482" y="32774"/>
                  </a:lnTo>
                  <a:lnTo>
                    <a:pt x="50302" y="32954"/>
                  </a:lnTo>
                  <a:lnTo>
                    <a:pt x="50482" y="32654"/>
                  </a:lnTo>
                  <a:lnTo>
                    <a:pt x="50182" y="33074"/>
                  </a:lnTo>
                  <a:lnTo>
                    <a:pt x="50002" y="33194"/>
                  </a:lnTo>
                  <a:lnTo>
                    <a:pt x="50122" y="33014"/>
                  </a:lnTo>
                  <a:lnTo>
                    <a:pt x="50362" y="32474"/>
                  </a:lnTo>
                  <a:lnTo>
                    <a:pt x="50182" y="32534"/>
                  </a:lnTo>
                  <a:lnTo>
                    <a:pt x="50182" y="32594"/>
                  </a:lnTo>
                  <a:lnTo>
                    <a:pt x="50062" y="32714"/>
                  </a:lnTo>
                  <a:lnTo>
                    <a:pt x="50062" y="32774"/>
                  </a:lnTo>
                  <a:lnTo>
                    <a:pt x="49882" y="33254"/>
                  </a:lnTo>
                  <a:lnTo>
                    <a:pt x="49762" y="33494"/>
                  </a:lnTo>
                  <a:lnTo>
                    <a:pt x="49822" y="33254"/>
                  </a:lnTo>
                  <a:lnTo>
                    <a:pt x="49882" y="32894"/>
                  </a:lnTo>
                  <a:lnTo>
                    <a:pt x="49882" y="32534"/>
                  </a:lnTo>
                  <a:lnTo>
                    <a:pt x="49882" y="32114"/>
                  </a:lnTo>
                  <a:lnTo>
                    <a:pt x="49762" y="31754"/>
                  </a:lnTo>
                  <a:lnTo>
                    <a:pt x="49702" y="31574"/>
                  </a:lnTo>
                  <a:lnTo>
                    <a:pt x="49702" y="31454"/>
                  </a:lnTo>
                  <a:lnTo>
                    <a:pt x="49642" y="31333"/>
                  </a:lnTo>
                  <a:lnTo>
                    <a:pt x="49462" y="30913"/>
                  </a:lnTo>
                  <a:lnTo>
                    <a:pt x="49402" y="30913"/>
                  </a:lnTo>
                  <a:lnTo>
                    <a:pt x="49462" y="31033"/>
                  </a:lnTo>
                  <a:lnTo>
                    <a:pt x="49582" y="31273"/>
                  </a:lnTo>
                  <a:lnTo>
                    <a:pt x="49642" y="31574"/>
                  </a:lnTo>
                  <a:lnTo>
                    <a:pt x="49702" y="31934"/>
                  </a:lnTo>
                  <a:lnTo>
                    <a:pt x="49762" y="32234"/>
                  </a:lnTo>
                  <a:lnTo>
                    <a:pt x="49762" y="32474"/>
                  </a:lnTo>
                  <a:lnTo>
                    <a:pt x="49702" y="32654"/>
                  </a:lnTo>
                  <a:lnTo>
                    <a:pt x="49642" y="32474"/>
                  </a:lnTo>
                  <a:lnTo>
                    <a:pt x="49642" y="32234"/>
                  </a:lnTo>
                  <a:lnTo>
                    <a:pt x="49522" y="31934"/>
                  </a:lnTo>
                  <a:lnTo>
                    <a:pt x="49222" y="31454"/>
                  </a:lnTo>
                  <a:lnTo>
                    <a:pt x="49102" y="31273"/>
                  </a:lnTo>
                  <a:lnTo>
                    <a:pt x="49041" y="31153"/>
                  </a:lnTo>
                  <a:lnTo>
                    <a:pt x="48921" y="31033"/>
                  </a:lnTo>
                  <a:lnTo>
                    <a:pt x="49041" y="31273"/>
                  </a:lnTo>
                  <a:lnTo>
                    <a:pt x="49162" y="31574"/>
                  </a:lnTo>
                  <a:lnTo>
                    <a:pt x="49222" y="31874"/>
                  </a:lnTo>
                  <a:lnTo>
                    <a:pt x="49282" y="32414"/>
                  </a:lnTo>
                  <a:lnTo>
                    <a:pt x="49222" y="32594"/>
                  </a:lnTo>
                  <a:lnTo>
                    <a:pt x="49222" y="32414"/>
                  </a:lnTo>
                  <a:lnTo>
                    <a:pt x="49041" y="31934"/>
                  </a:lnTo>
                  <a:lnTo>
                    <a:pt x="48741" y="31454"/>
                  </a:lnTo>
                  <a:lnTo>
                    <a:pt x="48561" y="31213"/>
                  </a:lnTo>
                  <a:lnTo>
                    <a:pt x="48441" y="31033"/>
                  </a:lnTo>
                  <a:lnTo>
                    <a:pt x="48321" y="31093"/>
                  </a:lnTo>
                  <a:lnTo>
                    <a:pt x="48441" y="31273"/>
                  </a:lnTo>
                  <a:lnTo>
                    <a:pt x="48561" y="31634"/>
                  </a:lnTo>
                  <a:lnTo>
                    <a:pt x="48681" y="32294"/>
                  </a:lnTo>
                  <a:lnTo>
                    <a:pt x="48681" y="32594"/>
                  </a:lnTo>
                  <a:lnTo>
                    <a:pt x="48681" y="32894"/>
                  </a:lnTo>
                  <a:lnTo>
                    <a:pt x="48681" y="33074"/>
                  </a:lnTo>
                  <a:lnTo>
                    <a:pt x="48621" y="33134"/>
                  </a:lnTo>
                  <a:lnTo>
                    <a:pt x="48621" y="33074"/>
                  </a:lnTo>
                  <a:lnTo>
                    <a:pt x="48621" y="32894"/>
                  </a:lnTo>
                  <a:lnTo>
                    <a:pt x="48441" y="32354"/>
                  </a:lnTo>
                  <a:lnTo>
                    <a:pt x="48381" y="32114"/>
                  </a:lnTo>
                  <a:lnTo>
                    <a:pt x="48381" y="32714"/>
                  </a:lnTo>
                  <a:lnTo>
                    <a:pt x="48321" y="33014"/>
                  </a:lnTo>
                  <a:lnTo>
                    <a:pt x="48441" y="33014"/>
                  </a:lnTo>
                  <a:lnTo>
                    <a:pt x="48321" y="33074"/>
                  </a:lnTo>
                  <a:lnTo>
                    <a:pt x="48261" y="33374"/>
                  </a:lnTo>
                  <a:lnTo>
                    <a:pt x="48201" y="33554"/>
                  </a:lnTo>
                  <a:lnTo>
                    <a:pt x="48201" y="33614"/>
                  </a:lnTo>
                  <a:lnTo>
                    <a:pt x="48561" y="33734"/>
                  </a:lnTo>
                  <a:lnTo>
                    <a:pt x="49041" y="33734"/>
                  </a:lnTo>
                  <a:lnTo>
                    <a:pt x="48981" y="33795"/>
                  </a:lnTo>
                  <a:lnTo>
                    <a:pt x="48561" y="33795"/>
                  </a:lnTo>
                  <a:lnTo>
                    <a:pt x="48861" y="33915"/>
                  </a:lnTo>
                  <a:lnTo>
                    <a:pt x="49342" y="34095"/>
                  </a:lnTo>
                  <a:lnTo>
                    <a:pt x="49822" y="34215"/>
                  </a:lnTo>
                  <a:lnTo>
                    <a:pt x="50242" y="34215"/>
                  </a:lnTo>
                  <a:lnTo>
                    <a:pt x="50122" y="34275"/>
                  </a:lnTo>
                  <a:lnTo>
                    <a:pt x="49822" y="34335"/>
                  </a:lnTo>
                  <a:lnTo>
                    <a:pt x="49282" y="34275"/>
                  </a:lnTo>
                  <a:lnTo>
                    <a:pt x="49282" y="34275"/>
                  </a:lnTo>
                  <a:lnTo>
                    <a:pt x="49522" y="34335"/>
                  </a:lnTo>
                  <a:lnTo>
                    <a:pt x="49702" y="34395"/>
                  </a:lnTo>
                  <a:lnTo>
                    <a:pt x="49822" y="34395"/>
                  </a:lnTo>
                  <a:lnTo>
                    <a:pt x="49942" y="34455"/>
                  </a:lnTo>
                  <a:lnTo>
                    <a:pt x="50542" y="34455"/>
                  </a:lnTo>
                  <a:lnTo>
                    <a:pt x="50302" y="34575"/>
                  </a:lnTo>
                  <a:lnTo>
                    <a:pt x="50362" y="34575"/>
                  </a:lnTo>
                  <a:lnTo>
                    <a:pt x="50422" y="34635"/>
                  </a:lnTo>
                  <a:lnTo>
                    <a:pt x="50842" y="34755"/>
                  </a:lnTo>
                  <a:lnTo>
                    <a:pt x="51022" y="34815"/>
                  </a:lnTo>
                  <a:lnTo>
                    <a:pt x="50902" y="34815"/>
                  </a:lnTo>
                  <a:lnTo>
                    <a:pt x="51863" y="34995"/>
                  </a:lnTo>
                  <a:lnTo>
                    <a:pt x="50902" y="35115"/>
                  </a:lnTo>
                  <a:lnTo>
                    <a:pt x="51202" y="35175"/>
                  </a:lnTo>
                  <a:lnTo>
                    <a:pt x="51563" y="35355"/>
                  </a:lnTo>
                  <a:lnTo>
                    <a:pt x="51863" y="35475"/>
                  </a:lnTo>
                  <a:lnTo>
                    <a:pt x="52043" y="35595"/>
                  </a:lnTo>
                  <a:lnTo>
                    <a:pt x="52103" y="35655"/>
                  </a:lnTo>
                  <a:lnTo>
                    <a:pt x="52079" y="35655"/>
                  </a:lnTo>
                  <a:lnTo>
                    <a:pt x="52463" y="35895"/>
                  </a:lnTo>
                  <a:lnTo>
                    <a:pt x="52703" y="36075"/>
                  </a:lnTo>
                  <a:lnTo>
                    <a:pt x="52643" y="36075"/>
                  </a:lnTo>
                  <a:lnTo>
                    <a:pt x="52463" y="36015"/>
                  </a:lnTo>
                  <a:lnTo>
                    <a:pt x="51743" y="35775"/>
                  </a:lnTo>
                  <a:lnTo>
                    <a:pt x="51022" y="35715"/>
                  </a:lnTo>
                  <a:lnTo>
                    <a:pt x="51443" y="35895"/>
                  </a:lnTo>
                  <a:lnTo>
                    <a:pt x="52043" y="36196"/>
                  </a:lnTo>
                  <a:lnTo>
                    <a:pt x="52523" y="36496"/>
                  </a:lnTo>
                  <a:lnTo>
                    <a:pt x="53003" y="36856"/>
                  </a:lnTo>
                  <a:lnTo>
                    <a:pt x="53183" y="37036"/>
                  </a:lnTo>
                  <a:lnTo>
                    <a:pt x="53303" y="37036"/>
                  </a:lnTo>
                  <a:lnTo>
                    <a:pt x="53543" y="37216"/>
                  </a:lnTo>
                  <a:lnTo>
                    <a:pt x="54504" y="37936"/>
                  </a:lnTo>
                  <a:lnTo>
                    <a:pt x="54984" y="38236"/>
                  </a:lnTo>
                  <a:lnTo>
                    <a:pt x="55464" y="38477"/>
                  </a:lnTo>
                  <a:lnTo>
                    <a:pt x="55644" y="38537"/>
                  </a:lnTo>
                  <a:lnTo>
                    <a:pt x="55824" y="38537"/>
                  </a:lnTo>
                  <a:lnTo>
                    <a:pt x="55944" y="38597"/>
                  </a:lnTo>
                  <a:lnTo>
                    <a:pt x="55644" y="38597"/>
                  </a:lnTo>
                  <a:lnTo>
                    <a:pt x="55464" y="38537"/>
                  </a:lnTo>
                  <a:lnTo>
                    <a:pt x="54924" y="38417"/>
                  </a:lnTo>
                  <a:lnTo>
                    <a:pt x="54324" y="38176"/>
                  </a:lnTo>
                  <a:lnTo>
                    <a:pt x="53904" y="37936"/>
                  </a:lnTo>
                  <a:lnTo>
                    <a:pt x="54444" y="38356"/>
                  </a:lnTo>
                  <a:lnTo>
                    <a:pt x="55164" y="39077"/>
                  </a:lnTo>
                  <a:lnTo>
                    <a:pt x="55524" y="39377"/>
                  </a:lnTo>
                  <a:lnTo>
                    <a:pt x="55104" y="39137"/>
                  </a:lnTo>
                  <a:lnTo>
                    <a:pt x="54564" y="38777"/>
                  </a:lnTo>
                  <a:lnTo>
                    <a:pt x="54624" y="38837"/>
                  </a:lnTo>
                  <a:lnTo>
                    <a:pt x="54804" y="38957"/>
                  </a:lnTo>
                  <a:lnTo>
                    <a:pt x="54864" y="39017"/>
                  </a:lnTo>
                  <a:lnTo>
                    <a:pt x="54804" y="39017"/>
                  </a:lnTo>
                  <a:lnTo>
                    <a:pt x="54624" y="38897"/>
                  </a:lnTo>
                  <a:lnTo>
                    <a:pt x="54204" y="38777"/>
                  </a:lnTo>
                  <a:lnTo>
                    <a:pt x="54684" y="39137"/>
                  </a:lnTo>
                  <a:lnTo>
                    <a:pt x="54804" y="39257"/>
                  </a:lnTo>
                  <a:lnTo>
                    <a:pt x="54924" y="39377"/>
                  </a:lnTo>
                  <a:lnTo>
                    <a:pt x="55044" y="39557"/>
                  </a:lnTo>
                  <a:lnTo>
                    <a:pt x="56905" y="39197"/>
                  </a:lnTo>
                  <a:lnTo>
                    <a:pt x="56905" y="3361"/>
                  </a:lnTo>
                  <a:lnTo>
                    <a:pt x="56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4127375" y="641775"/>
              <a:ext cx="3025" cy="1525"/>
            </a:xfrm>
            <a:custGeom>
              <a:rect b="b" l="l" r="r" t="t"/>
              <a:pathLst>
                <a:path extrusionOk="0" h="61" w="121">
                  <a:moveTo>
                    <a:pt x="0" y="1"/>
                  </a:moveTo>
                  <a:lnTo>
                    <a:pt x="60" y="6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4070350" y="685300"/>
              <a:ext cx="135075" cy="91575"/>
            </a:xfrm>
            <a:custGeom>
              <a:rect b="b" l="l" r="r" t="t"/>
              <a:pathLst>
                <a:path extrusionOk="0" h="3663" w="5403">
                  <a:moveTo>
                    <a:pt x="3002" y="1"/>
                  </a:moveTo>
                  <a:lnTo>
                    <a:pt x="3002" y="181"/>
                  </a:lnTo>
                  <a:lnTo>
                    <a:pt x="3002" y="601"/>
                  </a:lnTo>
                  <a:lnTo>
                    <a:pt x="3002" y="961"/>
                  </a:lnTo>
                  <a:lnTo>
                    <a:pt x="3062" y="1381"/>
                  </a:lnTo>
                  <a:lnTo>
                    <a:pt x="3122" y="1621"/>
                  </a:lnTo>
                  <a:lnTo>
                    <a:pt x="3242" y="2042"/>
                  </a:lnTo>
                  <a:lnTo>
                    <a:pt x="3302" y="2282"/>
                  </a:lnTo>
                  <a:lnTo>
                    <a:pt x="3182" y="2102"/>
                  </a:lnTo>
                  <a:lnTo>
                    <a:pt x="3122" y="1982"/>
                  </a:lnTo>
                  <a:lnTo>
                    <a:pt x="2822" y="1441"/>
                  </a:lnTo>
                  <a:lnTo>
                    <a:pt x="2702" y="1081"/>
                  </a:lnTo>
                  <a:lnTo>
                    <a:pt x="2642" y="721"/>
                  </a:lnTo>
                  <a:lnTo>
                    <a:pt x="2702" y="1201"/>
                  </a:lnTo>
                  <a:lnTo>
                    <a:pt x="2822" y="1741"/>
                  </a:lnTo>
                  <a:lnTo>
                    <a:pt x="2942" y="2042"/>
                  </a:lnTo>
                  <a:lnTo>
                    <a:pt x="3122" y="2282"/>
                  </a:lnTo>
                  <a:lnTo>
                    <a:pt x="3242" y="2462"/>
                  </a:lnTo>
                  <a:lnTo>
                    <a:pt x="3422" y="2642"/>
                  </a:lnTo>
                  <a:lnTo>
                    <a:pt x="3182" y="2522"/>
                  </a:lnTo>
                  <a:lnTo>
                    <a:pt x="3122" y="2462"/>
                  </a:lnTo>
                  <a:lnTo>
                    <a:pt x="2822" y="2162"/>
                  </a:lnTo>
                  <a:lnTo>
                    <a:pt x="2582" y="1861"/>
                  </a:lnTo>
                  <a:lnTo>
                    <a:pt x="2402" y="1441"/>
                  </a:lnTo>
                  <a:lnTo>
                    <a:pt x="2221" y="961"/>
                  </a:lnTo>
                  <a:lnTo>
                    <a:pt x="2221" y="781"/>
                  </a:lnTo>
                  <a:lnTo>
                    <a:pt x="2161" y="961"/>
                  </a:lnTo>
                  <a:lnTo>
                    <a:pt x="2161" y="1081"/>
                  </a:lnTo>
                  <a:lnTo>
                    <a:pt x="2161" y="1261"/>
                  </a:lnTo>
                  <a:lnTo>
                    <a:pt x="2221" y="1621"/>
                  </a:lnTo>
                  <a:lnTo>
                    <a:pt x="2341" y="2042"/>
                  </a:lnTo>
                  <a:lnTo>
                    <a:pt x="2462" y="2462"/>
                  </a:lnTo>
                  <a:lnTo>
                    <a:pt x="2642" y="2762"/>
                  </a:lnTo>
                  <a:lnTo>
                    <a:pt x="2762" y="3002"/>
                  </a:lnTo>
                  <a:lnTo>
                    <a:pt x="2582" y="2822"/>
                  </a:lnTo>
                  <a:lnTo>
                    <a:pt x="2341" y="2522"/>
                  </a:lnTo>
                  <a:lnTo>
                    <a:pt x="2101" y="2162"/>
                  </a:lnTo>
                  <a:lnTo>
                    <a:pt x="1921" y="1741"/>
                  </a:lnTo>
                  <a:lnTo>
                    <a:pt x="1801" y="1321"/>
                  </a:lnTo>
                  <a:lnTo>
                    <a:pt x="1741" y="1141"/>
                  </a:lnTo>
                  <a:lnTo>
                    <a:pt x="1741" y="1561"/>
                  </a:lnTo>
                  <a:lnTo>
                    <a:pt x="1801" y="2162"/>
                  </a:lnTo>
                  <a:lnTo>
                    <a:pt x="1861" y="2462"/>
                  </a:lnTo>
                  <a:lnTo>
                    <a:pt x="1741" y="2222"/>
                  </a:lnTo>
                  <a:lnTo>
                    <a:pt x="1501" y="1621"/>
                  </a:lnTo>
                  <a:lnTo>
                    <a:pt x="1381" y="1021"/>
                  </a:lnTo>
                  <a:lnTo>
                    <a:pt x="1321" y="1141"/>
                  </a:lnTo>
                  <a:lnTo>
                    <a:pt x="1141" y="1741"/>
                  </a:lnTo>
                  <a:lnTo>
                    <a:pt x="1141" y="2282"/>
                  </a:lnTo>
                  <a:lnTo>
                    <a:pt x="1141" y="2462"/>
                  </a:lnTo>
                  <a:lnTo>
                    <a:pt x="1081" y="2282"/>
                  </a:lnTo>
                  <a:lnTo>
                    <a:pt x="901" y="1741"/>
                  </a:lnTo>
                  <a:lnTo>
                    <a:pt x="901" y="1561"/>
                  </a:lnTo>
                  <a:lnTo>
                    <a:pt x="841" y="1801"/>
                  </a:lnTo>
                  <a:lnTo>
                    <a:pt x="721" y="2162"/>
                  </a:lnTo>
                  <a:lnTo>
                    <a:pt x="661" y="2522"/>
                  </a:lnTo>
                  <a:lnTo>
                    <a:pt x="601" y="2942"/>
                  </a:lnTo>
                  <a:lnTo>
                    <a:pt x="601" y="3242"/>
                  </a:lnTo>
                  <a:lnTo>
                    <a:pt x="661" y="3482"/>
                  </a:lnTo>
                  <a:lnTo>
                    <a:pt x="661" y="3542"/>
                  </a:lnTo>
                  <a:lnTo>
                    <a:pt x="601" y="3482"/>
                  </a:lnTo>
                  <a:lnTo>
                    <a:pt x="541" y="3242"/>
                  </a:lnTo>
                  <a:lnTo>
                    <a:pt x="481" y="2942"/>
                  </a:lnTo>
                  <a:lnTo>
                    <a:pt x="421" y="2522"/>
                  </a:lnTo>
                  <a:lnTo>
                    <a:pt x="421" y="2102"/>
                  </a:lnTo>
                  <a:lnTo>
                    <a:pt x="421" y="1741"/>
                  </a:lnTo>
                  <a:lnTo>
                    <a:pt x="481" y="1381"/>
                  </a:lnTo>
                  <a:lnTo>
                    <a:pt x="541" y="1201"/>
                  </a:lnTo>
                  <a:lnTo>
                    <a:pt x="661" y="961"/>
                  </a:lnTo>
                  <a:lnTo>
                    <a:pt x="421" y="1141"/>
                  </a:lnTo>
                  <a:lnTo>
                    <a:pt x="0" y="1441"/>
                  </a:lnTo>
                  <a:lnTo>
                    <a:pt x="0" y="3662"/>
                  </a:lnTo>
                  <a:lnTo>
                    <a:pt x="421" y="3602"/>
                  </a:lnTo>
                  <a:lnTo>
                    <a:pt x="901" y="3542"/>
                  </a:lnTo>
                  <a:lnTo>
                    <a:pt x="2221" y="3242"/>
                  </a:lnTo>
                  <a:lnTo>
                    <a:pt x="2522" y="3182"/>
                  </a:lnTo>
                  <a:lnTo>
                    <a:pt x="2582" y="3182"/>
                  </a:lnTo>
                  <a:lnTo>
                    <a:pt x="2882" y="3122"/>
                  </a:lnTo>
                  <a:lnTo>
                    <a:pt x="3122" y="3062"/>
                  </a:lnTo>
                  <a:lnTo>
                    <a:pt x="4142" y="2882"/>
                  </a:lnTo>
                  <a:lnTo>
                    <a:pt x="4923" y="2822"/>
                  </a:lnTo>
                  <a:lnTo>
                    <a:pt x="5403" y="2822"/>
                  </a:lnTo>
                  <a:lnTo>
                    <a:pt x="4622" y="2642"/>
                  </a:lnTo>
                  <a:lnTo>
                    <a:pt x="3842" y="2522"/>
                  </a:lnTo>
                  <a:lnTo>
                    <a:pt x="3542" y="2462"/>
                  </a:lnTo>
                  <a:lnTo>
                    <a:pt x="3842" y="2402"/>
                  </a:lnTo>
                  <a:lnTo>
                    <a:pt x="4502" y="2342"/>
                  </a:lnTo>
                  <a:lnTo>
                    <a:pt x="4322" y="2342"/>
                  </a:lnTo>
                  <a:lnTo>
                    <a:pt x="4382" y="2282"/>
                  </a:lnTo>
                  <a:lnTo>
                    <a:pt x="4622" y="2222"/>
                  </a:lnTo>
                  <a:lnTo>
                    <a:pt x="5043" y="2222"/>
                  </a:lnTo>
                  <a:lnTo>
                    <a:pt x="4803" y="2102"/>
                  </a:lnTo>
                  <a:lnTo>
                    <a:pt x="4562" y="1861"/>
                  </a:lnTo>
                  <a:lnTo>
                    <a:pt x="4262" y="1501"/>
                  </a:lnTo>
                  <a:lnTo>
                    <a:pt x="3782" y="781"/>
                  </a:lnTo>
                  <a:lnTo>
                    <a:pt x="3662" y="541"/>
                  </a:lnTo>
                  <a:lnTo>
                    <a:pt x="3842" y="1321"/>
                  </a:lnTo>
                  <a:lnTo>
                    <a:pt x="3962" y="1681"/>
                  </a:lnTo>
                  <a:lnTo>
                    <a:pt x="4142" y="1982"/>
                  </a:lnTo>
                  <a:lnTo>
                    <a:pt x="4322" y="2162"/>
                  </a:lnTo>
                  <a:lnTo>
                    <a:pt x="4322" y="2162"/>
                  </a:lnTo>
                  <a:lnTo>
                    <a:pt x="4082" y="2042"/>
                  </a:lnTo>
                  <a:lnTo>
                    <a:pt x="3842" y="1741"/>
                  </a:lnTo>
                  <a:lnTo>
                    <a:pt x="3602" y="1381"/>
                  </a:lnTo>
                  <a:lnTo>
                    <a:pt x="3422" y="1021"/>
                  </a:lnTo>
                  <a:lnTo>
                    <a:pt x="3242" y="661"/>
                  </a:lnTo>
                  <a:lnTo>
                    <a:pt x="3122" y="241"/>
                  </a:lnTo>
                  <a:lnTo>
                    <a:pt x="3062" y="181"/>
                  </a:lnTo>
                  <a:lnTo>
                    <a:pt x="3062"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4070350" y="686800"/>
              <a:ext cx="25525" cy="13525"/>
            </a:xfrm>
            <a:custGeom>
              <a:rect b="b" l="l" r="r" t="t"/>
              <a:pathLst>
                <a:path extrusionOk="0" h="541" w="1021">
                  <a:moveTo>
                    <a:pt x="841" y="1"/>
                  </a:moveTo>
                  <a:lnTo>
                    <a:pt x="421" y="61"/>
                  </a:lnTo>
                  <a:lnTo>
                    <a:pt x="0" y="181"/>
                  </a:lnTo>
                  <a:lnTo>
                    <a:pt x="0" y="241"/>
                  </a:lnTo>
                  <a:lnTo>
                    <a:pt x="0" y="541"/>
                  </a:lnTo>
                  <a:lnTo>
                    <a:pt x="121" y="481"/>
                  </a:lnTo>
                  <a:lnTo>
                    <a:pt x="601" y="181"/>
                  </a:lnTo>
                  <a:lnTo>
                    <a:pt x="901" y="61"/>
                  </a:lnTo>
                  <a:lnTo>
                    <a:pt x="1021" y="61"/>
                  </a:lnTo>
                  <a:lnTo>
                    <a:pt x="10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4070350" y="809850"/>
              <a:ext cx="10525" cy="3025"/>
            </a:xfrm>
            <a:custGeom>
              <a:rect b="b" l="l" r="r" t="t"/>
              <a:pathLst>
                <a:path extrusionOk="0" h="121" w="421">
                  <a:moveTo>
                    <a:pt x="0" y="1"/>
                  </a:moveTo>
                  <a:lnTo>
                    <a:pt x="0" y="121"/>
                  </a:lnTo>
                  <a:lnTo>
                    <a:pt x="4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4070350" y="779850"/>
              <a:ext cx="37550" cy="12025"/>
            </a:xfrm>
            <a:custGeom>
              <a:rect b="b" l="l" r="r" t="t"/>
              <a:pathLst>
                <a:path extrusionOk="0" h="481" w="1502">
                  <a:moveTo>
                    <a:pt x="0" y="0"/>
                  </a:moveTo>
                  <a:lnTo>
                    <a:pt x="0" y="481"/>
                  </a:lnTo>
                  <a:lnTo>
                    <a:pt x="781" y="240"/>
                  </a:lnTo>
                  <a:lnTo>
                    <a:pt x="1501" y="60"/>
                  </a:lnTo>
                  <a:lnTo>
                    <a:pt x="421"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4070350" y="794850"/>
              <a:ext cx="21025" cy="9025"/>
            </a:xfrm>
            <a:custGeom>
              <a:rect b="b" l="l" r="r" t="t"/>
              <a:pathLst>
                <a:path extrusionOk="0" h="361" w="841">
                  <a:moveTo>
                    <a:pt x="361" y="1"/>
                  </a:moveTo>
                  <a:lnTo>
                    <a:pt x="241" y="31"/>
                  </a:lnTo>
                  <a:lnTo>
                    <a:pt x="241" y="31"/>
                  </a:lnTo>
                  <a:lnTo>
                    <a:pt x="481" y="1"/>
                  </a:lnTo>
                  <a:close/>
                  <a:moveTo>
                    <a:pt x="241" y="31"/>
                  </a:moveTo>
                  <a:lnTo>
                    <a:pt x="0" y="61"/>
                  </a:lnTo>
                  <a:lnTo>
                    <a:pt x="0" y="121"/>
                  </a:lnTo>
                  <a:lnTo>
                    <a:pt x="121" y="61"/>
                  </a:lnTo>
                  <a:lnTo>
                    <a:pt x="241" y="31"/>
                  </a:lnTo>
                  <a:close/>
                  <a:moveTo>
                    <a:pt x="0" y="121"/>
                  </a:moveTo>
                  <a:lnTo>
                    <a:pt x="0" y="361"/>
                  </a:lnTo>
                  <a:lnTo>
                    <a:pt x="181" y="301"/>
                  </a:lnTo>
                  <a:lnTo>
                    <a:pt x="541" y="181"/>
                  </a:lnTo>
                  <a:lnTo>
                    <a:pt x="841" y="181"/>
                  </a:lnTo>
                  <a:lnTo>
                    <a:pt x="361" y="12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4070350" y="823375"/>
              <a:ext cx="4525" cy="1525"/>
            </a:xfrm>
            <a:custGeom>
              <a:rect b="b" l="l" r="r" t="t"/>
              <a:pathLst>
                <a:path extrusionOk="0" h="61" w="181">
                  <a:moveTo>
                    <a:pt x="0" y="60"/>
                  </a:moveTo>
                  <a:lnTo>
                    <a:pt x="0" y="60"/>
                  </a:lnTo>
                  <a:lnTo>
                    <a:pt x="0" y="60"/>
                  </a:lnTo>
                  <a:lnTo>
                    <a:pt x="181" y="0"/>
                  </a:lnTo>
                  <a:lnTo>
                    <a:pt x="181" y="0"/>
                  </a:lnTo>
                  <a:lnTo>
                    <a:pt x="0" y="60"/>
                  </a:lnTo>
                  <a:lnTo>
                    <a:pt x="0" y="6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4242925" y="833875"/>
              <a:ext cx="4525" cy="10525"/>
            </a:xfrm>
            <a:custGeom>
              <a:rect b="b" l="l" r="r" t="t"/>
              <a:pathLst>
                <a:path extrusionOk="0" h="421" w="181">
                  <a:moveTo>
                    <a:pt x="0" y="0"/>
                  </a:moveTo>
                  <a:lnTo>
                    <a:pt x="0" y="420"/>
                  </a:lnTo>
                  <a:lnTo>
                    <a:pt x="181" y="30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4942225" y="1170025"/>
              <a:ext cx="12025" cy="7525"/>
            </a:xfrm>
            <a:custGeom>
              <a:rect b="b" l="l" r="r" t="t"/>
              <a:pathLst>
                <a:path extrusionOk="0" h="301" w="481">
                  <a:moveTo>
                    <a:pt x="0" y="0"/>
                  </a:moveTo>
                  <a:lnTo>
                    <a:pt x="180" y="120"/>
                  </a:lnTo>
                  <a:lnTo>
                    <a:pt x="481" y="300"/>
                  </a:lnTo>
                  <a:lnTo>
                    <a:pt x="12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4970725" y="1168500"/>
              <a:ext cx="13550" cy="4550"/>
            </a:xfrm>
            <a:custGeom>
              <a:rect b="b" l="l" r="r" t="t"/>
              <a:pathLst>
                <a:path extrusionOk="0" h="182" w="542">
                  <a:moveTo>
                    <a:pt x="1" y="1"/>
                  </a:moveTo>
                  <a:lnTo>
                    <a:pt x="121" y="61"/>
                  </a:lnTo>
                  <a:lnTo>
                    <a:pt x="541" y="18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4301450" y="701800"/>
              <a:ext cx="4525" cy="18050"/>
            </a:xfrm>
            <a:custGeom>
              <a:rect b="b" l="l" r="r" t="t"/>
              <a:pathLst>
                <a:path extrusionOk="0" h="722" w="181">
                  <a:moveTo>
                    <a:pt x="181" y="1"/>
                  </a:moveTo>
                  <a:lnTo>
                    <a:pt x="0" y="661"/>
                  </a:lnTo>
                  <a:lnTo>
                    <a:pt x="120" y="721"/>
                  </a:lnTo>
                  <a:lnTo>
                    <a:pt x="120" y="42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4307450" y="716825"/>
              <a:ext cx="1525" cy="4525"/>
            </a:xfrm>
            <a:custGeom>
              <a:rect b="b" l="l" r="r" t="t"/>
              <a:pathLst>
                <a:path extrusionOk="0" h="181" w="61">
                  <a:moveTo>
                    <a:pt x="61" y="0"/>
                  </a:moveTo>
                  <a:lnTo>
                    <a:pt x="1" y="180"/>
                  </a:lnTo>
                  <a:lnTo>
                    <a:pt x="61" y="180"/>
                  </a:lnTo>
                  <a:lnTo>
                    <a:pt x="6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4313450" y="694300"/>
              <a:ext cx="19525" cy="31550"/>
            </a:xfrm>
            <a:custGeom>
              <a:rect b="b" l="l" r="r" t="t"/>
              <a:pathLst>
                <a:path extrusionOk="0" h="1262" w="781">
                  <a:moveTo>
                    <a:pt x="661" y="1"/>
                  </a:moveTo>
                  <a:lnTo>
                    <a:pt x="541" y="241"/>
                  </a:lnTo>
                  <a:lnTo>
                    <a:pt x="301" y="541"/>
                  </a:lnTo>
                  <a:lnTo>
                    <a:pt x="61" y="1081"/>
                  </a:lnTo>
                  <a:lnTo>
                    <a:pt x="1" y="1201"/>
                  </a:lnTo>
                  <a:lnTo>
                    <a:pt x="241" y="1261"/>
                  </a:lnTo>
                  <a:lnTo>
                    <a:pt x="361" y="781"/>
                  </a:lnTo>
                  <a:lnTo>
                    <a:pt x="541" y="361"/>
                  </a:lnTo>
                  <a:lnTo>
                    <a:pt x="721" y="61"/>
                  </a:lnTo>
                  <a:lnTo>
                    <a:pt x="781" y="61"/>
                  </a:lnTo>
                  <a:lnTo>
                    <a:pt x="6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4958725" y="1179025"/>
              <a:ext cx="43550" cy="18025"/>
            </a:xfrm>
            <a:custGeom>
              <a:rect b="b" l="l" r="r" t="t"/>
              <a:pathLst>
                <a:path extrusionOk="0" h="721" w="1742">
                  <a:moveTo>
                    <a:pt x="1" y="0"/>
                  </a:moveTo>
                  <a:lnTo>
                    <a:pt x="781" y="420"/>
                  </a:lnTo>
                  <a:lnTo>
                    <a:pt x="1621" y="720"/>
                  </a:lnTo>
                  <a:lnTo>
                    <a:pt x="1741" y="720"/>
                  </a:lnTo>
                  <a:lnTo>
                    <a:pt x="1441" y="600"/>
                  </a:lnTo>
                  <a:lnTo>
                    <a:pt x="601" y="30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4967725" y="1137000"/>
              <a:ext cx="1525" cy="1525"/>
            </a:xfrm>
            <a:custGeom>
              <a:rect b="b" l="l" r="r" t="t"/>
              <a:pathLst>
                <a:path extrusionOk="0" h="61" w="61">
                  <a:moveTo>
                    <a:pt x="1" y="0"/>
                  </a:moveTo>
                  <a:lnTo>
                    <a:pt x="1" y="0"/>
                  </a:lnTo>
                  <a:lnTo>
                    <a:pt x="61" y="60"/>
                  </a:lnTo>
                  <a:lnTo>
                    <a:pt x="61" y="6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4251925" y="821875"/>
              <a:ext cx="6025" cy="15025"/>
            </a:xfrm>
            <a:custGeom>
              <a:rect b="b" l="l" r="r" t="t"/>
              <a:pathLst>
                <a:path extrusionOk="0" h="601" w="241">
                  <a:moveTo>
                    <a:pt x="1" y="0"/>
                  </a:moveTo>
                  <a:lnTo>
                    <a:pt x="61" y="600"/>
                  </a:lnTo>
                  <a:lnTo>
                    <a:pt x="241" y="480"/>
                  </a:lnTo>
                  <a:lnTo>
                    <a:pt x="181" y="3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4865700" y="1162500"/>
              <a:ext cx="3025" cy="3025"/>
            </a:xfrm>
            <a:custGeom>
              <a:rect b="b" l="l" r="r" t="t"/>
              <a:pathLst>
                <a:path extrusionOk="0" h="121" w="121">
                  <a:moveTo>
                    <a:pt x="60" y="1"/>
                  </a:moveTo>
                  <a:lnTo>
                    <a:pt x="0" y="61"/>
                  </a:lnTo>
                  <a:lnTo>
                    <a:pt x="0" y="121"/>
                  </a:lnTo>
                  <a:lnTo>
                    <a:pt x="60" y="61"/>
                  </a:lnTo>
                  <a:lnTo>
                    <a:pt x="120" y="6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4323950" y="796350"/>
              <a:ext cx="4525" cy="4525"/>
            </a:xfrm>
            <a:custGeom>
              <a:rect b="b" l="l" r="r" t="t"/>
              <a:pathLst>
                <a:path extrusionOk="0" h="181" w="181">
                  <a:moveTo>
                    <a:pt x="1" y="1"/>
                  </a:moveTo>
                  <a:lnTo>
                    <a:pt x="61" y="181"/>
                  </a:lnTo>
                  <a:lnTo>
                    <a:pt x="18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4194900" y="712325"/>
              <a:ext cx="28550" cy="25525"/>
            </a:xfrm>
            <a:custGeom>
              <a:rect b="b" l="l" r="r" t="t"/>
              <a:pathLst>
                <a:path extrusionOk="0" h="1021" w="1142">
                  <a:moveTo>
                    <a:pt x="1" y="0"/>
                  </a:moveTo>
                  <a:lnTo>
                    <a:pt x="181" y="300"/>
                  </a:lnTo>
                  <a:lnTo>
                    <a:pt x="661" y="901"/>
                  </a:lnTo>
                  <a:lnTo>
                    <a:pt x="901" y="961"/>
                  </a:lnTo>
                  <a:lnTo>
                    <a:pt x="1081" y="1021"/>
                  </a:lnTo>
                  <a:lnTo>
                    <a:pt x="1021" y="961"/>
                  </a:lnTo>
                  <a:lnTo>
                    <a:pt x="841" y="901"/>
                  </a:lnTo>
                  <a:lnTo>
                    <a:pt x="1141" y="901"/>
                  </a:lnTo>
                  <a:lnTo>
                    <a:pt x="901" y="660"/>
                  </a:lnTo>
                  <a:lnTo>
                    <a:pt x="661" y="480"/>
                  </a:lnTo>
                  <a:lnTo>
                    <a:pt x="61" y="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4286450" y="697300"/>
              <a:ext cx="9025" cy="37550"/>
            </a:xfrm>
            <a:custGeom>
              <a:rect b="b" l="l" r="r" t="t"/>
              <a:pathLst>
                <a:path extrusionOk="0" h="1502" w="361">
                  <a:moveTo>
                    <a:pt x="360" y="1"/>
                  </a:moveTo>
                  <a:lnTo>
                    <a:pt x="180" y="601"/>
                  </a:lnTo>
                  <a:lnTo>
                    <a:pt x="60" y="1261"/>
                  </a:lnTo>
                  <a:lnTo>
                    <a:pt x="0" y="1442"/>
                  </a:lnTo>
                  <a:lnTo>
                    <a:pt x="120" y="1442"/>
                  </a:lnTo>
                  <a:lnTo>
                    <a:pt x="360" y="1502"/>
                  </a:lnTo>
                  <a:lnTo>
                    <a:pt x="360" y="961"/>
                  </a:lnTo>
                  <a:lnTo>
                    <a:pt x="360" y="181"/>
                  </a:lnTo>
                  <a:lnTo>
                    <a:pt x="3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4176900" y="707825"/>
              <a:ext cx="37525" cy="36025"/>
            </a:xfrm>
            <a:custGeom>
              <a:rect b="b" l="l" r="r" t="t"/>
              <a:pathLst>
                <a:path extrusionOk="0" h="1441" w="1501">
                  <a:moveTo>
                    <a:pt x="240" y="0"/>
                  </a:moveTo>
                  <a:lnTo>
                    <a:pt x="541" y="600"/>
                  </a:lnTo>
                  <a:lnTo>
                    <a:pt x="0" y="60"/>
                  </a:lnTo>
                  <a:lnTo>
                    <a:pt x="180" y="480"/>
                  </a:lnTo>
                  <a:lnTo>
                    <a:pt x="420" y="840"/>
                  </a:lnTo>
                  <a:lnTo>
                    <a:pt x="601" y="1141"/>
                  </a:lnTo>
                  <a:lnTo>
                    <a:pt x="781" y="1321"/>
                  </a:lnTo>
                  <a:lnTo>
                    <a:pt x="1201" y="1381"/>
                  </a:lnTo>
                  <a:lnTo>
                    <a:pt x="1501" y="1441"/>
                  </a:lnTo>
                  <a:lnTo>
                    <a:pt x="1501" y="1381"/>
                  </a:lnTo>
                  <a:lnTo>
                    <a:pt x="601" y="840"/>
                  </a:lnTo>
                  <a:lnTo>
                    <a:pt x="1201" y="1021"/>
                  </a:lnTo>
                  <a:lnTo>
                    <a:pt x="721" y="600"/>
                  </a:lnTo>
                  <a:lnTo>
                    <a:pt x="24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4205400" y="698800"/>
              <a:ext cx="34550" cy="37550"/>
            </a:xfrm>
            <a:custGeom>
              <a:rect b="b" l="l" r="r" t="t"/>
              <a:pathLst>
                <a:path extrusionOk="0" h="1502" w="1382">
                  <a:moveTo>
                    <a:pt x="1" y="1"/>
                  </a:moveTo>
                  <a:lnTo>
                    <a:pt x="361" y="721"/>
                  </a:lnTo>
                  <a:lnTo>
                    <a:pt x="841" y="1442"/>
                  </a:lnTo>
                  <a:lnTo>
                    <a:pt x="1081" y="1502"/>
                  </a:lnTo>
                  <a:lnTo>
                    <a:pt x="1201" y="1502"/>
                  </a:lnTo>
                  <a:lnTo>
                    <a:pt x="1021" y="1261"/>
                  </a:lnTo>
                  <a:lnTo>
                    <a:pt x="1381" y="1442"/>
                  </a:lnTo>
                  <a:lnTo>
                    <a:pt x="1381" y="1382"/>
                  </a:lnTo>
                  <a:lnTo>
                    <a:pt x="1261" y="1141"/>
                  </a:lnTo>
                  <a:lnTo>
                    <a:pt x="1081" y="541"/>
                  </a:lnTo>
                  <a:lnTo>
                    <a:pt x="1021" y="361"/>
                  </a:lnTo>
                  <a:lnTo>
                    <a:pt x="961" y="301"/>
                  </a:lnTo>
                  <a:lnTo>
                    <a:pt x="781" y="181"/>
                  </a:lnTo>
                  <a:lnTo>
                    <a:pt x="1021" y="841"/>
                  </a:lnTo>
                  <a:lnTo>
                    <a:pt x="1141" y="1021"/>
                  </a:lnTo>
                  <a:lnTo>
                    <a:pt x="961" y="841"/>
                  </a:lnTo>
                  <a:lnTo>
                    <a:pt x="661" y="421"/>
                  </a:lnTo>
                  <a:lnTo>
                    <a:pt x="781" y="781"/>
                  </a:lnTo>
                  <a:lnTo>
                    <a:pt x="601" y="541"/>
                  </a:lnTo>
                  <a:lnTo>
                    <a:pt x="421" y="301"/>
                  </a:lnTo>
                  <a:lnTo>
                    <a:pt x="361" y="241"/>
                  </a:lnTo>
                  <a:lnTo>
                    <a:pt x="12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4328450" y="724325"/>
              <a:ext cx="1525" cy="6025"/>
            </a:xfrm>
            <a:custGeom>
              <a:rect b="b" l="l" r="r" t="t"/>
              <a:pathLst>
                <a:path extrusionOk="0" h="241" w="61">
                  <a:moveTo>
                    <a:pt x="61" y="0"/>
                  </a:moveTo>
                  <a:lnTo>
                    <a:pt x="1" y="180"/>
                  </a:lnTo>
                  <a:lnTo>
                    <a:pt x="61" y="24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4295450" y="779850"/>
              <a:ext cx="16525" cy="24025"/>
            </a:xfrm>
            <a:custGeom>
              <a:rect b="b" l="l" r="r" t="t"/>
              <a:pathLst>
                <a:path extrusionOk="0" h="961" w="661">
                  <a:moveTo>
                    <a:pt x="60" y="0"/>
                  </a:moveTo>
                  <a:lnTo>
                    <a:pt x="0" y="60"/>
                  </a:lnTo>
                  <a:lnTo>
                    <a:pt x="60" y="120"/>
                  </a:lnTo>
                  <a:lnTo>
                    <a:pt x="300" y="541"/>
                  </a:lnTo>
                  <a:lnTo>
                    <a:pt x="180" y="240"/>
                  </a:lnTo>
                  <a:lnTo>
                    <a:pt x="60" y="0"/>
                  </a:lnTo>
                  <a:close/>
                  <a:moveTo>
                    <a:pt x="300" y="541"/>
                  </a:moveTo>
                  <a:lnTo>
                    <a:pt x="481" y="961"/>
                  </a:lnTo>
                  <a:lnTo>
                    <a:pt x="661" y="901"/>
                  </a:lnTo>
                  <a:lnTo>
                    <a:pt x="300" y="54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4283450" y="733325"/>
              <a:ext cx="3025" cy="3025"/>
            </a:xfrm>
            <a:custGeom>
              <a:rect b="b" l="l" r="r" t="t"/>
              <a:pathLst>
                <a:path extrusionOk="0" h="121" w="121">
                  <a:moveTo>
                    <a:pt x="0" y="1"/>
                  </a:moveTo>
                  <a:lnTo>
                    <a:pt x="0" y="121"/>
                  </a:lnTo>
                  <a:lnTo>
                    <a:pt x="120" y="12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4236925" y="662800"/>
              <a:ext cx="46550" cy="76550"/>
            </a:xfrm>
            <a:custGeom>
              <a:rect b="b" l="l" r="r" t="t"/>
              <a:pathLst>
                <a:path extrusionOk="0" h="3062" w="1862">
                  <a:moveTo>
                    <a:pt x="601" y="0"/>
                  </a:moveTo>
                  <a:lnTo>
                    <a:pt x="421" y="420"/>
                  </a:lnTo>
                  <a:lnTo>
                    <a:pt x="300" y="601"/>
                  </a:lnTo>
                  <a:lnTo>
                    <a:pt x="300" y="721"/>
                  </a:lnTo>
                  <a:lnTo>
                    <a:pt x="240" y="901"/>
                  </a:lnTo>
                  <a:lnTo>
                    <a:pt x="120" y="1261"/>
                  </a:lnTo>
                  <a:lnTo>
                    <a:pt x="60" y="1741"/>
                  </a:lnTo>
                  <a:lnTo>
                    <a:pt x="0" y="2161"/>
                  </a:lnTo>
                  <a:lnTo>
                    <a:pt x="60" y="2521"/>
                  </a:lnTo>
                  <a:lnTo>
                    <a:pt x="120" y="2822"/>
                  </a:lnTo>
                  <a:lnTo>
                    <a:pt x="120" y="2882"/>
                  </a:lnTo>
                  <a:lnTo>
                    <a:pt x="300" y="2942"/>
                  </a:lnTo>
                  <a:lnTo>
                    <a:pt x="360" y="2942"/>
                  </a:lnTo>
                  <a:lnTo>
                    <a:pt x="481" y="3002"/>
                  </a:lnTo>
                  <a:lnTo>
                    <a:pt x="601" y="3002"/>
                  </a:lnTo>
                  <a:lnTo>
                    <a:pt x="841" y="3062"/>
                  </a:lnTo>
                  <a:lnTo>
                    <a:pt x="1081" y="3062"/>
                  </a:lnTo>
                  <a:lnTo>
                    <a:pt x="601" y="2882"/>
                  </a:lnTo>
                  <a:lnTo>
                    <a:pt x="300" y="2701"/>
                  </a:lnTo>
                  <a:lnTo>
                    <a:pt x="601" y="2822"/>
                  </a:lnTo>
                  <a:lnTo>
                    <a:pt x="1081" y="2882"/>
                  </a:lnTo>
                  <a:lnTo>
                    <a:pt x="1681" y="2942"/>
                  </a:lnTo>
                  <a:lnTo>
                    <a:pt x="1801" y="2942"/>
                  </a:lnTo>
                  <a:lnTo>
                    <a:pt x="1801" y="2822"/>
                  </a:lnTo>
                  <a:lnTo>
                    <a:pt x="1681" y="2701"/>
                  </a:lnTo>
                  <a:lnTo>
                    <a:pt x="1801" y="2761"/>
                  </a:lnTo>
                  <a:lnTo>
                    <a:pt x="1741" y="2401"/>
                  </a:lnTo>
                  <a:lnTo>
                    <a:pt x="1681" y="2041"/>
                  </a:lnTo>
                  <a:lnTo>
                    <a:pt x="1741" y="1381"/>
                  </a:lnTo>
                  <a:lnTo>
                    <a:pt x="1621" y="1621"/>
                  </a:lnTo>
                  <a:lnTo>
                    <a:pt x="1501" y="1921"/>
                  </a:lnTo>
                  <a:lnTo>
                    <a:pt x="1381" y="2221"/>
                  </a:lnTo>
                  <a:lnTo>
                    <a:pt x="1381" y="2401"/>
                  </a:lnTo>
                  <a:lnTo>
                    <a:pt x="1321" y="2221"/>
                  </a:lnTo>
                  <a:lnTo>
                    <a:pt x="1321" y="1921"/>
                  </a:lnTo>
                  <a:lnTo>
                    <a:pt x="1381" y="1561"/>
                  </a:lnTo>
                  <a:lnTo>
                    <a:pt x="1561" y="841"/>
                  </a:lnTo>
                  <a:lnTo>
                    <a:pt x="1681" y="481"/>
                  </a:lnTo>
                  <a:lnTo>
                    <a:pt x="1861" y="240"/>
                  </a:lnTo>
                  <a:lnTo>
                    <a:pt x="1741" y="180"/>
                  </a:lnTo>
                  <a:lnTo>
                    <a:pt x="1621" y="360"/>
                  </a:lnTo>
                  <a:lnTo>
                    <a:pt x="1381" y="601"/>
                  </a:lnTo>
                  <a:lnTo>
                    <a:pt x="1021" y="1141"/>
                  </a:lnTo>
                  <a:lnTo>
                    <a:pt x="781" y="1681"/>
                  </a:lnTo>
                  <a:lnTo>
                    <a:pt x="781" y="1861"/>
                  </a:lnTo>
                  <a:lnTo>
                    <a:pt x="721" y="1921"/>
                  </a:lnTo>
                  <a:lnTo>
                    <a:pt x="721" y="1861"/>
                  </a:lnTo>
                  <a:lnTo>
                    <a:pt x="721" y="1681"/>
                  </a:lnTo>
                  <a:lnTo>
                    <a:pt x="721" y="1381"/>
                  </a:lnTo>
                  <a:lnTo>
                    <a:pt x="781" y="1021"/>
                  </a:lnTo>
                  <a:lnTo>
                    <a:pt x="901" y="721"/>
                  </a:lnTo>
                  <a:lnTo>
                    <a:pt x="1021" y="420"/>
                  </a:lnTo>
                  <a:lnTo>
                    <a:pt x="1081" y="300"/>
                  </a:lnTo>
                  <a:lnTo>
                    <a:pt x="961" y="420"/>
                  </a:lnTo>
                  <a:lnTo>
                    <a:pt x="841" y="601"/>
                  </a:lnTo>
                  <a:lnTo>
                    <a:pt x="661" y="841"/>
                  </a:lnTo>
                  <a:lnTo>
                    <a:pt x="481" y="1141"/>
                  </a:lnTo>
                  <a:lnTo>
                    <a:pt x="360" y="1441"/>
                  </a:lnTo>
                  <a:lnTo>
                    <a:pt x="300" y="1741"/>
                  </a:lnTo>
                  <a:lnTo>
                    <a:pt x="240" y="1921"/>
                  </a:lnTo>
                  <a:lnTo>
                    <a:pt x="240" y="1741"/>
                  </a:lnTo>
                  <a:lnTo>
                    <a:pt x="240" y="1441"/>
                  </a:lnTo>
                  <a:lnTo>
                    <a:pt x="240" y="1081"/>
                  </a:lnTo>
                  <a:lnTo>
                    <a:pt x="360" y="721"/>
                  </a:lnTo>
                  <a:lnTo>
                    <a:pt x="481" y="360"/>
                  </a:lnTo>
                  <a:lnTo>
                    <a:pt x="601" y="120"/>
                  </a:lnTo>
                  <a:lnTo>
                    <a:pt x="6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4290950" y="805350"/>
              <a:ext cx="3025" cy="3025"/>
            </a:xfrm>
            <a:custGeom>
              <a:rect b="b" l="l" r="r" t="t"/>
              <a:pathLst>
                <a:path extrusionOk="0" h="121" w="121">
                  <a:moveTo>
                    <a:pt x="0" y="1"/>
                  </a:moveTo>
                  <a:lnTo>
                    <a:pt x="60" y="121"/>
                  </a:lnTo>
                  <a:lnTo>
                    <a:pt x="12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4283450" y="713825"/>
              <a:ext cx="3025" cy="19525"/>
            </a:xfrm>
            <a:custGeom>
              <a:rect b="b" l="l" r="r" t="t"/>
              <a:pathLst>
                <a:path extrusionOk="0" h="781" w="121">
                  <a:moveTo>
                    <a:pt x="60" y="0"/>
                  </a:moveTo>
                  <a:lnTo>
                    <a:pt x="0" y="360"/>
                  </a:lnTo>
                  <a:lnTo>
                    <a:pt x="0" y="720"/>
                  </a:lnTo>
                  <a:lnTo>
                    <a:pt x="120" y="781"/>
                  </a:lnTo>
                  <a:lnTo>
                    <a:pt x="120" y="60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4274425" y="808350"/>
              <a:ext cx="4550" cy="6025"/>
            </a:xfrm>
            <a:custGeom>
              <a:rect b="b" l="l" r="r" t="t"/>
              <a:pathLst>
                <a:path extrusionOk="0" h="241" w="182">
                  <a:moveTo>
                    <a:pt x="1" y="1"/>
                  </a:moveTo>
                  <a:lnTo>
                    <a:pt x="61" y="241"/>
                  </a:lnTo>
                  <a:lnTo>
                    <a:pt x="181" y="18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5137300" y="1103975"/>
              <a:ext cx="3025" cy="7550"/>
            </a:xfrm>
            <a:custGeom>
              <a:rect b="b" l="l" r="r" t="t"/>
              <a:pathLst>
                <a:path extrusionOk="0" h="302" w="121">
                  <a:moveTo>
                    <a:pt x="1" y="1"/>
                  </a:moveTo>
                  <a:lnTo>
                    <a:pt x="121" y="301"/>
                  </a:lnTo>
                  <a:lnTo>
                    <a:pt x="121" y="6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5021750" y="887900"/>
              <a:ext cx="6025" cy="1525"/>
            </a:xfrm>
            <a:custGeom>
              <a:rect b="b" l="l" r="r" t="t"/>
              <a:pathLst>
                <a:path extrusionOk="0" h="61" w="241">
                  <a:moveTo>
                    <a:pt x="1" y="0"/>
                  </a:moveTo>
                  <a:lnTo>
                    <a:pt x="181" y="60"/>
                  </a:lnTo>
                  <a:lnTo>
                    <a:pt x="241" y="6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5021750" y="862375"/>
              <a:ext cx="7525" cy="12025"/>
            </a:xfrm>
            <a:custGeom>
              <a:rect b="b" l="l" r="r" t="t"/>
              <a:pathLst>
                <a:path extrusionOk="0" h="481" w="301">
                  <a:moveTo>
                    <a:pt x="1" y="1"/>
                  </a:moveTo>
                  <a:lnTo>
                    <a:pt x="61" y="241"/>
                  </a:lnTo>
                  <a:lnTo>
                    <a:pt x="61" y="361"/>
                  </a:lnTo>
                  <a:lnTo>
                    <a:pt x="301" y="481"/>
                  </a:lnTo>
                  <a:lnTo>
                    <a:pt x="61" y="18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5012750" y="860875"/>
              <a:ext cx="4525" cy="7525"/>
            </a:xfrm>
            <a:custGeom>
              <a:rect b="b" l="l" r="r" t="t"/>
              <a:pathLst>
                <a:path extrusionOk="0" h="301" w="181">
                  <a:moveTo>
                    <a:pt x="1" y="1"/>
                  </a:moveTo>
                  <a:lnTo>
                    <a:pt x="61" y="181"/>
                  </a:lnTo>
                  <a:lnTo>
                    <a:pt x="61" y="241"/>
                  </a:lnTo>
                  <a:lnTo>
                    <a:pt x="181" y="301"/>
                  </a:lnTo>
                  <a:lnTo>
                    <a:pt x="181" y="30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5006750" y="877375"/>
              <a:ext cx="1525" cy="25"/>
            </a:xfrm>
            <a:custGeom>
              <a:rect b="b" l="l" r="r" t="t"/>
              <a:pathLst>
                <a:path extrusionOk="0" h="1" w="61">
                  <a:moveTo>
                    <a:pt x="61" y="1"/>
                  </a:moveTo>
                  <a:lnTo>
                    <a:pt x="61" y="1"/>
                  </a:lnTo>
                  <a:lnTo>
                    <a:pt x="61" y="1"/>
                  </a:lnTo>
                  <a:lnTo>
                    <a:pt x="61" y="1"/>
                  </a:lnTo>
                  <a:lnTo>
                    <a:pt x="1" y="1"/>
                  </a:lnTo>
                  <a:lnTo>
                    <a:pt x="1" y="1"/>
                  </a:lnTo>
                  <a:lnTo>
                    <a:pt x="61" y="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4337475" y="724325"/>
              <a:ext cx="3025" cy="7525"/>
            </a:xfrm>
            <a:custGeom>
              <a:rect b="b" l="l" r="r" t="t"/>
              <a:pathLst>
                <a:path extrusionOk="0" h="301" w="121">
                  <a:moveTo>
                    <a:pt x="120" y="0"/>
                  </a:moveTo>
                  <a:lnTo>
                    <a:pt x="0" y="300"/>
                  </a:lnTo>
                  <a:lnTo>
                    <a:pt x="60" y="30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5033750" y="869875"/>
              <a:ext cx="12050" cy="13550"/>
            </a:xfrm>
            <a:custGeom>
              <a:rect b="b" l="l" r="r" t="t"/>
              <a:pathLst>
                <a:path extrusionOk="0" h="542" w="482">
                  <a:moveTo>
                    <a:pt x="1" y="1"/>
                  </a:moveTo>
                  <a:lnTo>
                    <a:pt x="61" y="241"/>
                  </a:lnTo>
                  <a:lnTo>
                    <a:pt x="61" y="301"/>
                  </a:lnTo>
                  <a:lnTo>
                    <a:pt x="481" y="541"/>
                  </a:lnTo>
                  <a:lnTo>
                    <a:pt x="301" y="30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5143300" y="950925"/>
              <a:ext cx="1525" cy="12025"/>
            </a:xfrm>
            <a:custGeom>
              <a:rect b="b" l="l" r="r" t="t"/>
              <a:pathLst>
                <a:path extrusionOk="0" h="481" w="61">
                  <a:moveTo>
                    <a:pt x="1" y="0"/>
                  </a:moveTo>
                  <a:lnTo>
                    <a:pt x="1" y="300"/>
                  </a:lnTo>
                  <a:lnTo>
                    <a:pt x="61" y="480"/>
                  </a:lnTo>
                  <a:lnTo>
                    <a:pt x="61" y="240"/>
                  </a:lnTo>
                  <a:lnTo>
                    <a:pt x="61" y="1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5149300" y="946425"/>
              <a:ext cx="7550" cy="31525"/>
            </a:xfrm>
            <a:custGeom>
              <a:rect b="b" l="l" r="r" t="t"/>
              <a:pathLst>
                <a:path extrusionOk="0" h="1261" w="302">
                  <a:moveTo>
                    <a:pt x="1" y="0"/>
                  </a:moveTo>
                  <a:lnTo>
                    <a:pt x="1" y="120"/>
                  </a:lnTo>
                  <a:lnTo>
                    <a:pt x="61" y="420"/>
                  </a:lnTo>
                  <a:lnTo>
                    <a:pt x="61" y="480"/>
                  </a:lnTo>
                  <a:lnTo>
                    <a:pt x="181" y="781"/>
                  </a:lnTo>
                  <a:lnTo>
                    <a:pt x="241" y="961"/>
                  </a:lnTo>
                  <a:lnTo>
                    <a:pt x="241" y="1141"/>
                  </a:lnTo>
                  <a:lnTo>
                    <a:pt x="241" y="1201"/>
                  </a:lnTo>
                  <a:lnTo>
                    <a:pt x="301" y="1261"/>
                  </a:lnTo>
                  <a:lnTo>
                    <a:pt x="301" y="1081"/>
                  </a:lnTo>
                  <a:lnTo>
                    <a:pt x="241" y="781"/>
                  </a:lnTo>
                  <a:lnTo>
                    <a:pt x="121" y="4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153825" y="976425"/>
              <a:ext cx="3025" cy="10525"/>
            </a:xfrm>
            <a:custGeom>
              <a:rect b="b" l="l" r="r" t="t"/>
              <a:pathLst>
                <a:path extrusionOk="0" h="421" w="121">
                  <a:moveTo>
                    <a:pt x="60" y="1"/>
                  </a:moveTo>
                  <a:lnTo>
                    <a:pt x="0" y="241"/>
                  </a:lnTo>
                  <a:lnTo>
                    <a:pt x="120" y="421"/>
                  </a:lnTo>
                  <a:lnTo>
                    <a:pt x="120" y="301"/>
                  </a:lnTo>
                  <a:lnTo>
                    <a:pt x="120" y="12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5068275" y="895400"/>
              <a:ext cx="1525" cy="3025"/>
            </a:xfrm>
            <a:custGeom>
              <a:rect b="b" l="l" r="r" t="t"/>
              <a:pathLst>
                <a:path extrusionOk="0" h="121" w="61">
                  <a:moveTo>
                    <a:pt x="1" y="0"/>
                  </a:moveTo>
                  <a:lnTo>
                    <a:pt x="1" y="60"/>
                  </a:lnTo>
                  <a:lnTo>
                    <a:pt x="61" y="1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5129800" y="946425"/>
              <a:ext cx="4525" cy="10525"/>
            </a:xfrm>
            <a:custGeom>
              <a:rect b="b" l="l" r="r" t="t"/>
              <a:pathLst>
                <a:path extrusionOk="0" h="421" w="181">
                  <a:moveTo>
                    <a:pt x="1" y="0"/>
                  </a:moveTo>
                  <a:lnTo>
                    <a:pt x="1" y="120"/>
                  </a:lnTo>
                  <a:lnTo>
                    <a:pt x="1" y="240"/>
                  </a:lnTo>
                  <a:lnTo>
                    <a:pt x="181" y="420"/>
                  </a:lnTo>
                  <a:lnTo>
                    <a:pt x="181" y="3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5003750" y="860875"/>
              <a:ext cx="3025" cy="3025"/>
            </a:xfrm>
            <a:custGeom>
              <a:rect b="b" l="l" r="r" t="t"/>
              <a:pathLst>
                <a:path extrusionOk="0" h="121" w="121">
                  <a:moveTo>
                    <a:pt x="61" y="61"/>
                  </a:moveTo>
                  <a:lnTo>
                    <a:pt x="61" y="61"/>
                  </a:lnTo>
                  <a:lnTo>
                    <a:pt x="121" y="121"/>
                  </a:lnTo>
                  <a:lnTo>
                    <a:pt x="121" y="121"/>
                  </a:lnTo>
                  <a:lnTo>
                    <a:pt x="0" y="1"/>
                  </a:lnTo>
                  <a:lnTo>
                    <a:pt x="0" y="1"/>
                  </a:lnTo>
                  <a:lnTo>
                    <a:pt x="61" y="61"/>
                  </a:lnTo>
                  <a:lnTo>
                    <a:pt x="61" y="61"/>
                  </a:lnTo>
                  <a:lnTo>
                    <a:pt x="61" y="61"/>
                  </a:lnTo>
                  <a:lnTo>
                    <a:pt x="61" y="6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5120800" y="931400"/>
              <a:ext cx="3025" cy="9050"/>
            </a:xfrm>
            <a:custGeom>
              <a:rect b="b" l="l" r="r" t="t"/>
              <a:pathLst>
                <a:path extrusionOk="0" h="362" w="121">
                  <a:moveTo>
                    <a:pt x="0" y="1"/>
                  </a:moveTo>
                  <a:lnTo>
                    <a:pt x="0" y="241"/>
                  </a:lnTo>
                  <a:lnTo>
                    <a:pt x="121" y="361"/>
                  </a:lnTo>
                  <a:lnTo>
                    <a:pt x="121" y="301"/>
                  </a:lnTo>
                  <a:lnTo>
                    <a:pt x="121" y="12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5056275" y="887900"/>
              <a:ext cx="1525" cy="3025"/>
            </a:xfrm>
            <a:custGeom>
              <a:rect b="b" l="l" r="r" t="t"/>
              <a:pathLst>
                <a:path extrusionOk="0" h="121" w="61">
                  <a:moveTo>
                    <a:pt x="0" y="0"/>
                  </a:moveTo>
                  <a:lnTo>
                    <a:pt x="0" y="60"/>
                  </a:lnTo>
                  <a:lnTo>
                    <a:pt x="60" y="120"/>
                  </a:lnTo>
                  <a:lnTo>
                    <a:pt x="6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5087775" y="1094975"/>
              <a:ext cx="1525" cy="3025"/>
            </a:xfrm>
            <a:custGeom>
              <a:rect b="b" l="l" r="r" t="t"/>
              <a:pathLst>
                <a:path extrusionOk="0" h="121" w="61">
                  <a:moveTo>
                    <a:pt x="1" y="1"/>
                  </a:moveTo>
                  <a:lnTo>
                    <a:pt x="1" y="12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4988750" y="1119000"/>
              <a:ext cx="3025" cy="10525"/>
            </a:xfrm>
            <a:custGeom>
              <a:rect b="b" l="l" r="r" t="t"/>
              <a:pathLst>
                <a:path extrusionOk="0" h="421" w="121">
                  <a:moveTo>
                    <a:pt x="60" y="0"/>
                  </a:moveTo>
                  <a:lnTo>
                    <a:pt x="0" y="60"/>
                  </a:lnTo>
                  <a:lnTo>
                    <a:pt x="60" y="360"/>
                  </a:lnTo>
                  <a:lnTo>
                    <a:pt x="120" y="420"/>
                  </a:lnTo>
                  <a:lnTo>
                    <a:pt x="60" y="30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5074275" y="1094975"/>
              <a:ext cx="25" cy="3025"/>
            </a:xfrm>
            <a:custGeom>
              <a:rect b="b" l="l" r="r" t="t"/>
              <a:pathLst>
                <a:path extrusionOk="0" h="121" w="1">
                  <a:moveTo>
                    <a:pt x="1" y="121"/>
                  </a:moveTo>
                  <a:lnTo>
                    <a:pt x="1" y="121"/>
                  </a:lnTo>
                  <a:lnTo>
                    <a:pt x="1" y="1"/>
                  </a:lnTo>
                  <a:lnTo>
                    <a:pt x="1" y="1"/>
                  </a:lnTo>
                  <a:lnTo>
                    <a:pt x="1" y="1"/>
                  </a:lnTo>
                  <a:lnTo>
                    <a:pt x="1" y="1"/>
                  </a:lnTo>
                  <a:lnTo>
                    <a:pt x="1" y="121"/>
                  </a:lnTo>
                  <a:lnTo>
                    <a:pt x="1" y="12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5063775" y="877375"/>
              <a:ext cx="16525" cy="19550"/>
            </a:xfrm>
            <a:custGeom>
              <a:rect b="b" l="l" r="r" t="t"/>
              <a:pathLst>
                <a:path extrusionOk="0" h="782" w="661">
                  <a:moveTo>
                    <a:pt x="1" y="1"/>
                  </a:moveTo>
                  <a:lnTo>
                    <a:pt x="241" y="301"/>
                  </a:lnTo>
                  <a:lnTo>
                    <a:pt x="361" y="541"/>
                  </a:lnTo>
                  <a:lnTo>
                    <a:pt x="421" y="541"/>
                  </a:lnTo>
                  <a:lnTo>
                    <a:pt x="481" y="601"/>
                  </a:lnTo>
                  <a:lnTo>
                    <a:pt x="661" y="781"/>
                  </a:lnTo>
                  <a:lnTo>
                    <a:pt x="421" y="4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4975225" y="1129500"/>
              <a:ext cx="7550" cy="12025"/>
            </a:xfrm>
            <a:custGeom>
              <a:rect b="b" l="l" r="r" t="t"/>
              <a:pathLst>
                <a:path extrusionOk="0" h="481" w="302">
                  <a:moveTo>
                    <a:pt x="61" y="0"/>
                  </a:moveTo>
                  <a:lnTo>
                    <a:pt x="1" y="60"/>
                  </a:lnTo>
                  <a:lnTo>
                    <a:pt x="1" y="120"/>
                  </a:lnTo>
                  <a:lnTo>
                    <a:pt x="301" y="481"/>
                  </a:lnTo>
                  <a:lnTo>
                    <a:pt x="12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4347975" y="728825"/>
              <a:ext cx="1525" cy="7525"/>
            </a:xfrm>
            <a:custGeom>
              <a:rect b="b" l="l" r="r" t="t"/>
              <a:pathLst>
                <a:path extrusionOk="0" h="301" w="61">
                  <a:moveTo>
                    <a:pt x="60" y="0"/>
                  </a:moveTo>
                  <a:lnTo>
                    <a:pt x="0" y="241"/>
                  </a:lnTo>
                  <a:lnTo>
                    <a:pt x="60" y="301"/>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
            <p:cNvSpPr/>
            <p:nvPr/>
          </p:nvSpPr>
          <p:spPr>
            <a:xfrm>
              <a:off x="4976750" y="1146000"/>
              <a:ext cx="27025" cy="21025"/>
            </a:xfrm>
            <a:custGeom>
              <a:rect b="b" l="l" r="r" t="t"/>
              <a:pathLst>
                <a:path extrusionOk="0" h="841" w="1081">
                  <a:moveTo>
                    <a:pt x="0" y="1"/>
                  </a:moveTo>
                  <a:lnTo>
                    <a:pt x="720" y="721"/>
                  </a:lnTo>
                  <a:lnTo>
                    <a:pt x="1080" y="841"/>
                  </a:lnTo>
                  <a:lnTo>
                    <a:pt x="1080" y="841"/>
                  </a:lnTo>
                  <a:lnTo>
                    <a:pt x="900" y="661"/>
                  </a:lnTo>
                  <a:lnTo>
                    <a:pt x="600" y="48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5102800" y="913400"/>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5098300" y="919400"/>
              <a:ext cx="1525" cy="3025"/>
            </a:xfrm>
            <a:custGeom>
              <a:rect b="b" l="l" r="r" t="t"/>
              <a:pathLst>
                <a:path extrusionOk="0" h="121" w="61">
                  <a:moveTo>
                    <a:pt x="0" y="1"/>
                  </a:moveTo>
                  <a:lnTo>
                    <a:pt x="0" y="61"/>
                  </a:lnTo>
                  <a:lnTo>
                    <a:pt x="60" y="12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5111800" y="920900"/>
              <a:ext cx="3025" cy="10525"/>
            </a:xfrm>
            <a:custGeom>
              <a:rect b="b" l="l" r="r" t="t"/>
              <a:pathLst>
                <a:path extrusionOk="0" h="421" w="121">
                  <a:moveTo>
                    <a:pt x="0" y="1"/>
                  </a:moveTo>
                  <a:lnTo>
                    <a:pt x="0" y="301"/>
                  </a:lnTo>
                  <a:lnTo>
                    <a:pt x="120" y="421"/>
                  </a:lnTo>
                  <a:lnTo>
                    <a:pt x="60" y="18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5026250" y="985425"/>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5123800" y="1100975"/>
              <a:ext cx="1525" cy="4525"/>
            </a:xfrm>
            <a:custGeom>
              <a:rect b="b" l="l" r="r" t="t"/>
              <a:pathLst>
                <a:path extrusionOk="0" h="181" w="61">
                  <a:moveTo>
                    <a:pt x="1" y="1"/>
                  </a:moveTo>
                  <a:lnTo>
                    <a:pt x="61" y="18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4457525" y="754325"/>
              <a:ext cx="3025" cy="7525"/>
            </a:xfrm>
            <a:custGeom>
              <a:rect b="b" l="l" r="r" t="t"/>
              <a:pathLst>
                <a:path extrusionOk="0" h="301" w="121">
                  <a:moveTo>
                    <a:pt x="60" y="1"/>
                  </a:moveTo>
                  <a:lnTo>
                    <a:pt x="0" y="61"/>
                  </a:lnTo>
                  <a:lnTo>
                    <a:pt x="120" y="30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4505525" y="587775"/>
              <a:ext cx="3025" cy="3025"/>
            </a:xfrm>
            <a:custGeom>
              <a:rect b="b" l="l" r="r" t="t"/>
              <a:pathLst>
                <a:path extrusionOk="0" h="121" w="121">
                  <a:moveTo>
                    <a:pt x="61" y="0"/>
                  </a:moveTo>
                  <a:lnTo>
                    <a:pt x="1" y="120"/>
                  </a:lnTo>
                  <a:lnTo>
                    <a:pt x="61" y="6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502525" y="581750"/>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4528050" y="544250"/>
              <a:ext cx="19525" cy="21025"/>
            </a:xfrm>
            <a:custGeom>
              <a:rect b="b" l="l" r="r" t="t"/>
              <a:pathLst>
                <a:path extrusionOk="0" h="841" w="781">
                  <a:moveTo>
                    <a:pt x="781" y="0"/>
                  </a:moveTo>
                  <a:lnTo>
                    <a:pt x="300" y="420"/>
                  </a:lnTo>
                  <a:lnTo>
                    <a:pt x="0" y="841"/>
                  </a:lnTo>
                  <a:lnTo>
                    <a:pt x="240" y="661"/>
                  </a:lnTo>
                  <a:lnTo>
                    <a:pt x="300" y="540"/>
                  </a:lnTo>
                  <a:lnTo>
                    <a:pt x="360" y="540"/>
                  </a:lnTo>
                  <a:lnTo>
                    <a:pt x="481" y="300"/>
                  </a:lnTo>
                  <a:lnTo>
                    <a:pt x="7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4540050" y="563750"/>
              <a:ext cx="1525" cy="3025"/>
            </a:xfrm>
            <a:custGeom>
              <a:rect b="b" l="l" r="r" t="t"/>
              <a:pathLst>
                <a:path extrusionOk="0" h="121" w="61">
                  <a:moveTo>
                    <a:pt x="61" y="1"/>
                  </a:moveTo>
                  <a:lnTo>
                    <a:pt x="1" y="121"/>
                  </a:lnTo>
                  <a:lnTo>
                    <a:pt x="6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417000" y="691300"/>
              <a:ext cx="1525" cy="4525"/>
            </a:xfrm>
            <a:custGeom>
              <a:rect b="b" l="l" r="r" t="t"/>
              <a:pathLst>
                <a:path extrusionOk="0" h="181" w="61">
                  <a:moveTo>
                    <a:pt x="0" y="181"/>
                  </a:moveTo>
                  <a:lnTo>
                    <a:pt x="0" y="181"/>
                  </a:lnTo>
                  <a:lnTo>
                    <a:pt x="0" y="181"/>
                  </a:lnTo>
                  <a:lnTo>
                    <a:pt x="0" y="181"/>
                  </a:lnTo>
                  <a:lnTo>
                    <a:pt x="60" y="1"/>
                  </a:lnTo>
                  <a:lnTo>
                    <a:pt x="60" y="1"/>
                  </a:lnTo>
                  <a:lnTo>
                    <a:pt x="60" y="1"/>
                  </a:lnTo>
                  <a:lnTo>
                    <a:pt x="60" y="1"/>
                  </a:lnTo>
                  <a:lnTo>
                    <a:pt x="0" y="181"/>
                  </a:lnTo>
                  <a:lnTo>
                    <a:pt x="0" y="18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567050" y="536750"/>
              <a:ext cx="15050" cy="15025"/>
            </a:xfrm>
            <a:custGeom>
              <a:rect b="b" l="l" r="r" t="t"/>
              <a:pathLst>
                <a:path extrusionOk="0" h="601" w="602">
                  <a:moveTo>
                    <a:pt x="601" y="0"/>
                  </a:moveTo>
                  <a:lnTo>
                    <a:pt x="241" y="360"/>
                  </a:lnTo>
                  <a:lnTo>
                    <a:pt x="1" y="540"/>
                  </a:lnTo>
                  <a:lnTo>
                    <a:pt x="1" y="600"/>
                  </a:lnTo>
                  <a:lnTo>
                    <a:pt x="421" y="360"/>
                  </a:lnTo>
                  <a:lnTo>
                    <a:pt x="481" y="300"/>
                  </a:lnTo>
                  <a:lnTo>
                    <a:pt x="6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4553550" y="556250"/>
              <a:ext cx="1525" cy="3025"/>
            </a:xfrm>
            <a:custGeom>
              <a:rect b="b" l="l" r="r" t="t"/>
              <a:pathLst>
                <a:path extrusionOk="0" h="121" w="61">
                  <a:moveTo>
                    <a:pt x="61" y="0"/>
                  </a:moveTo>
                  <a:lnTo>
                    <a:pt x="1" y="60"/>
                  </a:lnTo>
                  <a:lnTo>
                    <a:pt x="1" y="121"/>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4426000" y="671800"/>
              <a:ext cx="1525" cy="7525"/>
            </a:xfrm>
            <a:custGeom>
              <a:rect b="b" l="l" r="r" t="t"/>
              <a:pathLst>
                <a:path extrusionOk="0" h="301" w="61">
                  <a:moveTo>
                    <a:pt x="1" y="0"/>
                  </a:moveTo>
                  <a:lnTo>
                    <a:pt x="1" y="60"/>
                  </a:lnTo>
                  <a:lnTo>
                    <a:pt x="1" y="301"/>
                  </a:lnTo>
                  <a:lnTo>
                    <a:pt x="61" y="181"/>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439500" y="647800"/>
              <a:ext cx="3025" cy="12025"/>
            </a:xfrm>
            <a:custGeom>
              <a:rect b="b" l="l" r="r" t="t"/>
              <a:pathLst>
                <a:path extrusionOk="0" h="481" w="121">
                  <a:moveTo>
                    <a:pt x="121" y="0"/>
                  </a:moveTo>
                  <a:lnTo>
                    <a:pt x="1" y="120"/>
                  </a:lnTo>
                  <a:lnTo>
                    <a:pt x="1" y="300"/>
                  </a:lnTo>
                  <a:lnTo>
                    <a:pt x="1" y="480"/>
                  </a:lnTo>
                  <a:lnTo>
                    <a:pt x="121" y="24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586575" y="530750"/>
              <a:ext cx="9025" cy="10525"/>
            </a:xfrm>
            <a:custGeom>
              <a:rect b="b" l="l" r="r" t="t"/>
              <a:pathLst>
                <a:path extrusionOk="0" h="421" w="361">
                  <a:moveTo>
                    <a:pt x="360" y="0"/>
                  </a:moveTo>
                  <a:lnTo>
                    <a:pt x="240" y="120"/>
                  </a:lnTo>
                  <a:lnTo>
                    <a:pt x="0" y="420"/>
                  </a:lnTo>
                  <a:lnTo>
                    <a:pt x="0" y="420"/>
                  </a:lnTo>
                  <a:lnTo>
                    <a:pt x="240" y="360"/>
                  </a:lnTo>
                  <a:lnTo>
                    <a:pt x="240" y="240"/>
                  </a:lnTo>
                  <a:lnTo>
                    <a:pt x="3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4421500" y="682300"/>
              <a:ext cx="1525" cy="6025"/>
            </a:xfrm>
            <a:custGeom>
              <a:rect b="b" l="l" r="r" t="t"/>
              <a:pathLst>
                <a:path extrusionOk="0" h="241" w="61">
                  <a:moveTo>
                    <a:pt x="0" y="1"/>
                  </a:moveTo>
                  <a:lnTo>
                    <a:pt x="0" y="181"/>
                  </a:lnTo>
                  <a:lnTo>
                    <a:pt x="0" y="241"/>
                  </a:lnTo>
                  <a:lnTo>
                    <a:pt x="61" y="12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4478525" y="601275"/>
              <a:ext cx="3025" cy="7525"/>
            </a:xfrm>
            <a:custGeom>
              <a:rect b="b" l="l" r="r" t="t"/>
              <a:pathLst>
                <a:path extrusionOk="0" h="301" w="121">
                  <a:moveTo>
                    <a:pt x="121" y="0"/>
                  </a:moveTo>
                  <a:lnTo>
                    <a:pt x="0" y="120"/>
                  </a:lnTo>
                  <a:lnTo>
                    <a:pt x="0" y="240"/>
                  </a:lnTo>
                  <a:lnTo>
                    <a:pt x="0" y="300"/>
                  </a:lnTo>
                  <a:lnTo>
                    <a:pt x="121" y="240"/>
                  </a:lnTo>
                  <a:lnTo>
                    <a:pt x="121" y="18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4466525" y="616275"/>
              <a:ext cx="4525" cy="10525"/>
            </a:xfrm>
            <a:custGeom>
              <a:rect b="b" l="l" r="r" t="t"/>
              <a:pathLst>
                <a:path extrusionOk="0" h="421" w="181">
                  <a:moveTo>
                    <a:pt x="180" y="0"/>
                  </a:moveTo>
                  <a:lnTo>
                    <a:pt x="0" y="421"/>
                  </a:lnTo>
                  <a:lnTo>
                    <a:pt x="180" y="241"/>
                  </a:lnTo>
                  <a:lnTo>
                    <a:pt x="180" y="121"/>
                  </a:lnTo>
                  <a:lnTo>
                    <a:pt x="18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4439500" y="614775"/>
              <a:ext cx="10525" cy="33050"/>
            </a:xfrm>
            <a:custGeom>
              <a:rect b="b" l="l" r="r" t="t"/>
              <a:pathLst>
                <a:path extrusionOk="0" h="1322" w="421">
                  <a:moveTo>
                    <a:pt x="421" y="0"/>
                  </a:moveTo>
                  <a:lnTo>
                    <a:pt x="241" y="481"/>
                  </a:lnTo>
                  <a:lnTo>
                    <a:pt x="121" y="841"/>
                  </a:lnTo>
                  <a:lnTo>
                    <a:pt x="61" y="1201"/>
                  </a:lnTo>
                  <a:lnTo>
                    <a:pt x="1" y="1321"/>
                  </a:lnTo>
                  <a:lnTo>
                    <a:pt x="61" y="1321"/>
                  </a:lnTo>
                  <a:lnTo>
                    <a:pt x="121" y="1261"/>
                  </a:lnTo>
                  <a:lnTo>
                    <a:pt x="121" y="1081"/>
                  </a:lnTo>
                  <a:lnTo>
                    <a:pt x="181" y="841"/>
                  </a:lnTo>
                  <a:lnTo>
                    <a:pt x="301" y="541"/>
                  </a:lnTo>
                  <a:lnTo>
                    <a:pt x="361" y="481"/>
                  </a:lnTo>
                  <a:lnTo>
                    <a:pt x="361" y="181"/>
                  </a:lnTo>
                  <a:lnTo>
                    <a:pt x="4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4453025" y="619275"/>
              <a:ext cx="3025" cy="15025"/>
            </a:xfrm>
            <a:custGeom>
              <a:rect b="b" l="l" r="r" t="t"/>
              <a:pathLst>
                <a:path extrusionOk="0" h="601" w="121">
                  <a:moveTo>
                    <a:pt x="120" y="1"/>
                  </a:moveTo>
                  <a:lnTo>
                    <a:pt x="60" y="181"/>
                  </a:lnTo>
                  <a:lnTo>
                    <a:pt x="0" y="301"/>
                  </a:lnTo>
                  <a:lnTo>
                    <a:pt x="60" y="601"/>
                  </a:lnTo>
                  <a:lnTo>
                    <a:pt x="120" y="36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5284375" y="1180525"/>
              <a:ext cx="1525" cy="4525"/>
            </a:xfrm>
            <a:custGeom>
              <a:rect b="b" l="l" r="r" t="t"/>
              <a:pathLst>
                <a:path extrusionOk="0" h="181" w="61">
                  <a:moveTo>
                    <a:pt x="60" y="0"/>
                  </a:moveTo>
                  <a:lnTo>
                    <a:pt x="0" y="120"/>
                  </a:lnTo>
                  <a:lnTo>
                    <a:pt x="0" y="18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4601575" y="728825"/>
              <a:ext cx="7525" cy="9025"/>
            </a:xfrm>
            <a:custGeom>
              <a:rect b="b" l="l" r="r" t="t"/>
              <a:pathLst>
                <a:path extrusionOk="0" h="361" w="301">
                  <a:moveTo>
                    <a:pt x="301" y="0"/>
                  </a:moveTo>
                  <a:lnTo>
                    <a:pt x="181" y="60"/>
                  </a:lnTo>
                  <a:lnTo>
                    <a:pt x="1" y="361"/>
                  </a:lnTo>
                  <a:lnTo>
                    <a:pt x="241" y="12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4598575" y="704825"/>
              <a:ext cx="25" cy="1525"/>
            </a:xfrm>
            <a:custGeom>
              <a:rect b="b" l="l" r="r" t="t"/>
              <a:pathLst>
                <a:path extrusionOk="0" h="61" w="1">
                  <a:moveTo>
                    <a:pt x="1" y="0"/>
                  </a:moveTo>
                  <a:lnTo>
                    <a:pt x="1" y="0"/>
                  </a:lnTo>
                  <a:lnTo>
                    <a:pt x="1" y="60"/>
                  </a:lnTo>
                  <a:lnTo>
                    <a:pt x="1" y="6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4586575" y="557750"/>
              <a:ext cx="6025" cy="1525"/>
            </a:xfrm>
            <a:custGeom>
              <a:rect b="b" l="l" r="r" t="t"/>
              <a:pathLst>
                <a:path extrusionOk="0" h="61" w="241">
                  <a:moveTo>
                    <a:pt x="120" y="0"/>
                  </a:moveTo>
                  <a:lnTo>
                    <a:pt x="0" y="61"/>
                  </a:lnTo>
                  <a:lnTo>
                    <a:pt x="60" y="61"/>
                  </a:lnTo>
                  <a:lnTo>
                    <a:pt x="24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4490525" y="725825"/>
              <a:ext cx="1525" cy="3025"/>
            </a:xfrm>
            <a:custGeom>
              <a:rect b="b" l="l" r="r" t="t"/>
              <a:pathLst>
                <a:path extrusionOk="0" h="121" w="61">
                  <a:moveTo>
                    <a:pt x="61" y="0"/>
                  </a:moveTo>
                  <a:lnTo>
                    <a:pt x="1" y="60"/>
                  </a:lnTo>
                  <a:lnTo>
                    <a:pt x="6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4588075" y="703300"/>
              <a:ext cx="3025" cy="10550"/>
            </a:xfrm>
            <a:custGeom>
              <a:rect b="b" l="l" r="r" t="t"/>
              <a:pathLst>
                <a:path extrusionOk="0" h="422" w="121">
                  <a:moveTo>
                    <a:pt x="0" y="1"/>
                  </a:moveTo>
                  <a:lnTo>
                    <a:pt x="0" y="61"/>
                  </a:lnTo>
                  <a:lnTo>
                    <a:pt x="60" y="421"/>
                  </a:lnTo>
                  <a:lnTo>
                    <a:pt x="60" y="6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4625575" y="718325"/>
              <a:ext cx="6050" cy="9025"/>
            </a:xfrm>
            <a:custGeom>
              <a:rect b="b" l="l" r="r" t="t"/>
              <a:pathLst>
                <a:path extrusionOk="0" h="361" w="242">
                  <a:moveTo>
                    <a:pt x="241" y="0"/>
                  </a:moveTo>
                  <a:lnTo>
                    <a:pt x="121" y="60"/>
                  </a:lnTo>
                  <a:lnTo>
                    <a:pt x="1" y="360"/>
                  </a:lnTo>
                  <a:lnTo>
                    <a:pt x="181" y="12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4682600" y="679300"/>
              <a:ext cx="1525" cy="1525"/>
            </a:xfrm>
            <a:custGeom>
              <a:rect b="b" l="l" r="r" t="t"/>
              <a:pathLst>
                <a:path extrusionOk="0" h="61" w="61">
                  <a:moveTo>
                    <a:pt x="61" y="1"/>
                  </a:moveTo>
                  <a:lnTo>
                    <a:pt x="1" y="61"/>
                  </a:lnTo>
                  <a:lnTo>
                    <a:pt x="6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600075" y="731825"/>
              <a:ext cx="22525" cy="30025"/>
            </a:xfrm>
            <a:custGeom>
              <a:rect b="b" l="l" r="r" t="t"/>
              <a:pathLst>
                <a:path extrusionOk="0" h="1201" w="901">
                  <a:moveTo>
                    <a:pt x="901" y="0"/>
                  </a:moveTo>
                  <a:lnTo>
                    <a:pt x="574" y="514"/>
                  </a:lnTo>
                  <a:lnTo>
                    <a:pt x="601" y="481"/>
                  </a:lnTo>
                  <a:lnTo>
                    <a:pt x="901" y="0"/>
                  </a:lnTo>
                  <a:close/>
                  <a:moveTo>
                    <a:pt x="574" y="514"/>
                  </a:moveTo>
                  <a:lnTo>
                    <a:pt x="241" y="931"/>
                  </a:lnTo>
                  <a:lnTo>
                    <a:pt x="481" y="661"/>
                  </a:lnTo>
                  <a:lnTo>
                    <a:pt x="574" y="514"/>
                  </a:lnTo>
                  <a:close/>
                  <a:moveTo>
                    <a:pt x="241" y="931"/>
                  </a:moveTo>
                  <a:lnTo>
                    <a:pt x="1" y="1201"/>
                  </a:lnTo>
                  <a:lnTo>
                    <a:pt x="121" y="1081"/>
                  </a:lnTo>
                  <a:lnTo>
                    <a:pt x="241" y="93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4607575" y="547250"/>
              <a:ext cx="3025" cy="25"/>
            </a:xfrm>
            <a:custGeom>
              <a:rect b="b" l="l" r="r" t="t"/>
              <a:pathLst>
                <a:path extrusionOk="0" h="1" w="121">
                  <a:moveTo>
                    <a:pt x="1" y="0"/>
                  </a:moveTo>
                  <a:lnTo>
                    <a:pt x="1" y="0"/>
                  </a:lnTo>
                  <a:lnTo>
                    <a:pt x="121" y="0"/>
                  </a:lnTo>
                  <a:lnTo>
                    <a:pt x="121" y="0"/>
                  </a:lnTo>
                  <a:lnTo>
                    <a:pt x="61" y="0"/>
                  </a:lnTo>
                  <a:lnTo>
                    <a:pt x="6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4612075" y="529250"/>
              <a:ext cx="1525" cy="3025"/>
            </a:xfrm>
            <a:custGeom>
              <a:rect b="b" l="l" r="r" t="t"/>
              <a:pathLst>
                <a:path extrusionOk="0" h="121" w="61">
                  <a:moveTo>
                    <a:pt x="61" y="0"/>
                  </a:moveTo>
                  <a:lnTo>
                    <a:pt x="1" y="120"/>
                  </a:lnTo>
                  <a:lnTo>
                    <a:pt x="6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4598575" y="529250"/>
              <a:ext cx="6025" cy="7525"/>
            </a:xfrm>
            <a:custGeom>
              <a:rect b="b" l="l" r="r" t="t"/>
              <a:pathLst>
                <a:path extrusionOk="0" h="301" w="241">
                  <a:moveTo>
                    <a:pt x="241" y="0"/>
                  </a:moveTo>
                  <a:lnTo>
                    <a:pt x="1" y="300"/>
                  </a:lnTo>
                  <a:lnTo>
                    <a:pt x="181" y="240"/>
                  </a:lnTo>
                  <a:lnTo>
                    <a:pt x="181" y="18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532550" y="665800"/>
              <a:ext cx="6025" cy="3025"/>
            </a:xfrm>
            <a:custGeom>
              <a:rect b="b" l="l" r="r" t="t"/>
              <a:pathLst>
                <a:path extrusionOk="0" h="121" w="241">
                  <a:moveTo>
                    <a:pt x="240" y="0"/>
                  </a:moveTo>
                  <a:lnTo>
                    <a:pt x="0" y="60"/>
                  </a:lnTo>
                  <a:lnTo>
                    <a:pt x="0" y="120"/>
                  </a:lnTo>
                  <a:lnTo>
                    <a:pt x="60" y="60"/>
                  </a:lnTo>
                  <a:lnTo>
                    <a:pt x="24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4454525" y="677800"/>
              <a:ext cx="39025" cy="15025"/>
            </a:xfrm>
            <a:custGeom>
              <a:rect b="b" l="l" r="r" t="t"/>
              <a:pathLst>
                <a:path extrusionOk="0" h="601" w="1561">
                  <a:moveTo>
                    <a:pt x="1561" y="1"/>
                  </a:moveTo>
                  <a:lnTo>
                    <a:pt x="1141" y="121"/>
                  </a:lnTo>
                  <a:lnTo>
                    <a:pt x="120" y="361"/>
                  </a:lnTo>
                  <a:lnTo>
                    <a:pt x="0" y="601"/>
                  </a:lnTo>
                  <a:lnTo>
                    <a:pt x="0" y="601"/>
                  </a:lnTo>
                  <a:lnTo>
                    <a:pt x="720" y="541"/>
                  </a:lnTo>
                  <a:lnTo>
                    <a:pt x="900" y="481"/>
                  </a:lnTo>
                  <a:lnTo>
                    <a:pt x="15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4574575" y="701800"/>
              <a:ext cx="3025" cy="7550"/>
            </a:xfrm>
            <a:custGeom>
              <a:rect b="b" l="l" r="r" t="t"/>
              <a:pathLst>
                <a:path extrusionOk="0" h="302" w="121">
                  <a:moveTo>
                    <a:pt x="0" y="1"/>
                  </a:moveTo>
                  <a:lnTo>
                    <a:pt x="60" y="241"/>
                  </a:lnTo>
                  <a:lnTo>
                    <a:pt x="120" y="301"/>
                  </a:lnTo>
                  <a:lnTo>
                    <a:pt x="120" y="24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583575" y="715325"/>
              <a:ext cx="12025" cy="27025"/>
            </a:xfrm>
            <a:custGeom>
              <a:rect b="b" l="l" r="r" t="t"/>
              <a:pathLst>
                <a:path extrusionOk="0" h="1081" w="481">
                  <a:moveTo>
                    <a:pt x="480" y="0"/>
                  </a:moveTo>
                  <a:lnTo>
                    <a:pt x="240" y="600"/>
                  </a:lnTo>
                  <a:lnTo>
                    <a:pt x="60" y="901"/>
                  </a:lnTo>
                  <a:lnTo>
                    <a:pt x="0" y="1081"/>
                  </a:lnTo>
                  <a:lnTo>
                    <a:pt x="300" y="841"/>
                  </a:lnTo>
                  <a:lnTo>
                    <a:pt x="48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235425" y="662800"/>
              <a:ext cx="3025" cy="7525"/>
            </a:xfrm>
            <a:custGeom>
              <a:rect b="b" l="l" r="r" t="t"/>
              <a:pathLst>
                <a:path extrusionOk="0" h="301" w="121">
                  <a:moveTo>
                    <a:pt x="60" y="0"/>
                  </a:moveTo>
                  <a:lnTo>
                    <a:pt x="0" y="240"/>
                  </a:lnTo>
                  <a:lnTo>
                    <a:pt x="0" y="300"/>
                  </a:lnTo>
                  <a:lnTo>
                    <a:pt x="60" y="24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4070350" y="1546675"/>
              <a:ext cx="520750" cy="126075"/>
            </a:xfrm>
            <a:custGeom>
              <a:rect b="b" l="l" r="r" t="t"/>
              <a:pathLst>
                <a:path extrusionOk="0" h="5043" w="20830">
                  <a:moveTo>
                    <a:pt x="20649" y="0"/>
                  </a:moveTo>
                  <a:lnTo>
                    <a:pt x="3122" y="3062"/>
                  </a:lnTo>
                  <a:lnTo>
                    <a:pt x="0" y="3662"/>
                  </a:lnTo>
                  <a:lnTo>
                    <a:pt x="0" y="5043"/>
                  </a:lnTo>
                  <a:lnTo>
                    <a:pt x="3122" y="4442"/>
                  </a:lnTo>
                  <a:lnTo>
                    <a:pt x="20829" y="1321"/>
                  </a:lnTo>
                  <a:lnTo>
                    <a:pt x="20649"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4070350" y="1498650"/>
              <a:ext cx="514750" cy="118575"/>
            </a:xfrm>
            <a:custGeom>
              <a:rect b="b" l="l" r="r" t="t"/>
              <a:pathLst>
                <a:path extrusionOk="0" h="4743" w="20590">
                  <a:moveTo>
                    <a:pt x="20469" y="1"/>
                  </a:moveTo>
                  <a:lnTo>
                    <a:pt x="3122" y="3062"/>
                  </a:lnTo>
                  <a:lnTo>
                    <a:pt x="0" y="3602"/>
                  </a:lnTo>
                  <a:lnTo>
                    <a:pt x="0" y="4743"/>
                  </a:lnTo>
                  <a:lnTo>
                    <a:pt x="3122" y="4202"/>
                  </a:lnTo>
                  <a:lnTo>
                    <a:pt x="20589" y="1081"/>
                  </a:lnTo>
                  <a:lnTo>
                    <a:pt x="20469"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4070350" y="1402625"/>
              <a:ext cx="502750" cy="115550"/>
            </a:xfrm>
            <a:custGeom>
              <a:rect b="b" l="l" r="r" t="t"/>
              <a:pathLst>
                <a:path extrusionOk="0" h="4622" w="20110">
                  <a:moveTo>
                    <a:pt x="19929" y="0"/>
                  </a:moveTo>
                  <a:lnTo>
                    <a:pt x="3122" y="2941"/>
                  </a:lnTo>
                  <a:lnTo>
                    <a:pt x="0" y="3482"/>
                  </a:lnTo>
                  <a:lnTo>
                    <a:pt x="0" y="4622"/>
                  </a:lnTo>
                  <a:lnTo>
                    <a:pt x="3122" y="4082"/>
                  </a:lnTo>
                  <a:lnTo>
                    <a:pt x="20109" y="1080"/>
                  </a:lnTo>
                  <a:lnTo>
                    <a:pt x="19929"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4070350" y="1450625"/>
              <a:ext cx="508750" cy="117075"/>
            </a:xfrm>
            <a:custGeom>
              <a:rect b="b" l="l" r="r" t="t"/>
              <a:pathLst>
                <a:path extrusionOk="0" h="4683" w="20350">
                  <a:moveTo>
                    <a:pt x="20229" y="1"/>
                  </a:moveTo>
                  <a:lnTo>
                    <a:pt x="3122" y="3002"/>
                  </a:lnTo>
                  <a:lnTo>
                    <a:pt x="0" y="3542"/>
                  </a:lnTo>
                  <a:lnTo>
                    <a:pt x="0" y="4683"/>
                  </a:lnTo>
                  <a:lnTo>
                    <a:pt x="3122" y="4143"/>
                  </a:lnTo>
                  <a:lnTo>
                    <a:pt x="20349" y="1081"/>
                  </a:lnTo>
                  <a:lnTo>
                    <a:pt x="20229"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4070350" y="832375"/>
              <a:ext cx="495225" cy="636300"/>
            </a:xfrm>
            <a:custGeom>
              <a:rect b="b" l="l" r="r" t="t"/>
              <a:pathLst>
                <a:path extrusionOk="0" h="25452" w="19809">
                  <a:moveTo>
                    <a:pt x="10085" y="1201"/>
                  </a:moveTo>
                  <a:lnTo>
                    <a:pt x="10085" y="1201"/>
                  </a:lnTo>
                  <a:lnTo>
                    <a:pt x="10085" y="1201"/>
                  </a:lnTo>
                  <a:close/>
                  <a:moveTo>
                    <a:pt x="10745" y="0"/>
                  </a:moveTo>
                  <a:lnTo>
                    <a:pt x="10865" y="300"/>
                  </a:lnTo>
                  <a:lnTo>
                    <a:pt x="10985" y="600"/>
                  </a:lnTo>
                  <a:lnTo>
                    <a:pt x="11285" y="1141"/>
                  </a:lnTo>
                  <a:lnTo>
                    <a:pt x="11585" y="1621"/>
                  </a:lnTo>
                  <a:lnTo>
                    <a:pt x="11766" y="1741"/>
                  </a:lnTo>
                  <a:lnTo>
                    <a:pt x="11766" y="1801"/>
                  </a:lnTo>
                  <a:lnTo>
                    <a:pt x="11705" y="1741"/>
                  </a:lnTo>
                  <a:lnTo>
                    <a:pt x="11585" y="1681"/>
                  </a:lnTo>
                  <a:lnTo>
                    <a:pt x="11105" y="1321"/>
                  </a:lnTo>
                  <a:lnTo>
                    <a:pt x="10985" y="1201"/>
                  </a:lnTo>
                  <a:lnTo>
                    <a:pt x="11225" y="1501"/>
                  </a:lnTo>
                  <a:lnTo>
                    <a:pt x="11405" y="1621"/>
                  </a:lnTo>
                  <a:lnTo>
                    <a:pt x="11225" y="1561"/>
                  </a:lnTo>
                  <a:lnTo>
                    <a:pt x="10745" y="1261"/>
                  </a:lnTo>
                  <a:lnTo>
                    <a:pt x="10445" y="1021"/>
                  </a:lnTo>
                  <a:lnTo>
                    <a:pt x="10985" y="1621"/>
                  </a:lnTo>
                  <a:lnTo>
                    <a:pt x="11465" y="2041"/>
                  </a:lnTo>
                  <a:lnTo>
                    <a:pt x="11645" y="2221"/>
                  </a:lnTo>
                  <a:lnTo>
                    <a:pt x="11645" y="2221"/>
                  </a:lnTo>
                  <a:lnTo>
                    <a:pt x="11405" y="2161"/>
                  </a:lnTo>
                  <a:lnTo>
                    <a:pt x="10805" y="1801"/>
                  </a:lnTo>
                  <a:lnTo>
                    <a:pt x="10205" y="1321"/>
                  </a:lnTo>
                  <a:lnTo>
                    <a:pt x="10085" y="1201"/>
                  </a:lnTo>
                  <a:lnTo>
                    <a:pt x="10445" y="1741"/>
                  </a:lnTo>
                  <a:lnTo>
                    <a:pt x="10865" y="2221"/>
                  </a:lnTo>
                  <a:lnTo>
                    <a:pt x="11045" y="2341"/>
                  </a:lnTo>
                  <a:lnTo>
                    <a:pt x="11045" y="2341"/>
                  </a:lnTo>
                  <a:lnTo>
                    <a:pt x="10865" y="2281"/>
                  </a:lnTo>
                  <a:lnTo>
                    <a:pt x="10325" y="1921"/>
                  </a:lnTo>
                  <a:lnTo>
                    <a:pt x="10325" y="1981"/>
                  </a:lnTo>
                  <a:lnTo>
                    <a:pt x="10625" y="2221"/>
                  </a:lnTo>
                  <a:lnTo>
                    <a:pt x="10865" y="2401"/>
                  </a:lnTo>
                  <a:lnTo>
                    <a:pt x="11105" y="2521"/>
                  </a:lnTo>
                  <a:lnTo>
                    <a:pt x="11165" y="2581"/>
                  </a:lnTo>
                  <a:lnTo>
                    <a:pt x="11045" y="2581"/>
                  </a:lnTo>
                  <a:lnTo>
                    <a:pt x="10865" y="2461"/>
                  </a:lnTo>
                  <a:lnTo>
                    <a:pt x="10565" y="2341"/>
                  </a:lnTo>
                  <a:lnTo>
                    <a:pt x="10205" y="2161"/>
                  </a:lnTo>
                  <a:lnTo>
                    <a:pt x="9665" y="1741"/>
                  </a:lnTo>
                  <a:lnTo>
                    <a:pt x="9785" y="1981"/>
                  </a:lnTo>
                  <a:lnTo>
                    <a:pt x="10025" y="2221"/>
                  </a:lnTo>
                  <a:lnTo>
                    <a:pt x="10205" y="2461"/>
                  </a:lnTo>
                  <a:lnTo>
                    <a:pt x="10325" y="2581"/>
                  </a:lnTo>
                  <a:lnTo>
                    <a:pt x="10385" y="2641"/>
                  </a:lnTo>
                  <a:lnTo>
                    <a:pt x="10325" y="2641"/>
                  </a:lnTo>
                  <a:lnTo>
                    <a:pt x="10145" y="2521"/>
                  </a:lnTo>
                  <a:lnTo>
                    <a:pt x="9905" y="2341"/>
                  </a:lnTo>
                  <a:lnTo>
                    <a:pt x="9605" y="2101"/>
                  </a:lnTo>
                  <a:lnTo>
                    <a:pt x="9184" y="1621"/>
                  </a:lnTo>
                  <a:lnTo>
                    <a:pt x="8884" y="1261"/>
                  </a:lnTo>
                  <a:lnTo>
                    <a:pt x="8824" y="1021"/>
                  </a:lnTo>
                  <a:lnTo>
                    <a:pt x="8704" y="1081"/>
                  </a:lnTo>
                  <a:lnTo>
                    <a:pt x="8764" y="1261"/>
                  </a:lnTo>
                  <a:lnTo>
                    <a:pt x="8824" y="1621"/>
                  </a:lnTo>
                  <a:lnTo>
                    <a:pt x="9064" y="2161"/>
                  </a:lnTo>
                  <a:lnTo>
                    <a:pt x="9425" y="2641"/>
                  </a:lnTo>
                  <a:lnTo>
                    <a:pt x="9545" y="2821"/>
                  </a:lnTo>
                  <a:lnTo>
                    <a:pt x="9364" y="2701"/>
                  </a:lnTo>
                  <a:lnTo>
                    <a:pt x="9124" y="2521"/>
                  </a:lnTo>
                  <a:lnTo>
                    <a:pt x="8884" y="2281"/>
                  </a:lnTo>
                  <a:lnTo>
                    <a:pt x="8644" y="2041"/>
                  </a:lnTo>
                  <a:lnTo>
                    <a:pt x="8464" y="1741"/>
                  </a:lnTo>
                  <a:lnTo>
                    <a:pt x="8344" y="1501"/>
                  </a:lnTo>
                  <a:lnTo>
                    <a:pt x="8404" y="1681"/>
                  </a:lnTo>
                  <a:lnTo>
                    <a:pt x="8464" y="1801"/>
                  </a:lnTo>
                  <a:lnTo>
                    <a:pt x="8524" y="2041"/>
                  </a:lnTo>
                  <a:lnTo>
                    <a:pt x="8644" y="2341"/>
                  </a:lnTo>
                  <a:lnTo>
                    <a:pt x="8764" y="2641"/>
                  </a:lnTo>
                  <a:lnTo>
                    <a:pt x="8944" y="2881"/>
                  </a:lnTo>
                  <a:lnTo>
                    <a:pt x="9184" y="3122"/>
                  </a:lnTo>
                  <a:lnTo>
                    <a:pt x="9304" y="3242"/>
                  </a:lnTo>
                  <a:lnTo>
                    <a:pt x="9364" y="3302"/>
                  </a:lnTo>
                  <a:lnTo>
                    <a:pt x="9304" y="3302"/>
                  </a:lnTo>
                  <a:lnTo>
                    <a:pt x="9124" y="3182"/>
                  </a:lnTo>
                  <a:lnTo>
                    <a:pt x="8884" y="3002"/>
                  </a:lnTo>
                  <a:lnTo>
                    <a:pt x="8584" y="2761"/>
                  </a:lnTo>
                  <a:lnTo>
                    <a:pt x="8344" y="2521"/>
                  </a:lnTo>
                  <a:lnTo>
                    <a:pt x="8164" y="2221"/>
                  </a:lnTo>
                  <a:lnTo>
                    <a:pt x="8044" y="1981"/>
                  </a:lnTo>
                  <a:lnTo>
                    <a:pt x="7984" y="1801"/>
                  </a:lnTo>
                  <a:lnTo>
                    <a:pt x="7924" y="1921"/>
                  </a:lnTo>
                  <a:lnTo>
                    <a:pt x="8164" y="2281"/>
                  </a:lnTo>
                  <a:lnTo>
                    <a:pt x="8224" y="2461"/>
                  </a:lnTo>
                  <a:lnTo>
                    <a:pt x="8344" y="2581"/>
                  </a:lnTo>
                  <a:lnTo>
                    <a:pt x="8404" y="2701"/>
                  </a:lnTo>
                  <a:lnTo>
                    <a:pt x="8704" y="3002"/>
                  </a:lnTo>
                  <a:lnTo>
                    <a:pt x="9004" y="3302"/>
                  </a:lnTo>
                  <a:lnTo>
                    <a:pt x="9364" y="3602"/>
                  </a:lnTo>
                  <a:lnTo>
                    <a:pt x="9725" y="3782"/>
                  </a:lnTo>
                  <a:lnTo>
                    <a:pt x="9965" y="3842"/>
                  </a:lnTo>
                  <a:lnTo>
                    <a:pt x="10025" y="3902"/>
                  </a:lnTo>
                  <a:lnTo>
                    <a:pt x="9965" y="3902"/>
                  </a:lnTo>
                  <a:lnTo>
                    <a:pt x="9665" y="3842"/>
                  </a:lnTo>
                  <a:lnTo>
                    <a:pt x="9124" y="3662"/>
                  </a:lnTo>
                  <a:lnTo>
                    <a:pt x="8884" y="3602"/>
                  </a:lnTo>
                  <a:lnTo>
                    <a:pt x="8824" y="3602"/>
                  </a:lnTo>
                  <a:lnTo>
                    <a:pt x="8644" y="3722"/>
                  </a:lnTo>
                  <a:lnTo>
                    <a:pt x="9304" y="3842"/>
                  </a:lnTo>
                  <a:lnTo>
                    <a:pt x="9545" y="3902"/>
                  </a:lnTo>
                  <a:lnTo>
                    <a:pt x="9304" y="3902"/>
                  </a:lnTo>
                  <a:lnTo>
                    <a:pt x="8764" y="3962"/>
                  </a:lnTo>
                  <a:lnTo>
                    <a:pt x="9124" y="4022"/>
                  </a:lnTo>
                  <a:lnTo>
                    <a:pt x="8524" y="4022"/>
                  </a:lnTo>
                  <a:lnTo>
                    <a:pt x="8464" y="4082"/>
                  </a:lnTo>
                  <a:lnTo>
                    <a:pt x="8224" y="4202"/>
                  </a:lnTo>
                  <a:lnTo>
                    <a:pt x="8104" y="4262"/>
                  </a:lnTo>
                  <a:lnTo>
                    <a:pt x="8884" y="4322"/>
                  </a:lnTo>
                  <a:lnTo>
                    <a:pt x="9725" y="4382"/>
                  </a:lnTo>
                  <a:lnTo>
                    <a:pt x="10085" y="4382"/>
                  </a:lnTo>
                  <a:lnTo>
                    <a:pt x="9725" y="4442"/>
                  </a:lnTo>
                  <a:lnTo>
                    <a:pt x="9304" y="4502"/>
                  </a:lnTo>
                  <a:lnTo>
                    <a:pt x="9064" y="4622"/>
                  </a:lnTo>
                  <a:lnTo>
                    <a:pt x="8344" y="4862"/>
                  </a:lnTo>
                  <a:lnTo>
                    <a:pt x="8584" y="4862"/>
                  </a:lnTo>
                  <a:lnTo>
                    <a:pt x="9485" y="4802"/>
                  </a:lnTo>
                  <a:lnTo>
                    <a:pt x="9785" y="4682"/>
                  </a:lnTo>
                  <a:lnTo>
                    <a:pt x="9845" y="4682"/>
                  </a:lnTo>
                  <a:lnTo>
                    <a:pt x="9785" y="4742"/>
                  </a:lnTo>
                  <a:lnTo>
                    <a:pt x="9545" y="4862"/>
                  </a:lnTo>
                  <a:lnTo>
                    <a:pt x="8644" y="5102"/>
                  </a:lnTo>
                  <a:lnTo>
                    <a:pt x="7864" y="5222"/>
                  </a:lnTo>
                  <a:lnTo>
                    <a:pt x="8524" y="5222"/>
                  </a:lnTo>
                  <a:lnTo>
                    <a:pt x="7744" y="5403"/>
                  </a:lnTo>
                  <a:lnTo>
                    <a:pt x="8224" y="5463"/>
                  </a:lnTo>
                  <a:lnTo>
                    <a:pt x="8644" y="5523"/>
                  </a:lnTo>
                  <a:lnTo>
                    <a:pt x="9004" y="5523"/>
                  </a:lnTo>
                  <a:lnTo>
                    <a:pt x="9244" y="5463"/>
                  </a:lnTo>
                  <a:lnTo>
                    <a:pt x="9304" y="5463"/>
                  </a:lnTo>
                  <a:lnTo>
                    <a:pt x="9244" y="5523"/>
                  </a:lnTo>
                  <a:lnTo>
                    <a:pt x="9004" y="5583"/>
                  </a:lnTo>
                  <a:lnTo>
                    <a:pt x="8644" y="5703"/>
                  </a:lnTo>
                  <a:lnTo>
                    <a:pt x="7084" y="5703"/>
                  </a:lnTo>
                  <a:lnTo>
                    <a:pt x="7804" y="5943"/>
                  </a:lnTo>
                  <a:lnTo>
                    <a:pt x="8164" y="6063"/>
                  </a:lnTo>
                  <a:lnTo>
                    <a:pt x="8764" y="6063"/>
                  </a:lnTo>
                  <a:lnTo>
                    <a:pt x="8524" y="6123"/>
                  </a:lnTo>
                  <a:lnTo>
                    <a:pt x="8164" y="6183"/>
                  </a:lnTo>
                  <a:lnTo>
                    <a:pt x="7744" y="6183"/>
                  </a:lnTo>
                  <a:lnTo>
                    <a:pt x="7324" y="6123"/>
                  </a:lnTo>
                  <a:lnTo>
                    <a:pt x="6963" y="6063"/>
                  </a:lnTo>
                  <a:lnTo>
                    <a:pt x="6483" y="5943"/>
                  </a:lnTo>
                  <a:lnTo>
                    <a:pt x="6243" y="5883"/>
                  </a:lnTo>
                  <a:lnTo>
                    <a:pt x="6423" y="6003"/>
                  </a:lnTo>
                  <a:lnTo>
                    <a:pt x="6783" y="6243"/>
                  </a:lnTo>
                  <a:lnTo>
                    <a:pt x="7084" y="6483"/>
                  </a:lnTo>
                  <a:lnTo>
                    <a:pt x="7384" y="6663"/>
                  </a:lnTo>
                  <a:lnTo>
                    <a:pt x="8104" y="6903"/>
                  </a:lnTo>
                  <a:lnTo>
                    <a:pt x="8344" y="6963"/>
                  </a:lnTo>
                  <a:lnTo>
                    <a:pt x="8104" y="6963"/>
                  </a:lnTo>
                  <a:lnTo>
                    <a:pt x="7744" y="6903"/>
                  </a:lnTo>
                  <a:lnTo>
                    <a:pt x="7324" y="6843"/>
                  </a:lnTo>
                  <a:lnTo>
                    <a:pt x="6963" y="6783"/>
                  </a:lnTo>
                  <a:lnTo>
                    <a:pt x="6663" y="6663"/>
                  </a:lnTo>
                  <a:lnTo>
                    <a:pt x="7084" y="6843"/>
                  </a:lnTo>
                  <a:lnTo>
                    <a:pt x="7624" y="7083"/>
                  </a:lnTo>
                  <a:lnTo>
                    <a:pt x="8044" y="7143"/>
                  </a:lnTo>
                  <a:lnTo>
                    <a:pt x="8404" y="7083"/>
                  </a:lnTo>
                  <a:lnTo>
                    <a:pt x="8704" y="7083"/>
                  </a:lnTo>
                  <a:lnTo>
                    <a:pt x="8404" y="7203"/>
                  </a:lnTo>
                  <a:lnTo>
                    <a:pt x="8044" y="7263"/>
                  </a:lnTo>
                  <a:lnTo>
                    <a:pt x="7564" y="7263"/>
                  </a:lnTo>
                  <a:lnTo>
                    <a:pt x="7084" y="7203"/>
                  </a:lnTo>
                  <a:lnTo>
                    <a:pt x="6663" y="7083"/>
                  </a:lnTo>
                  <a:lnTo>
                    <a:pt x="6483" y="7023"/>
                  </a:lnTo>
                  <a:lnTo>
                    <a:pt x="6483" y="7023"/>
                  </a:lnTo>
                  <a:lnTo>
                    <a:pt x="6603" y="7143"/>
                  </a:lnTo>
                  <a:lnTo>
                    <a:pt x="6663" y="7203"/>
                  </a:lnTo>
                  <a:lnTo>
                    <a:pt x="6843" y="7263"/>
                  </a:lnTo>
                  <a:lnTo>
                    <a:pt x="7144" y="7503"/>
                  </a:lnTo>
                  <a:lnTo>
                    <a:pt x="7564" y="7623"/>
                  </a:lnTo>
                  <a:lnTo>
                    <a:pt x="7984" y="7744"/>
                  </a:lnTo>
                  <a:lnTo>
                    <a:pt x="8344" y="7804"/>
                  </a:lnTo>
                  <a:lnTo>
                    <a:pt x="8584" y="7804"/>
                  </a:lnTo>
                  <a:lnTo>
                    <a:pt x="8344" y="7864"/>
                  </a:lnTo>
                  <a:lnTo>
                    <a:pt x="7504" y="7864"/>
                  </a:lnTo>
                  <a:lnTo>
                    <a:pt x="7084" y="7804"/>
                  </a:lnTo>
                  <a:lnTo>
                    <a:pt x="6663" y="7623"/>
                  </a:lnTo>
                  <a:lnTo>
                    <a:pt x="6483" y="7563"/>
                  </a:lnTo>
                  <a:lnTo>
                    <a:pt x="6363" y="7503"/>
                  </a:lnTo>
                  <a:lnTo>
                    <a:pt x="6843" y="7864"/>
                  </a:lnTo>
                  <a:lnTo>
                    <a:pt x="7384" y="8104"/>
                  </a:lnTo>
                  <a:lnTo>
                    <a:pt x="7624" y="8224"/>
                  </a:lnTo>
                  <a:lnTo>
                    <a:pt x="7384" y="8224"/>
                  </a:lnTo>
                  <a:lnTo>
                    <a:pt x="6783" y="8044"/>
                  </a:lnTo>
                  <a:lnTo>
                    <a:pt x="6123" y="7864"/>
                  </a:lnTo>
                  <a:lnTo>
                    <a:pt x="6243" y="7984"/>
                  </a:lnTo>
                  <a:lnTo>
                    <a:pt x="6663" y="8404"/>
                  </a:lnTo>
                  <a:lnTo>
                    <a:pt x="7084" y="8764"/>
                  </a:lnTo>
                  <a:lnTo>
                    <a:pt x="7204" y="8824"/>
                  </a:lnTo>
                  <a:lnTo>
                    <a:pt x="7264" y="8884"/>
                  </a:lnTo>
                  <a:lnTo>
                    <a:pt x="7204" y="8884"/>
                  </a:lnTo>
                  <a:lnTo>
                    <a:pt x="7023" y="8824"/>
                  </a:lnTo>
                  <a:lnTo>
                    <a:pt x="6483" y="8584"/>
                  </a:lnTo>
                  <a:lnTo>
                    <a:pt x="6363" y="8524"/>
                  </a:lnTo>
                  <a:lnTo>
                    <a:pt x="6543" y="8764"/>
                  </a:lnTo>
                  <a:lnTo>
                    <a:pt x="6723" y="9004"/>
                  </a:lnTo>
                  <a:lnTo>
                    <a:pt x="7023" y="9304"/>
                  </a:lnTo>
                  <a:lnTo>
                    <a:pt x="7324" y="9544"/>
                  </a:lnTo>
                  <a:lnTo>
                    <a:pt x="7564" y="9724"/>
                  </a:lnTo>
                  <a:lnTo>
                    <a:pt x="7804" y="9844"/>
                  </a:lnTo>
                  <a:lnTo>
                    <a:pt x="7564" y="9784"/>
                  </a:lnTo>
                  <a:lnTo>
                    <a:pt x="7264" y="9664"/>
                  </a:lnTo>
                  <a:lnTo>
                    <a:pt x="6903" y="9484"/>
                  </a:lnTo>
                  <a:lnTo>
                    <a:pt x="6543" y="9244"/>
                  </a:lnTo>
                  <a:lnTo>
                    <a:pt x="6243" y="9004"/>
                  </a:lnTo>
                  <a:lnTo>
                    <a:pt x="6003" y="8764"/>
                  </a:lnTo>
                  <a:lnTo>
                    <a:pt x="5883" y="8644"/>
                  </a:lnTo>
                  <a:lnTo>
                    <a:pt x="5763" y="8404"/>
                  </a:lnTo>
                  <a:lnTo>
                    <a:pt x="5703" y="8704"/>
                  </a:lnTo>
                  <a:lnTo>
                    <a:pt x="5763" y="9364"/>
                  </a:lnTo>
                  <a:lnTo>
                    <a:pt x="5943" y="10025"/>
                  </a:lnTo>
                  <a:lnTo>
                    <a:pt x="6063" y="10205"/>
                  </a:lnTo>
                  <a:lnTo>
                    <a:pt x="6063" y="10325"/>
                  </a:lnTo>
                  <a:lnTo>
                    <a:pt x="6003" y="10265"/>
                  </a:lnTo>
                  <a:lnTo>
                    <a:pt x="5883" y="10085"/>
                  </a:lnTo>
                  <a:lnTo>
                    <a:pt x="5703" y="9784"/>
                  </a:lnTo>
                  <a:lnTo>
                    <a:pt x="5583" y="9484"/>
                  </a:lnTo>
                  <a:lnTo>
                    <a:pt x="5403" y="9064"/>
                  </a:lnTo>
                  <a:lnTo>
                    <a:pt x="5343" y="8764"/>
                  </a:lnTo>
                  <a:lnTo>
                    <a:pt x="5283" y="8644"/>
                  </a:lnTo>
                  <a:lnTo>
                    <a:pt x="5223" y="8884"/>
                  </a:lnTo>
                  <a:lnTo>
                    <a:pt x="5223" y="9124"/>
                  </a:lnTo>
                  <a:lnTo>
                    <a:pt x="5223" y="9244"/>
                  </a:lnTo>
                  <a:lnTo>
                    <a:pt x="5223" y="9304"/>
                  </a:lnTo>
                  <a:lnTo>
                    <a:pt x="5103" y="9124"/>
                  </a:lnTo>
                  <a:lnTo>
                    <a:pt x="5103" y="8884"/>
                  </a:lnTo>
                  <a:lnTo>
                    <a:pt x="5043" y="8584"/>
                  </a:lnTo>
                  <a:lnTo>
                    <a:pt x="5103" y="8044"/>
                  </a:lnTo>
                  <a:lnTo>
                    <a:pt x="5163" y="7684"/>
                  </a:lnTo>
                  <a:lnTo>
                    <a:pt x="5223" y="7623"/>
                  </a:lnTo>
                  <a:lnTo>
                    <a:pt x="5163" y="7623"/>
                  </a:lnTo>
                  <a:lnTo>
                    <a:pt x="5103" y="7744"/>
                  </a:lnTo>
                  <a:lnTo>
                    <a:pt x="4923" y="8164"/>
                  </a:lnTo>
                  <a:lnTo>
                    <a:pt x="4803" y="8524"/>
                  </a:lnTo>
                  <a:lnTo>
                    <a:pt x="4803" y="8644"/>
                  </a:lnTo>
                  <a:lnTo>
                    <a:pt x="4803" y="8704"/>
                  </a:lnTo>
                  <a:lnTo>
                    <a:pt x="4743" y="8644"/>
                  </a:lnTo>
                  <a:lnTo>
                    <a:pt x="4682" y="8524"/>
                  </a:lnTo>
                  <a:lnTo>
                    <a:pt x="4682" y="8344"/>
                  </a:lnTo>
                  <a:lnTo>
                    <a:pt x="4682" y="8104"/>
                  </a:lnTo>
                  <a:lnTo>
                    <a:pt x="4743" y="7623"/>
                  </a:lnTo>
                  <a:lnTo>
                    <a:pt x="4803" y="7323"/>
                  </a:lnTo>
                  <a:lnTo>
                    <a:pt x="4863" y="7263"/>
                  </a:lnTo>
                  <a:lnTo>
                    <a:pt x="4863" y="7263"/>
                  </a:lnTo>
                  <a:lnTo>
                    <a:pt x="4562" y="7503"/>
                  </a:lnTo>
                  <a:lnTo>
                    <a:pt x="4442" y="7623"/>
                  </a:lnTo>
                  <a:lnTo>
                    <a:pt x="4322" y="7804"/>
                  </a:lnTo>
                  <a:lnTo>
                    <a:pt x="4262" y="7924"/>
                  </a:lnTo>
                  <a:lnTo>
                    <a:pt x="4262" y="7804"/>
                  </a:lnTo>
                  <a:lnTo>
                    <a:pt x="4262" y="7563"/>
                  </a:lnTo>
                  <a:lnTo>
                    <a:pt x="4382" y="7323"/>
                  </a:lnTo>
                  <a:lnTo>
                    <a:pt x="4442" y="7203"/>
                  </a:lnTo>
                  <a:lnTo>
                    <a:pt x="4442" y="7203"/>
                  </a:lnTo>
                  <a:lnTo>
                    <a:pt x="4202" y="7503"/>
                  </a:lnTo>
                  <a:lnTo>
                    <a:pt x="3902" y="7984"/>
                  </a:lnTo>
                  <a:lnTo>
                    <a:pt x="3782" y="8104"/>
                  </a:lnTo>
                  <a:lnTo>
                    <a:pt x="3842" y="7924"/>
                  </a:lnTo>
                  <a:lnTo>
                    <a:pt x="4022" y="7383"/>
                  </a:lnTo>
                  <a:lnTo>
                    <a:pt x="4262" y="6903"/>
                  </a:lnTo>
                  <a:lnTo>
                    <a:pt x="4502" y="6603"/>
                  </a:lnTo>
                  <a:lnTo>
                    <a:pt x="4322" y="6663"/>
                  </a:lnTo>
                  <a:lnTo>
                    <a:pt x="3782" y="7023"/>
                  </a:lnTo>
                  <a:lnTo>
                    <a:pt x="3782" y="7023"/>
                  </a:lnTo>
                  <a:lnTo>
                    <a:pt x="4142" y="6543"/>
                  </a:lnTo>
                  <a:lnTo>
                    <a:pt x="4442" y="6183"/>
                  </a:lnTo>
                  <a:lnTo>
                    <a:pt x="4682" y="5943"/>
                  </a:lnTo>
                  <a:lnTo>
                    <a:pt x="4682" y="5883"/>
                  </a:lnTo>
                  <a:lnTo>
                    <a:pt x="4562" y="5943"/>
                  </a:lnTo>
                  <a:lnTo>
                    <a:pt x="4322" y="6123"/>
                  </a:lnTo>
                  <a:lnTo>
                    <a:pt x="4082" y="6303"/>
                  </a:lnTo>
                  <a:lnTo>
                    <a:pt x="3722" y="6723"/>
                  </a:lnTo>
                  <a:lnTo>
                    <a:pt x="3602" y="6903"/>
                  </a:lnTo>
                  <a:lnTo>
                    <a:pt x="3662" y="6663"/>
                  </a:lnTo>
                  <a:lnTo>
                    <a:pt x="3902" y="6183"/>
                  </a:lnTo>
                  <a:lnTo>
                    <a:pt x="4082" y="5883"/>
                  </a:lnTo>
                  <a:lnTo>
                    <a:pt x="4322" y="5643"/>
                  </a:lnTo>
                  <a:lnTo>
                    <a:pt x="4442" y="5523"/>
                  </a:lnTo>
                  <a:lnTo>
                    <a:pt x="4382" y="5463"/>
                  </a:lnTo>
                  <a:lnTo>
                    <a:pt x="4262" y="5523"/>
                  </a:lnTo>
                  <a:lnTo>
                    <a:pt x="3842" y="5763"/>
                  </a:lnTo>
                  <a:lnTo>
                    <a:pt x="3542" y="5943"/>
                  </a:lnTo>
                  <a:lnTo>
                    <a:pt x="3782" y="5643"/>
                  </a:lnTo>
                  <a:lnTo>
                    <a:pt x="4082" y="5282"/>
                  </a:lnTo>
                  <a:lnTo>
                    <a:pt x="4382" y="5042"/>
                  </a:lnTo>
                  <a:lnTo>
                    <a:pt x="4142" y="5102"/>
                  </a:lnTo>
                  <a:lnTo>
                    <a:pt x="4022" y="5162"/>
                  </a:lnTo>
                  <a:lnTo>
                    <a:pt x="4142" y="5042"/>
                  </a:lnTo>
                  <a:lnTo>
                    <a:pt x="4322" y="4802"/>
                  </a:lnTo>
                  <a:lnTo>
                    <a:pt x="4382" y="4742"/>
                  </a:lnTo>
                  <a:lnTo>
                    <a:pt x="4442" y="4442"/>
                  </a:lnTo>
                  <a:lnTo>
                    <a:pt x="4562" y="4022"/>
                  </a:lnTo>
                  <a:lnTo>
                    <a:pt x="4202" y="4502"/>
                  </a:lnTo>
                  <a:lnTo>
                    <a:pt x="4022" y="4742"/>
                  </a:lnTo>
                  <a:lnTo>
                    <a:pt x="4142" y="4502"/>
                  </a:lnTo>
                  <a:lnTo>
                    <a:pt x="4262" y="4142"/>
                  </a:lnTo>
                  <a:lnTo>
                    <a:pt x="4562" y="3722"/>
                  </a:lnTo>
                  <a:lnTo>
                    <a:pt x="5043" y="3122"/>
                  </a:lnTo>
                  <a:lnTo>
                    <a:pt x="4983" y="3002"/>
                  </a:lnTo>
                  <a:lnTo>
                    <a:pt x="4682" y="3182"/>
                  </a:lnTo>
                  <a:lnTo>
                    <a:pt x="4082" y="3722"/>
                  </a:lnTo>
                  <a:lnTo>
                    <a:pt x="3902" y="3902"/>
                  </a:lnTo>
                  <a:lnTo>
                    <a:pt x="3842" y="3962"/>
                  </a:lnTo>
                  <a:lnTo>
                    <a:pt x="3902" y="3842"/>
                  </a:lnTo>
                  <a:lnTo>
                    <a:pt x="4022" y="3662"/>
                  </a:lnTo>
                  <a:lnTo>
                    <a:pt x="4562" y="3002"/>
                  </a:lnTo>
                  <a:lnTo>
                    <a:pt x="4923" y="2641"/>
                  </a:lnTo>
                  <a:lnTo>
                    <a:pt x="4863" y="2281"/>
                  </a:lnTo>
                  <a:lnTo>
                    <a:pt x="4682" y="1381"/>
                  </a:lnTo>
                  <a:lnTo>
                    <a:pt x="4682" y="2101"/>
                  </a:lnTo>
                  <a:lnTo>
                    <a:pt x="4622" y="1801"/>
                  </a:lnTo>
                  <a:lnTo>
                    <a:pt x="4382" y="1081"/>
                  </a:lnTo>
                  <a:lnTo>
                    <a:pt x="4262" y="540"/>
                  </a:lnTo>
                  <a:lnTo>
                    <a:pt x="4262" y="1081"/>
                  </a:lnTo>
                  <a:lnTo>
                    <a:pt x="4262" y="1621"/>
                  </a:lnTo>
                  <a:lnTo>
                    <a:pt x="4322" y="2161"/>
                  </a:lnTo>
                  <a:lnTo>
                    <a:pt x="4382" y="2581"/>
                  </a:lnTo>
                  <a:lnTo>
                    <a:pt x="4442" y="2821"/>
                  </a:lnTo>
                  <a:lnTo>
                    <a:pt x="4502" y="2941"/>
                  </a:lnTo>
                  <a:lnTo>
                    <a:pt x="4442" y="2881"/>
                  </a:lnTo>
                  <a:lnTo>
                    <a:pt x="4262" y="2581"/>
                  </a:lnTo>
                  <a:lnTo>
                    <a:pt x="4082" y="2161"/>
                  </a:lnTo>
                  <a:lnTo>
                    <a:pt x="3962" y="1681"/>
                  </a:lnTo>
                  <a:lnTo>
                    <a:pt x="3782" y="660"/>
                  </a:lnTo>
                  <a:lnTo>
                    <a:pt x="3722" y="420"/>
                  </a:lnTo>
                  <a:lnTo>
                    <a:pt x="3662" y="781"/>
                  </a:lnTo>
                  <a:lnTo>
                    <a:pt x="3662" y="1681"/>
                  </a:lnTo>
                  <a:lnTo>
                    <a:pt x="3722" y="2521"/>
                  </a:lnTo>
                  <a:lnTo>
                    <a:pt x="3782" y="2821"/>
                  </a:lnTo>
                  <a:lnTo>
                    <a:pt x="3662" y="2581"/>
                  </a:lnTo>
                  <a:lnTo>
                    <a:pt x="3482" y="2101"/>
                  </a:lnTo>
                  <a:lnTo>
                    <a:pt x="3182" y="1501"/>
                  </a:lnTo>
                  <a:lnTo>
                    <a:pt x="3302" y="2821"/>
                  </a:lnTo>
                  <a:lnTo>
                    <a:pt x="3422" y="3422"/>
                  </a:lnTo>
                  <a:lnTo>
                    <a:pt x="3602" y="3902"/>
                  </a:lnTo>
                  <a:lnTo>
                    <a:pt x="3722" y="4202"/>
                  </a:lnTo>
                  <a:lnTo>
                    <a:pt x="3482" y="3962"/>
                  </a:lnTo>
                  <a:lnTo>
                    <a:pt x="3302" y="3602"/>
                  </a:lnTo>
                  <a:lnTo>
                    <a:pt x="3122" y="3182"/>
                  </a:lnTo>
                  <a:lnTo>
                    <a:pt x="3002" y="2881"/>
                  </a:lnTo>
                  <a:lnTo>
                    <a:pt x="2762" y="2101"/>
                  </a:lnTo>
                  <a:lnTo>
                    <a:pt x="2642" y="1441"/>
                  </a:lnTo>
                  <a:lnTo>
                    <a:pt x="2582" y="2221"/>
                  </a:lnTo>
                  <a:lnTo>
                    <a:pt x="2642" y="2641"/>
                  </a:lnTo>
                  <a:lnTo>
                    <a:pt x="2702" y="3062"/>
                  </a:lnTo>
                  <a:lnTo>
                    <a:pt x="2762" y="3302"/>
                  </a:lnTo>
                  <a:lnTo>
                    <a:pt x="2582" y="3062"/>
                  </a:lnTo>
                  <a:lnTo>
                    <a:pt x="2462" y="2701"/>
                  </a:lnTo>
                  <a:lnTo>
                    <a:pt x="2281" y="2221"/>
                  </a:lnTo>
                  <a:lnTo>
                    <a:pt x="2161" y="1801"/>
                  </a:lnTo>
                  <a:lnTo>
                    <a:pt x="2101" y="1381"/>
                  </a:lnTo>
                  <a:lnTo>
                    <a:pt x="2101" y="1441"/>
                  </a:lnTo>
                  <a:lnTo>
                    <a:pt x="1921" y="2041"/>
                  </a:lnTo>
                  <a:lnTo>
                    <a:pt x="1801" y="2641"/>
                  </a:lnTo>
                  <a:lnTo>
                    <a:pt x="1801" y="3302"/>
                  </a:lnTo>
                  <a:lnTo>
                    <a:pt x="1801" y="3842"/>
                  </a:lnTo>
                  <a:lnTo>
                    <a:pt x="1861" y="4202"/>
                  </a:lnTo>
                  <a:lnTo>
                    <a:pt x="1681" y="3842"/>
                  </a:lnTo>
                  <a:lnTo>
                    <a:pt x="1561" y="3302"/>
                  </a:lnTo>
                  <a:lnTo>
                    <a:pt x="1501" y="2641"/>
                  </a:lnTo>
                  <a:lnTo>
                    <a:pt x="1501" y="1981"/>
                  </a:lnTo>
                  <a:lnTo>
                    <a:pt x="1441" y="2161"/>
                  </a:lnTo>
                  <a:lnTo>
                    <a:pt x="1021" y="3122"/>
                  </a:lnTo>
                  <a:lnTo>
                    <a:pt x="841" y="3662"/>
                  </a:lnTo>
                  <a:lnTo>
                    <a:pt x="721" y="4082"/>
                  </a:lnTo>
                  <a:lnTo>
                    <a:pt x="661" y="4442"/>
                  </a:lnTo>
                  <a:lnTo>
                    <a:pt x="601" y="4082"/>
                  </a:lnTo>
                  <a:lnTo>
                    <a:pt x="601" y="3602"/>
                  </a:lnTo>
                  <a:lnTo>
                    <a:pt x="721" y="3062"/>
                  </a:lnTo>
                  <a:lnTo>
                    <a:pt x="781" y="2581"/>
                  </a:lnTo>
                  <a:lnTo>
                    <a:pt x="721" y="3002"/>
                  </a:lnTo>
                  <a:lnTo>
                    <a:pt x="601" y="3482"/>
                  </a:lnTo>
                  <a:lnTo>
                    <a:pt x="541" y="4142"/>
                  </a:lnTo>
                  <a:lnTo>
                    <a:pt x="541" y="4682"/>
                  </a:lnTo>
                  <a:lnTo>
                    <a:pt x="601" y="4922"/>
                  </a:lnTo>
                  <a:lnTo>
                    <a:pt x="601" y="5102"/>
                  </a:lnTo>
                  <a:lnTo>
                    <a:pt x="541" y="4922"/>
                  </a:lnTo>
                  <a:lnTo>
                    <a:pt x="481" y="4682"/>
                  </a:lnTo>
                  <a:lnTo>
                    <a:pt x="361" y="4142"/>
                  </a:lnTo>
                  <a:lnTo>
                    <a:pt x="301" y="3482"/>
                  </a:lnTo>
                  <a:lnTo>
                    <a:pt x="301" y="2761"/>
                  </a:lnTo>
                  <a:lnTo>
                    <a:pt x="421" y="2101"/>
                  </a:lnTo>
                  <a:lnTo>
                    <a:pt x="361" y="2281"/>
                  </a:lnTo>
                  <a:lnTo>
                    <a:pt x="241" y="2521"/>
                  </a:lnTo>
                  <a:lnTo>
                    <a:pt x="181" y="2761"/>
                  </a:lnTo>
                  <a:lnTo>
                    <a:pt x="60" y="2941"/>
                  </a:lnTo>
                  <a:lnTo>
                    <a:pt x="0" y="3302"/>
                  </a:lnTo>
                  <a:lnTo>
                    <a:pt x="0" y="25451"/>
                  </a:lnTo>
                  <a:lnTo>
                    <a:pt x="3122" y="24911"/>
                  </a:lnTo>
                  <a:lnTo>
                    <a:pt x="19809" y="21970"/>
                  </a:lnTo>
                  <a:lnTo>
                    <a:pt x="19749" y="21730"/>
                  </a:lnTo>
                  <a:lnTo>
                    <a:pt x="19029" y="17588"/>
                  </a:lnTo>
                  <a:lnTo>
                    <a:pt x="18248" y="13926"/>
                  </a:lnTo>
                  <a:lnTo>
                    <a:pt x="17468" y="10745"/>
                  </a:lnTo>
                  <a:lnTo>
                    <a:pt x="16688" y="7924"/>
                  </a:lnTo>
                  <a:lnTo>
                    <a:pt x="15907" y="5523"/>
                  </a:lnTo>
                  <a:lnTo>
                    <a:pt x="15127" y="3482"/>
                  </a:lnTo>
                  <a:lnTo>
                    <a:pt x="14467" y="1801"/>
                  </a:lnTo>
                  <a:lnTo>
                    <a:pt x="13866" y="480"/>
                  </a:lnTo>
                  <a:lnTo>
                    <a:pt x="13746" y="480"/>
                  </a:lnTo>
                  <a:lnTo>
                    <a:pt x="13326" y="300"/>
                  </a:lnTo>
                  <a:lnTo>
                    <a:pt x="13206" y="240"/>
                  </a:lnTo>
                  <a:lnTo>
                    <a:pt x="13146" y="420"/>
                  </a:lnTo>
                  <a:lnTo>
                    <a:pt x="13386" y="660"/>
                  </a:lnTo>
                  <a:lnTo>
                    <a:pt x="13506" y="781"/>
                  </a:lnTo>
                  <a:lnTo>
                    <a:pt x="13506" y="781"/>
                  </a:lnTo>
                  <a:lnTo>
                    <a:pt x="13326" y="721"/>
                  </a:lnTo>
                  <a:lnTo>
                    <a:pt x="13026" y="600"/>
                  </a:lnTo>
                  <a:lnTo>
                    <a:pt x="12906" y="540"/>
                  </a:lnTo>
                  <a:lnTo>
                    <a:pt x="12546" y="360"/>
                  </a:lnTo>
                  <a:lnTo>
                    <a:pt x="12306" y="180"/>
                  </a:lnTo>
                  <a:lnTo>
                    <a:pt x="12546" y="420"/>
                  </a:lnTo>
                  <a:lnTo>
                    <a:pt x="12906" y="721"/>
                  </a:lnTo>
                  <a:lnTo>
                    <a:pt x="13446" y="1141"/>
                  </a:lnTo>
                  <a:lnTo>
                    <a:pt x="13626" y="1261"/>
                  </a:lnTo>
                  <a:lnTo>
                    <a:pt x="13566" y="1261"/>
                  </a:lnTo>
                  <a:lnTo>
                    <a:pt x="13386" y="1201"/>
                  </a:lnTo>
                  <a:lnTo>
                    <a:pt x="12786" y="961"/>
                  </a:lnTo>
                  <a:lnTo>
                    <a:pt x="12306" y="660"/>
                  </a:lnTo>
                  <a:lnTo>
                    <a:pt x="11946" y="360"/>
                  </a:lnTo>
                  <a:lnTo>
                    <a:pt x="12306" y="781"/>
                  </a:lnTo>
                  <a:lnTo>
                    <a:pt x="12726" y="1201"/>
                  </a:lnTo>
                  <a:lnTo>
                    <a:pt x="12966" y="1381"/>
                  </a:lnTo>
                  <a:lnTo>
                    <a:pt x="12666" y="1261"/>
                  </a:lnTo>
                  <a:lnTo>
                    <a:pt x="12126" y="961"/>
                  </a:lnTo>
                  <a:lnTo>
                    <a:pt x="11705" y="660"/>
                  </a:lnTo>
                  <a:lnTo>
                    <a:pt x="11826" y="841"/>
                  </a:lnTo>
                  <a:lnTo>
                    <a:pt x="12306" y="1501"/>
                  </a:lnTo>
                  <a:lnTo>
                    <a:pt x="12606" y="1741"/>
                  </a:lnTo>
                  <a:lnTo>
                    <a:pt x="12906" y="1921"/>
                  </a:lnTo>
                  <a:lnTo>
                    <a:pt x="13146" y="2041"/>
                  </a:lnTo>
                  <a:lnTo>
                    <a:pt x="12906" y="2041"/>
                  </a:lnTo>
                  <a:lnTo>
                    <a:pt x="12546" y="1861"/>
                  </a:lnTo>
                  <a:lnTo>
                    <a:pt x="12186" y="1681"/>
                  </a:lnTo>
                  <a:lnTo>
                    <a:pt x="11826" y="1381"/>
                  </a:lnTo>
                  <a:lnTo>
                    <a:pt x="11525" y="1081"/>
                  </a:lnTo>
                  <a:lnTo>
                    <a:pt x="11165" y="721"/>
                  </a:lnTo>
                  <a:lnTo>
                    <a:pt x="10925" y="300"/>
                  </a:lnTo>
                  <a:lnTo>
                    <a:pt x="10805"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178400" y="772350"/>
              <a:ext cx="25" cy="25"/>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070350" y="1614200"/>
              <a:ext cx="526750" cy="130575"/>
            </a:xfrm>
            <a:custGeom>
              <a:rect b="b" l="l" r="r" t="t"/>
              <a:pathLst>
                <a:path extrusionOk="0" h="5223" w="21070">
                  <a:moveTo>
                    <a:pt x="20949" y="1"/>
                  </a:moveTo>
                  <a:lnTo>
                    <a:pt x="3122" y="3122"/>
                  </a:lnTo>
                  <a:lnTo>
                    <a:pt x="0" y="3662"/>
                  </a:lnTo>
                  <a:lnTo>
                    <a:pt x="0" y="5223"/>
                  </a:lnTo>
                  <a:lnTo>
                    <a:pt x="3122" y="4683"/>
                  </a:lnTo>
                  <a:lnTo>
                    <a:pt x="21070" y="1501"/>
                  </a:lnTo>
                  <a:lnTo>
                    <a:pt x="20949"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4181400" y="679300"/>
              <a:ext cx="6025" cy="9025"/>
            </a:xfrm>
            <a:custGeom>
              <a:rect b="b" l="l" r="r" t="t"/>
              <a:pathLst>
                <a:path extrusionOk="0" h="361" w="241">
                  <a:moveTo>
                    <a:pt x="0" y="1"/>
                  </a:moveTo>
                  <a:lnTo>
                    <a:pt x="60" y="121"/>
                  </a:lnTo>
                  <a:lnTo>
                    <a:pt x="240" y="361"/>
                  </a:lnTo>
                  <a:lnTo>
                    <a:pt x="12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4666100" y="1906825"/>
              <a:ext cx="157600" cy="67550"/>
            </a:xfrm>
            <a:custGeom>
              <a:rect b="b" l="l" r="r" t="t"/>
              <a:pathLst>
                <a:path extrusionOk="0" h="2702" w="6304">
                  <a:moveTo>
                    <a:pt x="6303" y="1"/>
                  </a:moveTo>
                  <a:lnTo>
                    <a:pt x="1" y="1141"/>
                  </a:lnTo>
                  <a:lnTo>
                    <a:pt x="121" y="2702"/>
                  </a:lnTo>
                  <a:lnTo>
                    <a:pt x="6243" y="1621"/>
                  </a:lnTo>
                  <a:lnTo>
                    <a:pt x="6303"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4070350" y="1944350"/>
              <a:ext cx="540250" cy="135075"/>
            </a:xfrm>
            <a:custGeom>
              <a:rect b="b" l="l" r="r" t="t"/>
              <a:pathLst>
                <a:path extrusionOk="0" h="5403" w="21610">
                  <a:moveTo>
                    <a:pt x="21550" y="0"/>
                  </a:moveTo>
                  <a:lnTo>
                    <a:pt x="3122" y="3302"/>
                  </a:lnTo>
                  <a:lnTo>
                    <a:pt x="0" y="3842"/>
                  </a:lnTo>
                  <a:lnTo>
                    <a:pt x="0" y="5403"/>
                  </a:lnTo>
                  <a:lnTo>
                    <a:pt x="3122" y="4862"/>
                  </a:lnTo>
                  <a:lnTo>
                    <a:pt x="21610" y="1621"/>
                  </a:lnTo>
                  <a:lnTo>
                    <a:pt x="2155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4070350" y="1684725"/>
              <a:ext cx="532750" cy="141100"/>
            </a:xfrm>
            <a:custGeom>
              <a:rect b="b" l="l" r="r" t="t"/>
              <a:pathLst>
                <a:path extrusionOk="0" h="5644" w="21310">
                  <a:moveTo>
                    <a:pt x="21190" y="1"/>
                  </a:moveTo>
                  <a:lnTo>
                    <a:pt x="3122" y="3182"/>
                  </a:lnTo>
                  <a:lnTo>
                    <a:pt x="0" y="3782"/>
                  </a:lnTo>
                  <a:lnTo>
                    <a:pt x="0" y="5643"/>
                  </a:lnTo>
                  <a:lnTo>
                    <a:pt x="3122" y="5103"/>
                  </a:lnTo>
                  <a:lnTo>
                    <a:pt x="21310" y="1862"/>
                  </a:lnTo>
                  <a:lnTo>
                    <a:pt x="21250" y="601"/>
                  </a:lnTo>
                  <a:lnTo>
                    <a:pt x="2119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4414000" y="674800"/>
              <a:ext cx="25" cy="25"/>
            </a:xfrm>
            <a:custGeom>
              <a:rect b="b" l="l" r="r" t="t"/>
              <a:pathLst>
                <a:path extrusionOk="0" h="1" w="1">
                  <a:moveTo>
                    <a:pt x="0" y="1"/>
                  </a:moveTo>
                  <a:lnTo>
                    <a:pt x="0" y="1"/>
                  </a:lnTo>
                  <a:lnTo>
                    <a:pt x="0" y="1"/>
                  </a:lnTo>
                  <a:lnTo>
                    <a:pt x="0" y="1"/>
                  </a:lnTo>
                  <a:lnTo>
                    <a:pt x="0" y="1"/>
                  </a:lnTo>
                  <a:lnTo>
                    <a:pt x="0" y="1"/>
                  </a:lnTo>
                  <a:lnTo>
                    <a:pt x="0" y="1"/>
                  </a:lnTo>
                  <a:lnTo>
                    <a:pt x="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4070350" y="1849800"/>
              <a:ext cx="538750" cy="135100"/>
            </a:xfrm>
            <a:custGeom>
              <a:rect b="b" l="l" r="r" t="t"/>
              <a:pathLst>
                <a:path extrusionOk="0" h="5404" w="21550">
                  <a:moveTo>
                    <a:pt x="21490" y="1"/>
                  </a:moveTo>
                  <a:lnTo>
                    <a:pt x="3122" y="3242"/>
                  </a:lnTo>
                  <a:lnTo>
                    <a:pt x="0" y="3782"/>
                  </a:lnTo>
                  <a:lnTo>
                    <a:pt x="0" y="5403"/>
                  </a:lnTo>
                  <a:lnTo>
                    <a:pt x="3122" y="4863"/>
                  </a:lnTo>
                  <a:lnTo>
                    <a:pt x="21550" y="1621"/>
                  </a:lnTo>
                  <a:lnTo>
                    <a:pt x="2149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4070350" y="1765775"/>
              <a:ext cx="535750" cy="130575"/>
            </a:xfrm>
            <a:custGeom>
              <a:rect b="b" l="l" r="r" t="t"/>
              <a:pathLst>
                <a:path extrusionOk="0" h="5223" w="21430">
                  <a:moveTo>
                    <a:pt x="21370" y="0"/>
                  </a:moveTo>
                  <a:lnTo>
                    <a:pt x="3122" y="3242"/>
                  </a:lnTo>
                  <a:lnTo>
                    <a:pt x="0" y="3782"/>
                  </a:lnTo>
                  <a:lnTo>
                    <a:pt x="0" y="5222"/>
                  </a:lnTo>
                  <a:lnTo>
                    <a:pt x="3122" y="4682"/>
                  </a:lnTo>
                  <a:lnTo>
                    <a:pt x="21430" y="1441"/>
                  </a:lnTo>
                  <a:lnTo>
                    <a:pt x="2137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4352475" y="715325"/>
              <a:ext cx="3025" cy="7525"/>
            </a:xfrm>
            <a:custGeom>
              <a:rect b="b" l="l" r="r" t="t"/>
              <a:pathLst>
                <a:path extrusionOk="0" h="301" w="121">
                  <a:moveTo>
                    <a:pt x="60" y="0"/>
                  </a:moveTo>
                  <a:lnTo>
                    <a:pt x="0" y="300"/>
                  </a:lnTo>
                  <a:lnTo>
                    <a:pt x="12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4361475" y="725825"/>
              <a:ext cx="3025" cy="3025"/>
            </a:xfrm>
            <a:custGeom>
              <a:rect b="b" l="l" r="r" t="t"/>
              <a:pathLst>
                <a:path extrusionOk="0" h="121" w="121">
                  <a:moveTo>
                    <a:pt x="60" y="0"/>
                  </a:moveTo>
                  <a:lnTo>
                    <a:pt x="0" y="12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4344975" y="706325"/>
              <a:ext cx="1525" cy="4525"/>
            </a:xfrm>
            <a:custGeom>
              <a:rect b="b" l="l" r="r" t="t"/>
              <a:pathLst>
                <a:path extrusionOk="0" h="181" w="61">
                  <a:moveTo>
                    <a:pt x="0" y="0"/>
                  </a:moveTo>
                  <a:lnTo>
                    <a:pt x="0" y="180"/>
                  </a:lnTo>
                  <a:lnTo>
                    <a:pt x="6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4320950" y="688300"/>
              <a:ext cx="1525" cy="1525"/>
            </a:xfrm>
            <a:custGeom>
              <a:rect b="b" l="l" r="r" t="t"/>
              <a:pathLst>
                <a:path extrusionOk="0" h="61" w="61">
                  <a:moveTo>
                    <a:pt x="1" y="1"/>
                  </a:moveTo>
                  <a:lnTo>
                    <a:pt x="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4405000" y="724325"/>
              <a:ext cx="25" cy="1525"/>
            </a:xfrm>
            <a:custGeom>
              <a:rect b="b" l="l" r="r" t="t"/>
              <a:pathLst>
                <a:path extrusionOk="0" h="61" w="1">
                  <a:moveTo>
                    <a:pt x="0" y="0"/>
                  </a:moveTo>
                  <a:lnTo>
                    <a:pt x="0" y="0"/>
                  </a:lnTo>
                  <a:lnTo>
                    <a:pt x="0" y="60"/>
                  </a:lnTo>
                  <a:lnTo>
                    <a:pt x="0" y="60"/>
                  </a:lnTo>
                  <a:lnTo>
                    <a:pt x="0" y="60"/>
                  </a:lnTo>
                  <a:lnTo>
                    <a:pt x="0" y="6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4397500" y="737825"/>
              <a:ext cx="1525" cy="9025"/>
            </a:xfrm>
            <a:custGeom>
              <a:rect b="b" l="l" r="r" t="t"/>
              <a:pathLst>
                <a:path extrusionOk="0" h="361" w="61">
                  <a:moveTo>
                    <a:pt x="0" y="1"/>
                  </a:moveTo>
                  <a:lnTo>
                    <a:pt x="0" y="361"/>
                  </a:lnTo>
                  <a:lnTo>
                    <a:pt x="60" y="24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4274425" y="626775"/>
              <a:ext cx="6050" cy="3025"/>
            </a:xfrm>
            <a:custGeom>
              <a:rect b="b" l="l" r="r" t="t"/>
              <a:pathLst>
                <a:path extrusionOk="0" h="121" w="242">
                  <a:moveTo>
                    <a:pt x="1" y="1"/>
                  </a:moveTo>
                  <a:lnTo>
                    <a:pt x="241" y="121"/>
                  </a:lnTo>
                  <a:lnTo>
                    <a:pt x="181" y="6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4214400" y="665800"/>
              <a:ext cx="25" cy="1525"/>
            </a:xfrm>
            <a:custGeom>
              <a:rect b="b" l="l" r="r" t="t"/>
              <a:pathLst>
                <a:path extrusionOk="0" h="61" w="1">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4217400" y="676300"/>
              <a:ext cx="12050" cy="27025"/>
            </a:xfrm>
            <a:custGeom>
              <a:rect b="b" l="l" r="r" t="t"/>
              <a:pathLst>
                <a:path extrusionOk="0" h="1081" w="482">
                  <a:moveTo>
                    <a:pt x="1" y="1"/>
                  </a:moveTo>
                  <a:lnTo>
                    <a:pt x="181" y="841"/>
                  </a:lnTo>
                  <a:lnTo>
                    <a:pt x="481" y="1081"/>
                  </a:lnTo>
                  <a:lnTo>
                    <a:pt x="421" y="901"/>
                  </a:lnTo>
                  <a:lnTo>
                    <a:pt x="241" y="60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4203900" y="689800"/>
              <a:ext cx="7525" cy="10525"/>
            </a:xfrm>
            <a:custGeom>
              <a:rect b="b" l="l" r="r" t="t"/>
              <a:pathLst>
                <a:path extrusionOk="0" h="421" w="301">
                  <a:moveTo>
                    <a:pt x="1" y="1"/>
                  </a:moveTo>
                  <a:lnTo>
                    <a:pt x="61" y="121"/>
                  </a:lnTo>
                  <a:lnTo>
                    <a:pt x="301" y="421"/>
                  </a:lnTo>
                  <a:lnTo>
                    <a:pt x="12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4466525" y="745325"/>
              <a:ext cx="1525" cy="4525"/>
            </a:xfrm>
            <a:custGeom>
              <a:rect b="b" l="l" r="r" t="t"/>
              <a:pathLst>
                <a:path extrusionOk="0" h="181" w="61">
                  <a:moveTo>
                    <a:pt x="60" y="1"/>
                  </a:moveTo>
                  <a:lnTo>
                    <a:pt x="0" y="61"/>
                  </a:lnTo>
                  <a:lnTo>
                    <a:pt x="60" y="18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4221925" y="664300"/>
              <a:ext cx="3025" cy="10525"/>
            </a:xfrm>
            <a:custGeom>
              <a:rect b="b" l="l" r="r" t="t"/>
              <a:pathLst>
                <a:path extrusionOk="0" h="421" w="121">
                  <a:moveTo>
                    <a:pt x="0" y="0"/>
                  </a:moveTo>
                  <a:lnTo>
                    <a:pt x="60" y="60"/>
                  </a:lnTo>
                  <a:lnTo>
                    <a:pt x="60" y="421"/>
                  </a:lnTo>
                  <a:lnTo>
                    <a:pt x="120" y="12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4190400" y="692800"/>
              <a:ext cx="24025" cy="33050"/>
            </a:xfrm>
            <a:custGeom>
              <a:rect b="b" l="l" r="r" t="t"/>
              <a:pathLst>
                <a:path extrusionOk="0" h="1322" w="961">
                  <a:moveTo>
                    <a:pt x="1" y="1"/>
                  </a:moveTo>
                  <a:lnTo>
                    <a:pt x="301" y="481"/>
                  </a:lnTo>
                  <a:lnTo>
                    <a:pt x="327" y="514"/>
                  </a:lnTo>
                  <a:lnTo>
                    <a:pt x="327" y="514"/>
                  </a:lnTo>
                  <a:lnTo>
                    <a:pt x="1" y="1"/>
                  </a:lnTo>
                  <a:close/>
                  <a:moveTo>
                    <a:pt x="327" y="514"/>
                  </a:moveTo>
                  <a:lnTo>
                    <a:pt x="421" y="661"/>
                  </a:lnTo>
                  <a:lnTo>
                    <a:pt x="661" y="931"/>
                  </a:lnTo>
                  <a:lnTo>
                    <a:pt x="327" y="514"/>
                  </a:lnTo>
                  <a:close/>
                  <a:moveTo>
                    <a:pt x="661" y="931"/>
                  </a:moveTo>
                  <a:lnTo>
                    <a:pt x="781" y="1081"/>
                  </a:lnTo>
                  <a:lnTo>
                    <a:pt x="961" y="1321"/>
                  </a:lnTo>
                  <a:lnTo>
                    <a:pt x="901" y="1201"/>
                  </a:lnTo>
                  <a:lnTo>
                    <a:pt x="661" y="93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4310450" y="682300"/>
              <a:ext cx="1525" cy="1525"/>
            </a:xfrm>
            <a:custGeom>
              <a:rect b="b" l="l" r="r" t="t"/>
              <a:pathLst>
                <a:path extrusionOk="0" h="61" w="61">
                  <a:moveTo>
                    <a:pt x="1" y="1"/>
                  </a:moveTo>
                  <a:lnTo>
                    <a:pt x="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4202400" y="901400"/>
              <a:ext cx="25" cy="1525"/>
            </a:xfrm>
            <a:custGeom>
              <a:rect b="b" l="l" r="r" t="t"/>
              <a:pathLst>
                <a:path extrusionOk="0" h="61" w="1">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4396000" y="821875"/>
              <a:ext cx="7525" cy="7525"/>
            </a:xfrm>
            <a:custGeom>
              <a:rect b="b" l="l" r="r" t="t"/>
              <a:pathLst>
                <a:path extrusionOk="0" h="301" w="301">
                  <a:moveTo>
                    <a:pt x="0" y="0"/>
                  </a:moveTo>
                  <a:lnTo>
                    <a:pt x="60" y="60"/>
                  </a:lnTo>
                  <a:lnTo>
                    <a:pt x="240" y="300"/>
                  </a:lnTo>
                  <a:lnTo>
                    <a:pt x="300" y="120"/>
                  </a:lnTo>
                  <a:lnTo>
                    <a:pt x="18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4468025" y="832375"/>
              <a:ext cx="16525" cy="16525"/>
            </a:xfrm>
            <a:custGeom>
              <a:rect b="b" l="l" r="r" t="t"/>
              <a:pathLst>
                <a:path extrusionOk="0" h="661" w="661">
                  <a:moveTo>
                    <a:pt x="661" y="0"/>
                  </a:moveTo>
                  <a:lnTo>
                    <a:pt x="0" y="360"/>
                  </a:lnTo>
                  <a:lnTo>
                    <a:pt x="120" y="660"/>
                  </a:lnTo>
                  <a:lnTo>
                    <a:pt x="300" y="480"/>
                  </a:lnTo>
                  <a:lnTo>
                    <a:pt x="6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4386975" y="829375"/>
              <a:ext cx="12050" cy="13525"/>
            </a:xfrm>
            <a:custGeom>
              <a:rect b="b" l="l" r="r" t="t"/>
              <a:pathLst>
                <a:path extrusionOk="0" h="541" w="482">
                  <a:moveTo>
                    <a:pt x="1" y="0"/>
                  </a:moveTo>
                  <a:lnTo>
                    <a:pt x="361" y="480"/>
                  </a:lnTo>
                  <a:lnTo>
                    <a:pt x="421" y="540"/>
                  </a:lnTo>
                  <a:lnTo>
                    <a:pt x="481" y="360"/>
                  </a:lnTo>
                  <a:lnTo>
                    <a:pt x="61" y="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4472525" y="821875"/>
              <a:ext cx="43550" cy="48025"/>
            </a:xfrm>
            <a:custGeom>
              <a:rect b="b" l="l" r="r" t="t"/>
              <a:pathLst>
                <a:path extrusionOk="0" h="1921" w="1742">
                  <a:moveTo>
                    <a:pt x="1621" y="0"/>
                  </a:moveTo>
                  <a:lnTo>
                    <a:pt x="1501" y="240"/>
                  </a:lnTo>
                  <a:lnTo>
                    <a:pt x="1321" y="420"/>
                  </a:lnTo>
                  <a:lnTo>
                    <a:pt x="961" y="720"/>
                  </a:lnTo>
                  <a:lnTo>
                    <a:pt x="300" y="1141"/>
                  </a:lnTo>
                  <a:lnTo>
                    <a:pt x="0" y="1321"/>
                  </a:lnTo>
                  <a:lnTo>
                    <a:pt x="180" y="1921"/>
                  </a:lnTo>
                  <a:lnTo>
                    <a:pt x="421" y="1681"/>
                  </a:lnTo>
                  <a:lnTo>
                    <a:pt x="961" y="960"/>
                  </a:lnTo>
                  <a:lnTo>
                    <a:pt x="1321" y="480"/>
                  </a:lnTo>
                  <a:lnTo>
                    <a:pt x="1621" y="120"/>
                  </a:lnTo>
                  <a:lnTo>
                    <a:pt x="1741" y="60"/>
                  </a:lnTo>
                  <a:lnTo>
                    <a:pt x="16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4483025" y="763350"/>
              <a:ext cx="1525" cy="3025"/>
            </a:xfrm>
            <a:custGeom>
              <a:rect b="b" l="l" r="r" t="t"/>
              <a:pathLst>
                <a:path extrusionOk="0" h="121" w="61">
                  <a:moveTo>
                    <a:pt x="1" y="0"/>
                  </a:moveTo>
                  <a:lnTo>
                    <a:pt x="1" y="120"/>
                  </a:lnTo>
                  <a:lnTo>
                    <a:pt x="61" y="1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4504025" y="755825"/>
              <a:ext cx="1525" cy="7550"/>
            </a:xfrm>
            <a:custGeom>
              <a:rect b="b" l="l" r="r" t="t"/>
              <a:pathLst>
                <a:path extrusionOk="0" h="302" w="61">
                  <a:moveTo>
                    <a:pt x="1" y="1"/>
                  </a:moveTo>
                  <a:lnTo>
                    <a:pt x="1" y="121"/>
                  </a:lnTo>
                  <a:lnTo>
                    <a:pt x="61" y="30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4463525" y="829375"/>
              <a:ext cx="3025" cy="1525"/>
            </a:xfrm>
            <a:custGeom>
              <a:rect b="b" l="l" r="r" t="t"/>
              <a:pathLst>
                <a:path extrusionOk="0" h="61" w="121">
                  <a:moveTo>
                    <a:pt x="120" y="0"/>
                  </a:moveTo>
                  <a:lnTo>
                    <a:pt x="0" y="60"/>
                  </a:lnTo>
                  <a:lnTo>
                    <a:pt x="60" y="6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4472525" y="763350"/>
              <a:ext cx="1525" cy="4525"/>
            </a:xfrm>
            <a:custGeom>
              <a:rect b="b" l="l" r="r" t="t"/>
              <a:pathLst>
                <a:path extrusionOk="0" h="181" w="61">
                  <a:moveTo>
                    <a:pt x="60" y="180"/>
                  </a:moveTo>
                  <a:lnTo>
                    <a:pt x="60" y="180"/>
                  </a:lnTo>
                  <a:lnTo>
                    <a:pt x="60" y="180"/>
                  </a:lnTo>
                  <a:lnTo>
                    <a:pt x="60" y="180"/>
                  </a:lnTo>
                  <a:lnTo>
                    <a:pt x="0" y="0"/>
                  </a:lnTo>
                  <a:lnTo>
                    <a:pt x="0" y="0"/>
                  </a:lnTo>
                  <a:lnTo>
                    <a:pt x="60" y="180"/>
                  </a:lnTo>
                  <a:lnTo>
                    <a:pt x="60" y="18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4505525" y="764850"/>
              <a:ext cx="9050" cy="12025"/>
            </a:xfrm>
            <a:custGeom>
              <a:rect b="b" l="l" r="r" t="t"/>
              <a:pathLst>
                <a:path extrusionOk="0" h="481" w="362">
                  <a:moveTo>
                    <a:pt x="301" y="0"/>
                  </a:moveTo>
                  <a:lnTo>
                    <a:pt x="61" y="60"/>
                  </a:lnTo>
                  <a:lnTo>
                    <a:pt x="61" y="120"/>
                  </a:lnTo>
                  <a:lnTo>
                    <a:pt x="1" y="120"/>
                  </a:lnTo>
                  <a:lnTo>
                    <a:pt x="1" y="360"/>
                  </a:lnTo>
                  <a:lnTo>
                    <a:pt x="1" y="480"/>
                  </a:lnTo>
                  <a:lnTo>
                    <a:pt x="361" y="48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4516050" y="752825"/>
              <a:ext cx="13525" cy="25550"/>
            </a:xfrm>
            <a:custGeom>
              <a:rect b="b" l="l" r="r" t="t"/>
              <a:pathLst>
                <a:path extrusionOk="0" h="1022" w="541">
                  <a:moveTo>
                    <a:pt x="480" y="1"/>
                  </a:moveTo>
                  <a:lnTo>
                    <a:pt x="420" y="601"/>
                  </a:lnTo>
                  <a:lnTo>
                    <a:pt x="420" y="781"/>
                  </a:lnTo>
                  <a:lnTo>
                    <a:pt x="360" y="601"/>
                  </a:lnTo>
                  <a:lnTo>
                    <a:pt x="300" y="241"/>
                  </a:lnTo>
                  <a:lnTo>
                    <a:pt x="300" y="301"/>
                  </a:lnTo>
                  <a:lnTo>
                    <a:pt x="60" y="421"/>
                  </a:lnTo>
                  <a:lnTo>
                    <a:pt x="0" y="961"/>
                  </a:lnTo>
                  <a:lnTo>
                    <a:pt x="540" y="1021"/>
                  </a:lnTo>
                  <a:lnTo>
                    <a:pt x="540" y="961"/>
                  </a:lnTo>
                  <a:lnTo>
                    <a:pt x="540" y="721"/>
                  </a:lnTo>
                  <a:lnTo>
                    <a:pt x="540" y="361"/>
                  </a:lnTo>
                  <a:lnTo>
                    <a:pt x="48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4377975" y="785850"/>
              <a:ext cx="12025" cy="7525"/>
            </a:xfrm>
            <a:custGeom>
              <a:rect b="b" l="l" r="r" t="t"/>
              <a:pathLst>
                <a:path extrusionOk="0" h="301" w="481">
                  <a:moveTo>
                    <a:pt x="1" y="0"/>
                  </a:moveTo>
                  <a:lnTo>
                    <a:pt x="1" y="60"/>
                  </a:lnTo>
                  <a:lnTo>
                    <a:pt x="61" y="180"/>
                  </a:lnTo>
                  <a:lnTo>
                    <a:pt x="301" y="241"/>
                  </a:lnTo>
                  <a:lnTo>
                    <a:pt x="481" y="301"/>
                  </a:lnTo>
                  <a:lnTo>
                    <a:pt x="481" y="241"/>
                  </a:lnTo>
                  <a:lnTo>
                    <a:pt x="481" y="1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4495025" y="769350"/>
              <a:ext cx="9025" cy="7525"/>
            </a:xfrm>
            <a:custGeom>
              <a:rect b="b" l="l" r="r" t="t"/>
              <a:pathLst>
                <a:path extrusionOk="0" h="301" w="361">
                  <a:moveTo>
                    <a:pt x="241" y="0"/>
                  </a:moveTo>
                  <a:lnTo>
                    <a:pt x="61" y="60"/>
                  </a:lnTo>
                  <a:lnTo>
                    <a:pt x="1" y="60"/>
                  </a:lnTo>
                  <a:lnTo>
                    <a:pt x="1" y="300"/>
                  </a:lnTo>
                  <a:lnTo>
                    <a:pt x="361" y="300"/>
                  </a:lnTo>
                  <a:lnTo>
                    <a:pt x="301" y="18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4483025" y="772350"/>
              <a:ext cx="4525" cy="4525"/>
            </a:xfrm>
            <a:custGeom>
              <a:rect b="b" l="l" r="r" t="t"/>
              <a:pathLst>
                <a:path extrusionOk="0" h="181" w="181">
                  <a:moveTo>
                    <a:pt x="121" y="0"/>
                  </a:moveTo>
                  <a:lnTo>
                    <a:pt x="1" y="60"/>
                  </a:lnTo>
                  <a:lnTo>
                    <a:pt x="1" y="180"/>
                  </a:lnTo>
                  <a:lnTo>
                    <a:pt x="181" y="18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4405000" y="827875"/>
              <a:ext cx="10525" cy="15025"/>
            </a:xfrm>
            <a:custGeom>
              <a:rect b="b" l="l" r="r" t="t"/>
              <a:pathLst>
                <a:path extrusionOk="0" h="601" w="421">
                  <a:moveTo>
                    <a:pt x="60" y="0"/>
                  </a:moveTo>
                  <a:lnTo>
                    <a:pt x="0" y="180"/>
                  </a:lnTo>
                  <a:lnTo>
                    <a:pt x="120" y="300"/>
                  </a:lnTo>
                  <a:lnTo>
                    <a:pt x="360" y="600"/>
                  </a:lnTo>
                  <a:lnTo>
                    <a:pt x="420" y="600"/>
                  </a:lnTo>
                  <a:lnTo>
                    <a:pt x="180" y="12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4474025" y="775350"/>
              <a:ext cx="3025" cy="1525"/>
            </a:xfrm>
            <a:custGeom>
              <a:rect b="b" l="l" r="r" t="t"/>
              <a:pathLst>
                <a:path extrusionOk="0" h="61" w="121">
                  <a:moveTo>
                    <a:pt x="0" y="0"/>
                  </a:moveTo>
                  <a:lnTo>
                    <a:pt x="0" y="60"/>
                  </a:lnTo>
                  <a:lnTo>
                    <a:pt x="12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4457525" y="695800"/>
              <a:ext cx="13525" cy="6025"/>
            </a:xfrm>
            <a:custGeom>
              <a:rect b="b" l="l" r="r" t="t"/>
              <a:pathLst>
                <a:path extrusionOk="0" h="241" w="541">
                  <a:moveTo>
                    <a:pt x="540" y="1"/>
                  </a:moveTo>
                  <a:lnTo>
                    <a:pt x="0" y="121"/>
                  </a:lnTo>
                  <a:lnTo>
                    <a:pt x="60" y="121"/>
                  </a:lnTo>
                  <a:lnTo>
                    <a:pt x="300" y="241"/>
                  </a:lnTo>
                  <a:lnTo>
                    <a:pt x="54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4346475" y="743825"/>
              <a:ext cx="3025" cy="1525"/>
            </a:xfrm>
            <a:custGeom>
              <a:rect b="b" l="l" r="r" t="t"/>
              <a:pathLst>
                <a:path extrusionOk="0" h="61" w="121">
                  <a:moveTo>
                    <a:pt x="0" y="1"/>
                  </a:moveTo>
                  <a:lnTo>
                    <a:pt x="0" y="1"/>
                  </a:lnTo>
                  <a:lnTo>
                    <a:pt x="120" y="61"/>
                  </a:lnTo>
                  <a:lnTo>
                    <a:pt x="120" y="61"/>
                  </a:lnTo>
                  <a:lnTo>
                    <a:pt x="120" y="61"/>
                  </a:lnTo>
                  <a:lnTo>
                    <a:pt x="120" y="61"/>
                  </a:lnTo>
                  <a:lnTo>
                    <a:pt x="0" y="1"/>
                  </a:lnTo>
                  <a:lnTo>
                    <a:pt x="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4358475" y="733325"/>
              <a:ext cx="1525" cy="6025"/>
            </a:xfrm>
            <a:custGeom>
              <a:rect b="b" l="l" r="r" t="t"/>
              <a:pathLst>
                <a:path extrusionOk="0" h="241" w="61">
                  <a:moveTo>
                    <a:pt x="60" y="1"/>
                  </a:moveTo>
                  <a:lnTo>
                    <a:pt x="0" y="241"/>
                  </a:lnTo>
                  <a:lnTo>
                    <a:pt x="60" y="241"/>
                  </a:lnTo>
                  <a:lnTo>
                    <a:pt x="60" y="6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4368975" y="736325"/>
              <a:ext cx="6025" cy="9025"/>
            </a:xfrm>
            <a:custGeom>
              <a:rect b="b" l="l" r="r" t="t"/>
              <a:pathLst>
                <a:path extrusionOk="0" h="361" w="241">
                  <a:moveTo>
                    <a:pt x="121" y="1"/>
                  </a:moveTo>
                  <a:lnTo>
                    <a:pt x="121" y="61"/>
                  </a:lnTo>
                  <a:lnTo>
                    <a:pt x="1" y="301"/>
                  </a:lnTo>
                  <a:lnTo>
                    <a:pt x="181" y="361"/>
                  </a:lnTo>
                  <a:lnTo>
                    <a:pt x="241" y="12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4308950" y="727325"/>
              <a:ext cx="9025" cy="10525"/>
            </a:xfrm>
            <a:custGeom>
              <a:rect b="b" l="l" r="r" t="t"/>
              <a:pathLst>
                <a:path extrusionOk="0" h="421" w="361">
                  <a:moveTo>
                    <a:pt x="121" y="0"/>
                  </a:moveTo>
                  <a:lnTo>
                    <a:pt x="61" y="301"/>
                  </a:lnTo>
                  <a:lnTo>
                    <a:pt x="1" y="361"/>
                  </a:lnTo>
                  <a:lnTo>
                    <a:pt x="181" y="421"/>
                  </a:lnTo>
                  <a:lnTo>
                    <a:pt x="361" y="421"/>
                  </a:lnTo>
                  <a:lnTo>
                    <a:pt x="361" y="12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4335975" y="739325"/>
              <a:ext cx="3025" cy="3025"/>
            </a:xfrm>
            <a:custGeom>
              <a:rect b="b" l="l" r="r" t="t"/>
              <a:pathLst>
                <a:path extrusionOk="0" h="121" w="121">
                  <a:moveTo>
                    <a:pt x="0" y="1"/>
                  </a:moveTo>
                  <a:lnTo>
                    <a:pt x="0" y="121"/>
                  </a:lnTo>
                  <a:lnTo>
                    <a:pt x="120" y="12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4424500" y="739325"/>
              <a:ext cx="1525" cy="3025"/>
            </a:xfrm>
            <a:custGeom>
              <a:rect b="b" l="l" r="r" t="t"/>
              <a:pathLst>
                <a:path extrusionOk="0" h="121" w="61">
                  <a:moveTo>
                    <a:pt x="1" y="121"/>
                  </a:moveTo>
                  <a:lnTo>
                    <a:pt x="1" y="121"/>
                  </a:lnTo>
                  <a:lnTo>
                    <a:pt x="61" y="1"/>
                  </a:lnTo>
                  <a:lnTo>
                    <a:pt x="61" y="1"/>
                  </a:lnTo>
                  <a:lnTo>
                    <a:pt x="1" y="121"/>
                  </a:lnTo>
                  <a:lnTo>
                    <a:pt x="1" y="121"/>
                  </a:lnTo>
                  <a:lnTo>
                    <a:pt x="1" y="121"/>
                  </a:lnTo>
                  <a:lnTo>
                    <a:pt x="1" y="12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4325450" y="733325"/>
              <a:ext cx="6025" cy="7525"/>
            </a:xfrm>
            <a:custGeom>
              <a:rect b="b" l="l" r="r" t="t"/>
              <a:pathLst>
                <a:path extrusionOk="0" h="301" w="241">
                  <a:moveTo>
                    <a:pt x="61" y="1"/>
                  </a:moveTo>
                  <a:lnTo>
                    <a:pt x="1" y="241"/>
                  </a:lnTo>
                  <a:lnTo>
                    <a:pt x="241" y="301"/>
                  </a:lnTo>
                  <a:lnTo>
                    <a:pt x="181" y="181"/>
                  </a:lnTo>
                  <a:lnTo>
                    <a:pt x="181" y="12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4463525" y="767850"/>
              <a:ext cx="25" cy="1525"/>
            </a:xfrm>
            <a:custGeom>
              <a:rect b="b" l="l" r="r" t="t"/>
              <a:pathLst>
                <a:path extrusionOk="0" h="61" w="1">
                  <a:moveTo>
                    <a:pt x="0" y="60"/>
                  </a:moveTo>
                  <a:lnTo>
                    <a:pt x="0" y="60"/>
                  </a:lnTo>
                  <a:lnTo>
                    <a:pt x="0" y="0"/>
                  </a:lnTo>
                  <a:lnTo>
                    <a:pt x="0" y="0"/>
                  </a:lnTo>
                  <a:lnTo>
                    <a:pt x="0" y="60"/>
                  </a:lnTo>
                  <a:lnTo>
                    <a:pt x="0" y="60"/>
                  </a:lnTo>
                  <a:lnTo>
                    <a:pt x="0" y="60"/>
                  </a:lnTo>
                  <a:lnTo>
                    <a:pt x="0" y="6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4448500" y="713825"/>
              <a:ext cx="7550" cy="12025"/>
            </a:xfrm>
            <a:custGeom>
              <a:rect b="b" l="l" r="r" t="t"/>
              <a:pathLst>
                <a:path extrusionOk="0" h="481" w="302">
                  <a:moveTo>
                    <a:pt x="301" y="0"/>
                  </a:moveTo>
                  <a:lnTo>
                    <a:pt x="121" y="60"/>
                  </a:lnTo>
                  <a:lnTo>
                    <a:pt x="61" y="60"/>
                  </a:lnTo>
                  <a:lnTo>
                    <a:pt x="61" y="240"/>
                  </a:lnTo>
                  <a:lnTo>
                    <a:pt x="1" y="480"/>
                  </a:lnTo>
                  <a:lnTo>
                    <a:pt x="121" y="240"/>
                  </a:lnTo>
                  <a:lnTo>
                    <a:pt x="241" y="6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4438000" y="716825"/>
              <a:ext cx="6025" cy="12025"/>
            </a:xfrm>
            <a:custGeom>
              <a:rect b="b" l="l" r="r" t="t"/>
              <a:pathLst>
                <a:path extrusionOk="0" h="481" w="241">
                  <a:moveTo>
                    <a:pt x="121" y="0"/>
                  </a:moveTo>
                  <a:lnTo>
                    <a:pt x="1" y="48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4501025" y="719825"/>
              <a:ext cx="1525" cy="1525"/>
            </a:xfrm>
            <a:custGeom>
              <a:rect b="b" l="l" r="r" t="t"/>
              <a:pathLst>
                <a:path extrusionOk="0" h="61" w="61">
                  <a:moveTo>
                    <a:pt x="61" y="0"/>
                  </a:moveTo>
                  <a:lnTo>
                    <a:pt x="1" y="60"/>
                  </a:lnTo>
                  <a:lnTo>
                    <a:pt x="6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4478525" y="691300"/>
              <a:ext cx="9025" cy="7525"/>
            </a:xfrm>
            <a:custGeom>
              <a:rect b="b" l="l" r="r" t="t"/>
              <a:pathLst>
                <a:path extrusionOk="0" h="301" w="361">
                  <a:moveTo>
                    <a:pt x="361" y="1"/>
                  </a:moveTo>
                  <a:lnTo>
                    <a:pt x="181" y="61"/>
                  </a:lnTo>
                  <a:lnTo>
                    <a:pt x="121" y="121"/>
                  </a:lnTo>
                  <a:lnTo>
                    <a:pt x="0" y="301"/>
                  </a:lnTo>
                  <a:lnTo>
                    <a:pt x="301" y="61"/>
                  </a:lnTo>
                  <a:lnTo>
                    <a:pt x="3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4453025" y="706325"/>
              <a:ext cx="1525" cy="25"/>
            </a:xfrm>
            <a:custGeom>
              <a:rect b="b" l="l" r="r" t="t"/>
              <a:pathLst>
                <a:path extrusionOk="0" h="1" w="61">
                  <a:moveTo>
                    <a:pt x="0" y="0"/>
                  </a:moveTo>
                  <a:lnTo>
                    <a:pt x="0" y="0"/>
                  </a:lnTo>
                  <a:lnTo>
                    <a:pt x="60" y="0"/>
                  </a:lnTo>
                  <a:lnTo>
                    <a:pt x="6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4517550" y="736325"/>
              <a:ext cx="6025" cy="25525"/>
            </a:xfrm>
            <a:custGeom>
              <a:rect b="b" l="l" r="r" t="t"/>
              <a:pathLst>
                <a:path extrusionOk="0" h="1021" w="241">
                  <a:moveTo>
                    <a:pt x="0" y="1"/>
                  </a:moveTo>
                  <a:lnTo>
                    <a:pt x="0" y="181"/>
                  </a:lnTo>
                  <a:lnTo>
                    <a:pt x="0" y="961"/>
                  </a:lnTo>
                  <a:lnTo>
                    <a:pt x="0" y="1021"/>
                  </a:lnTo>
                  <a:lnTo>
                    <a:pt x="180" y="961"/>
                  </a:lnTo>
                  <a:lnTo>
                    <a:pt x="240" y="901"/>
                  </a:lnTo>
                  <a:lnTo>
                    <a:pt x="180" y="60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4442500" y="704825"/>
              <a:ext cx="9025" cy="4525"/>
            </a:xfrm>
            <a:custGeom>
              <a:rect b="b" l="l" r="r" t="t"/>
              <a:pathLst>
                <a:path extrusionOk="0" h="181" w="361">
                  <a:moveTo>
                    <a:pt x="181" y="0"/>
                  </a:moveTo>
                  <a:lnTo>
                    <a:pt x="1" y="180"/>
                  </a:lnTo>
                  <a:lnTo>
                    <a:pt x="241" y="120"/>
                  </a:lnTo>
                  <a:lnTo>
                    <a:pt x="301" y="120"/>
                  </a:lnTo>
                  <a:lnTo>
                    <a:pt x="3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4480025" y="733325"/>
              <a:ext cx="21025" cy="31550"/>
            </a:xfrm>
            <a:custGeom>
              <a:rect b="b" l="l" r="r" t="t"/>
              <a:pathLst>
                <a:path extrusionOk="0" h="1262" w="841">
                  <a:moveTo>
                    <a:pt x="121" y="1"/>
                  </a:moveTo>
                  <a:lnTo>
                    <a:pt x="0" y="61"/>
                  </a:lnTo>
                  <a:lnTo>
                    <a:pt x="61" y="61"/>
                  </a:lnTo>
                  <a:lnTo>
                    <a:pt x="241" y="361"/>
                  </a:lnTo>
                  <a:lnTo>
                    <a:pt x="421" y="781"/>
                  </a:lnTo>
                  <a:lnTo>
                    <a:pt x="541" y="1261"/>
                  </a:lnTo>
                  <a:lnTo>
                    <a:pt x="841" y="1261"/>
                  </a:lnTo>
                  <a:lnTo>
                    <a:pt x="721" y="1081"/>
                  </a:lnTo>
                  <a:lnTo>
                    <a:pt x="481" y="541"/>
                  </a:lnTo>
                  <a:lnTo>
                    <a:pt x="241" y="24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4253425" y="902900"/>
              <a:ext cx="9025" cy="6025"/>
            </a:xfrm>
            <a:custGeom>
              <a:rect b="b" l="l" r="r" t="t"/>
              <a:pathLst>
                <a:path extrusionOk="0" h="241" w="361">
                  <a:moveTo>
                    <a:pt x="61" y="0"/>
                  </a:moveTo>
                  <a:lnTo>
                    <a:pt x="1" y="60"/>
                  </a:lnTo>
                  <a:lnTo>
                    <a:pt x="61" y="120"/>
                  </a:lnTo>
                  <a:lnTo>
                    <a:pt x="361" y="241"/>
                  </a:lnTo>
                  <a:lnTo>
                    <a:pt x="361" y="241"/>
                  </a:lnTo>
                  <a:lnTo>
                    <a:pt x="12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4272925" y="946425"/>
              <a:ext cx="24050" cy="1525"/>
            </a:xfrm>
            <a:custGeom>
              <a:rect b="b" l="l" r="r" t="t"/>
              <a:pathLst>
                <a:path extrusionOk="0" h="61" w="962">
                  <a:moveTo>
                    <a:pt x="781" y="0"/>
                  </a:moveTo>
                  <a:lnTo>
                    <a:pt x="1" y="60"/>
                  </a:lnTo>
                  <a:lnTo>
                    <a:pt x="181" y="60"/>
                  </a:lnTo>
                  <a:lnTo>
                    <a:pt x="9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4262425" y="932900"/>
              <a:ext cx="13525" cy="1525"/>
            </a:xfrm>
            <a:custGeom>
              <a:rect b="b" l="l" r="r" t="t"/>
              <a:pathLst>
                <a:path extrusionOk="0" h="61" w="541">
                  <a:moveTo>
                    <a:pt x="181" y="1"/>
                  </a:moveTo>
                  <a:lnTo>
                    <a:pt x="1" y="61"/>
                  </a:lnTo>
                  <a:lnTo>
                    <a:pt x="541" y="6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4259425" y="890900"/>
              <a:ext cx="6025" cy="6025"/>
            </a:xfrm>
            <a:custGeom>
              <a:rect b="b" l="l" r="r" t="t"/>
              <a:pathLst>
                <a:path extrusionOk="0" h="241" w="241">
                  <a:moveTo>
                    <a:pt x="61" y="0"/>
                  </a:moveTo>
                  <a:lnTo>
                    <a:pt x="1" y="60"/>
                  </a:lnTo>
                  <a:lnTo>
                    <a:pt x="181" y="240"/>
                  </a:lnTo>
                  <a:lnTo>
                    <a:pt x="241" y="240"/>
                  </a:lnTo>
                  <a:lnTo>
                    <a:pt x="18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4259425" y="916400"/>
              <a:ext cx="28550" cy="7525"/>
            </a:xfrm>
            <a:custGeom>
              <a:rect b="b" l="l" r="r" t="t"/>
              <a:pathLst>
                <a:path extrusionOk="0" h="301" w="1142">
                  <a:moveTo>
                    <a:pt x="1" y="1"/>
                  </a:moveTo>
                  <a:lnTo>
                    <a:pt x="841" y="301"/>
                  </a:lnTo>
                  <a:lnTo>
                    <a:pt x="1141" y="181"/>
                  </a:lnTo>
                  <a:lnTo>
                    <a:pt x="961" y="121"/>
                  </a:lnTo>
                  <a:lnTo>
                    <a:pt x="66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4181400" y="967425"/>
              <a:ext cx="1525" cy="3025"/>
            </a:xfrm>
            <a:custGeom>
              <a:rect b="b" l="l" r="r" t="t"/>
              <a:pathLst>
                <a:path extrusionOk="0" h="121" w="61">
                  <a:moveTo>
                    <a:pt x="60" y="1"/>
                  </a:moveTo>
                  <a:lnTo>
                    <a:pt x="0" y="61"/>
                  </a:lnTo>
                  <a:lnTo>
                    <a:pt x="0" y="121"/>
                  </a:lnTo>
                  <a:lnTo>
                    <a:pt x="60" y="6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4244425" y="946425"/>
              <a:ext cx="9025" cy="1525"/>
            </a:xfrm>
            <a:custGeom>
              <a:rect b="b" l="l" r="r" t="t"/>
              <a:pathLst>
                <a:path extrusionOk="0" h="61" w="361">
                  <a:moveTo>
                    <a:pt x="0" y="0"/>
                  </a:moveTo>
                  <a:lnTo>
                    <a:pt x="361"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4250425" y="911900"/>
              <a:ext cx="1525" cy="1525"/>
            </a:xfrm>
            <a:custGeom>
              <a:rect b="b" l="l" r="r" t="t"/>
              <a:pathLst>
                <a:path extrusionOk="0" h="61" w="61">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4631600" y="835375"/>
              <a:ext cx="25" cy="25"/>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4328450" y="836875"/>
              <a:ext cx="25" cy="1525"/>
            </a:xfrm>
            <a:custGeom>
              <a:rect b="b" l="l" r="r" t="t"/>
              <a:pathLst>
                <a:path extrusionOk="0" h="61" w="1">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4382475" y="823375"/>
              <a:ext cx="3025" cy="3025"/>
            </a:xfrm>
            <a:custGeom>
              <a:rect b="b" l="l" r="r" t="t"/>
              <a:pathLst>
                <a:path extrusionOk="0" h="121" w="121">
                  <a:moveTo>
                    <a:pt x="1" y="0"/>
                  </a:moveTo>
                  <a:lnTo>
                    <a:pt x="12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4448500" y="763350"/>
              <a:ext cx="3025" cy="4525"/>
            </a:xfrm>
            <a:custGeom>
              <a:rect b="b" l="l" r="r" t="t"/>
              <a:pathLst>
                <a:path extrusionOk="0" h="181" w="121">
                  <a:moveTo>
                    <a:pt x="61" y="0"/>
                  </a:moveTo>
                  <a:lnTo>
                    <a:pt x="1" y="60"/>
                  </a:lnTo>
                  <a:lnTo>
                    <a:pt x="12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4368975" y="824875"/>
              <a:ext cx="4525" cy="6025"/>
            </a:xfrm>
            <a:custGeom>
              <a:rect b="b" l="l" r="r" t="t"/>
              <a:pathLst>
                <a:path extrusionOk="0" h="241" w="181">
                  <a:moveTo>
                    <a:pt x="1" y="0"/>
                  </a:moveTo>
                  <a:lnTo>
                    <a:pt x="181" y="24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4316450" y="841375"/>
              <a:ext cx="1525" cy="1525"/>
            </a:xfrm>
            <a:custGeom>
              <a:rect b="b" l="l" r="r" t="t"/>
              <a:pathLst>
                <a:path extrusionOk="0" h="61" w="61">
                  <a:moveTo>
                    <a:pt x="1" y="0"/>
                  </a:moveTo>
                  <a:lnTo>
                    <a:pt x="6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4356975" y="826375"/>
              <a:ext cx="3025" cy="4525"/>
            </a:xfrm>
            <a:custGeom>
              <a:rect b="b" l="l" r="r" t="t"/>
              <a:pathLst>
                <a:path extrusionOk="0" h="181" w="121">
                  <a:moveTo>
                    <a:pt x="60" y="0"/>
                  </a:moveTo>
                  <a:lnTo>
                    <a:pt x="0" y="60"/>
                  </a:lnTo>
                  <a:lnTo>
                    <a:pt x="120" y="18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4341975" y="797850"/>
              <a:ext cx="3025" cy="1525"/>
            </a:xfrm>
            <a:custGeom>
              <a:rect b="b" l="l" r="r" t="t"/>
              <a:pathLst>
                <a:path extrusionOk="0" h="61" w="121">
                  <a:moveTo>
                    <a:pt x="0" y="1"/>
                  </a:moveTo>
                  <a:lnTo>
                    <a:pt x="60" y="61"/>
                  </a:lnTo>
                  <a:lnTo>
                    <a:pt x="12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4293950" y="811350"/>
              <a:ext cx="4525" cy="3025"/>
            </a:xfrm>
            <a:custGeom>
              <a:rect b="b" l="l" r="r" t="t"/>
              <a:pathLst>
                <a:path extrusionOk="0" h="121" w="181">
                  <a:moveTo>
                    <a:pt x="0" y="1"/>
                  </a:moveTo>
                  <a:lnTo>
                    <a:pt x="60" y="121"/>
                  </a:lnTo>
                  <a:lnTo>
                    <a:pt x="180" y="121"/>
                  </a:lnTo>
                  <a:lnTo>
                    <a:pt x="120" y="6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4275925" y="814350"/>
              <a:ext cx="7550" cy="7550"/>
            </a:xfrm>
            <a:custGeom>
              <a:rect b="b" l="l" r="r" t="t"/>
              <a:pathLst>
                <a:path extrusionOk="0" h="302" w="302">
                  <a:moveTo>
                    <a:pt x="181" y="1"/>
                  </a:moveTo>
                  <a:lnTo>
                    <a:pt x="1" y="61"/>
                  </a:lnTo>
                  <a:lnTo>
                    <a:pt x="61" y="301"/>
                  </a:lnTo>
                  <a:lnTo>
                    <a:pt x="301" y="18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4263925" y="827875"/>
              <a:ext cx="4525" cy="3025"/>
            </a:xfrm>
            <a:custGeom>
              <a:rect b="b" l="l" r="r" t="t"/>
              <a:pathLst>
                <a:path extrusionOk="0" h="121" w="181">
                  <a:moveTo>
                    <a:pt x="1" y="0"/>
                  </a:moveTo>
                  <a:lnTo>
                    <a:pt x="1" y="60"/>
                  </a:lnTo>
                  <a:lnTo>
                    <a:pt x="1" y="120"/>
                  </a:lnTo>
                  <a:lnTo>
                    <a:pt x="181" y="60"/>
                  </a:lnTo>
                  <a:lnTo>
                    <a:pt x="1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4260925" y="815850"/>
              <a:ext cx="6025" cy="12050"/>
            </a:xfrm>
            <a:custGeom>
              <a:rect b="b" l="l" r="r" t="t"/>
              <a:pathLst>
                <a:path extrusionOk="0" h="482" w="241">
                  <a:moveTo>
                    <a:pt x="1" y="1"/>
                  </a:moveTo>
                  <a:lnTo>
                    <a:pt x="121" y="481"/>
                  </a:lnTo>
                  <a:lnTo>
                    <a:pt x="181" y="481"/>
                  </a:lnTo>
                  <a:lnTo>
                    <a:pt x="241" y="4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5165825" y="998950"/>
              <a:ext cx="3025" cy="7525"/>
            </a:xfrm>
            <a:custGeom>
              <a:rect b="b" l="l" r="r" t="t"/>
              <a:pathLst>
                <a:path extrusionOk="0" h="301" w="121">
                  <a:moveTo>
                    <a:pt x="60" y="0"/>
                  </a:moveTo>
                  <a:lnTo>
                    <a:pt x="0" y="180"/>
                  </a:lnTo>
                  <a:lnTo>
                    <a:pt x="60" y="300"/>
                  </a:lnTo>
                  <a:lnTo>
                    <a:pt x="12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507025" y="740825"/>
              <a:ext cx="6050" cy="22550"/>
            </a:xfrm>
            <a:custGeom>
              <a:rect b="b" l="l" r="r" t="t"/>
              <a:pathLst>
                <a:path extrusionOk="0" h="902" w="242">
                  <a:moveTo>
                    <a:pt x="1" y="1"/>
                  </a:moveTo>
                  <a:lnTo>
                    <a:pt x="61" y="421"/>
                  </a:lnTo>
                  <a:lnTo>
                    <a:pt x="61" y="901"/>
                  </a:lnTo>
                  <a:lnTo>
                    <a:pt x="181" y="901"/>
                  </a:lnTo>
                  <a:lnTo>
                    <a:pt x="241" y="841"/>
                  </a:lnTo>
                  <a:lnTo>
                    <a:pt x="181" y="78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4310450" y="809850"/>
              <a:ext cx="1525" cy="25"/>
            </a:xfrm>
            <a:custGeom>
              <a:rect b="b" l="l" r="r" t="t"/>
              <a:pathLst>
                <a:path extrusionOk="0" h="1" w="61">
                  <a:moveTo>
                    <a:pt x="1" y="1"/>
                  </a:moveTo>
                  <a:lnTo>
                    <a:pt x="1" y="1"/>
                  </a:lnTo>
                  <a:lnTo>
                    <a:pt x="61" y="1"/>
                  </a:lnTo>
                  <a:lnTo>
                    <a:pt x="61" y="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4199400" y="902900"/>
              <a:ext cx="1525" cy="3025"/>
            </a:xfrm>
            <a:custGeom>
              <a:rect b="b" l="l" r="r" t="t"/>
              <a:pathLst>
                <a:path extrusionOk="0" h="121" w="61">
                  <a:moveTo>
                    <a:pt x="61" y="0"/>
                  </a:moveTo>
                  <a:lnTo>
                    <a:pt x="1" y="60"/>
                  </a:lnTo>
                  <a:lnTo>
                    <a:pt x="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4200900" y="889400"/>
              <a:ext cx="1525" cy="1525"/>
            </a:xfrm>
            <a:custGeom>
              <a:rect b="b" l="l" r="r" t="t"/>
              <a:pathLst>
                <a:path extrusionOk="0" h="61" w="61">
                  <a:moveTo>
                    <a:pt x="1" y="0"/>
                  </a:moveTo>
                  <a:lnTo>
                    <a:pt x="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4203900" y="887900"/>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4254925" y="836875"/>
              <a:ext cx="3025" cy="1525"/>
            </a:xfrm>
            <a:custGeom>
              <a:rect b="b" l="l" r="r" t="t"/>
              <a:pathLst>
                <a:path extrusionOk="0" h="61" w="121">
                  <a:moveTo>
                    <a:pt x="61" y="0"/>
                  </a:moveTo>
                  <a:lnTo>
                    <a:pt x="1" y="6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4298450" y="719825"/>
              <a:ext cx="10525" cy="16525"/>
            </a:xfrm>
            <a:custGeom>
              <a:rect b="b" l="l" r="r" t="t"/>
              <a:pathLst>
                <a:path extrusionOk="0" h="661" w="421">
                  <a:moveTo>
                    <a:pt x="120" y="0"/>
                  </a:moveTo>
                  <a:lnTo>
                    <a:pt x="120" y="60"/>
                  </a:lnTo>
                  <a:lnTo>
                    <a:pt x="0" y="601"/>
                  </a:lnTo>
                  <a:lnTo>
                    <a:pt x="240" y="661"/>
                  </a:lnTo>
                  <a:lnTo>
                    <a:pt x="361" y="661"/>
                  </a:lnTo>
                  <a:lnTo>
                    <a:pt x="361" y="601"/>
                  </a:lnTo>
                  <a:lnTo>
                    <a:pt x="421" y="180"/>
                  </a:lnTo>
                  <a:lnTo>
                    <a:pt x="361" y="180"/>
                  </a:lnTo>
                  <a:lnTo>
                    <a:pt x="361" y="240"/>
                  </a:lnTo>
                  <a:lnTo>
                    <a:pt x="301" y="420"/>
                  </a:lnTo>
                  <a:lnTo>
                    <a:pt x="240" y="240"/>
                  </a:lnTo>
                  <a:lnTo>
                    <a:pt x="240" y="6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4242925" y="844375"/>
              <a:ext cx="4525" cy="3025"/>
            </a:xfrm>
            <a:custGeom>
              <a:rect b="b" l="l" r="r" t="t"/>
              <a:pathLst>
                <a:path extrusionOk="0" h="121" w="181">
                  <a:moveTo>
                    <a:pt x="0" y="0"/>
                  </a:moveTo>
                  <a:lnTo>
                    <a:pt x="0" y="120"/>
                  </a:lnTo>
                  <a:lnTo>
                    <a:pt x="120" y="60"/>
                  </a:lnTo>
                  <a:lnTo>
                    <a:pt x="181" y="60"/>
                  </a:lnTo>
                  <a:lnTo>
                    <a:pt x="1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4224925" y="827875"/>
              <a:ext cx="12025" cy="36025"/>
            </a:xfrm>
            <a:custGeom>
              <a:rect b="b" l="l" r="r" t="t"/>
              <a:pathLst>
                <a:path extrusionOk="0" h="1441" w="481">
                  <a:moveTo>
                    <a:pt x="240" y="0"/>
                  </a:moveTo>
                  <a:lnTo>
                    <a:pt x="120" y="540"/>
                  </a:lnTo>
                  <a:lnTo>
                    <a:pt x="60" y="1141"/>
                  </a:lnTo>
                  <a:lnTo>
                    <a:pt x="0" y="1441"/>
                  </a:lnTo>
                  <a:lnTo>
                    <a:pt x="240" y="1321"/>
                  </a:lnTo>
                  <a:lnTo>
                    <a:pt x="480" y="1081"/>
                  </a:lnTo>
                  <a:lnTo>
                    <a:pt x="480" y="961"/>
                  </a:lnTo>
                  <a:lnTo>
                    <a:pt x="360" y="1021"/>
                  </a:lnTo>
                  <a:lnTo>
                    <a:pt x="300" y="1021"/>
                  </a:lnTo>
                  <a:lnTo>
                    <a:pt x="360" y="961"/>
                  </a:lnTo>
                  <a:lnTo>
                    <a:pt x="420" y="901"/>
                  </a:lnTo>
                  <a:lnTo>
                    <a:pt x="360" y="720"/>
                  </a:lnTo>
                  <a:lnTo>
                    <a:pt x="24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4200900" y="832375"/>
              <a:ext cx="19550" cy="54050"/>
            </a:xfrm>
            <a:custGeom>
              <a:rect b="b" l="l" r="r" t="t"/>
              <a:pathLst>
                <a:path extrusionOk="0" h="2162" w="782">
                  <a:moveTo>
                    <a:pt x="361" y="0"/>
                  </a:moveTo>
                  <a:lnTo>
                    <a:pt x="361" y="60"/>
                  </a:lnTo>
                  <a:lnTo>
                    <a:pt x="181" y="660"/>
                  </a:lnTo>
                  <a:lnTo>
                    <a:pt x="61" y="1321"/>
                  </a:lnTo>
                  <a:lnTo>
                    <a:pt x="61" y="1681"/>
                  </a:lnTo>
                  <a:lnTo>
                    <a:pt x="1" y="1921"/>
                  </a:lnTo>
                  <a:lnTo>
                    <a:pt x="61" y="2161"/>
                  </a:lnTo>
                  <a:lnTo>
                    <a:pt x="361" y="1861"/>
                  </a:lnTo>
                  <a:lnTo>
                    <a:pt x="241" y="1921"/>
                  </a:lnTo>
                  <a:lnTo>
                    <a:pt x="181" y="1921"/>
                  </a:lnTo>
                  <a:lnTo>
                    <a:pt x="241" y="1861"/>
                  </a:lnTo>
                  <a:lnTo>
                    <a:pt x="361" y="1801"/>
                  </a:lnTo>
                  <a:lnTo>
                    <a:pt x="661" y="1501"/>
                  </a:lnTo>
                  <a:lnTo>
                    <a:pt x="781" y="1441"/>
                  </a:lnTo>
                  <a:lnTo>
                    <a:pt x="721" y="1141"/>
                  </a:lnTo>
                  <a:lnTo>
                    <a:pt x="601" y="961"/>
                  </a:lnTo>
                  <a:lnTo>
                    <a:pt x="541" y="660"/>
                  </a:lnTo>
                  <a:lnTo>
                    <a:pt x="421" y="300"/>
                  </a:lnTo>
                  <a:lnTo>
                    <a:pt x="3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4489025" y="589275"/>
              <a:ext cx="4525" cy="10525"/>
            </a:xfrm>
            <a:custGeom>
              <a:rect b="b" l="l" r="r" t="t"/>
              <a:pathLst>
                <a:path extrusionOk="0" h="421" w="181">
                  <a:moveTo>
                    <a:pt x="121" y="0"/>
                  </a:moveTo>
                  <a:lnTo>
                    <a:pt x="61" y="180"/>
                  </a:lnTo>
                  <a:lnTo>
                    <a:pt x="1" y="420"/>
                  </a:lnTo>
                  <a:lnTo>
                    <a:pt x="121" y="300"/>
                  </a:lnTo>
                  <a:lnTo>
                    <a:pt x="1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5236350" y="1168500"/>
              <a:ext cx="1525" cy="25"/>
            </a:xfrm>
            <a:custGeom>
              <a:rect b="b" l="l" r="r" t="t"/>
              <a:pathLst>
                <a:path extrusionOk="0" h="1" w="61">
                  <a:moveTo>
                    <a:pt x="0" y="1"/>
                  </a:moveTo>
                  <a:lnTo>
                    <a:pt x="0" y="1"/>
                  </a:lnTo>
                  <a:lnTo>
                    <a:pt x="60" y="1"/>
                  </a:lnTo>
                  <a:lnTo>
                    <a:pt x="60" y="1"/>
                  </a:lnTo>
                  <a:lnTo>
                    <a:pt x="60" y="1"/>
                  </a:lnTo>
                  <a:lnTo>
                    <a:pt x="6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5282875" y="1212025"/>
              <a:ext cx="3025" cy="6025"/>
            </a:xfrm>
            <a:custGeom>
              <a:rect b="b" l="l" r="r" t="t"/>
              <a:pathLst>
                <a:path extrusionOk="0" h="241" w="121">
                  <a:moveTo>
                    <a:pt x="0" y="1"/>
                  </a:moveTo>
                  <a:lnTo>
                    <a:pt x="60" y="121"/>
                  </a:lnTo>
                  <a:lnTo>
                    <a:pt x="120" y="241"/>
                  </a:lnTo>
                  <a:lnTo>
                    <a:pt x="120" y="241"/>
                  </a:lnTo>
                  <a:lnTo>
                    <a:pt x="6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5426925" y="1219525"/>
              <a:ext cx="15025" cy="9050"/>
            </a:xfrm>
            <a:custGeom>
              <a:rect b="b" l="l" r="r" t="t"/>
              <a:pathLst>
                <a:path extrusionOk="0" h="362" w="601">
                  <a:moveTo>
                    <a:pt x="1" y="1"/>
                  </a:moveTo>
                  <a:lnTo>
                    <a:pt x="61" y="61"/>
                  </a:lnTo>
                  <a:lnTo>
                    <a:pt x="421" y="361"/>
                  </a:lnTo>
                  <a:lnTo>
                    <a:pt x="601" y="301"/>
                  </a:lnTo>
                  <a:lnTo>
                    <a:pt x="541" y="301"/>
                  </a:lnTo>
                  <a:lnTo>
                    <a:pt x="421" y="181"/>
                  </a:lnTo>
                  <a:lnTo>
                    <a:pt x="24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5245350" y="1129500"/>
              <a:ext cx="1525" cy="25"/>
            </a:xfrm>
            <a:custGeom>
              <a:rect b="b" l="l" r="r" t="t"/>
              <a:pathLst>
                <a:path extrusionOk="0" h="1" w="61">
                  <a:moveTo>
                    <a:pt x="1" y="0"/>
                  </a:moveTo>
                  <a:lnTo>
                    <a:pt x="1" y="0"/>
                  </a:lnTo>
                  <a:lnTo>
                    <a:pt x="1" y="0"/>
                  </a:lnTo>
                  <a:lnTo>
                    <a:pt x="1" y="0"/>
                  </a:lnTo>
                  <a:lnTo>
                    <a:pt x="61" y="0"/>
                  </a:lnTo>
                  <a:lnTo>
                    <a:pt x="6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5179325" y="1001950"/>
              <a:ext cx="25" cy="25"/>
            </a:xfrm>
            <a:custGeom>
              <a:rect b="b" l="l" r="r" t="t"/>
              <a:pathLst>
                <a:path extrusionOk="0" h="1" w="1">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5234850" y="1257050"/>
              <a:ext cx="10525" cy="3025"/>
            </a:xfrm>
            <a:custGeom>
              <a:rect b="b" l="l" r="r" t="t"/>
              <a:pathLst>
                <a:path extrusionOk="0" h="121" w="421">
                  <a:moveTo>
                    <a:pt x="0" y="1"/>
                  </a:moveTo>
                  <a:lnTo>
                    <a:pt x="301" y="121"/>
                  </a:lnTo>
                  <a:lnTo>
                    <a:pt x="361" y="121"/>
                  </a:lnTo>
                  <a:lnTo>
                    <a:pt x="421" y="61"/>
                  </a:lnTo>
                  <a:lnTo>
                    <a:pt x="301"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5305375" y="1215025"/>
              <a:ext cx="30050" cy="36050"/>
            </a:xfrm>
            <a:custGeom>
              <a:rect b="b" l="l" r="r" t="t"/>
              <a:pathLst>
                <a:path extrusionOk="0" h="1442" w="1202">
                  <a:moveTo>
                    <a:pt x="1201" y="1"/>
                  </a:moveTo>
                  <a:lnTo>
                    <a:pt x="961" y="421"/>
                  </a:lnTo>
                  <a:lnTo>
                    <a:pt x="481" y="901"/>
                  </a:lnTo>
                  <a:lnTo>
                    <a:pt x="301" y="1141"/>
                  </a:lnTo>
                  <a:lnTo>
                    <a:pt x="601" y="541"/>
                  </a:lnTo>
                  <a:lnTo>
                    <a:pt x="121" y="1261"/>
                  </a:lnTo>
                  <a:lnTo>
                    <a:pt x="1" y="1441"/>
                  </a:lnTo>
                  <a:lnTo>
                    <a:pt x="1" y="1441"/>
                  </a:lnTo>
                  <a:lnTo>
                    <a:pt x="601" y="1321"/>
                  </a:lnTo>
                  <a:lnTo>
                    <a:pt x="841" y="901"/>
                  </a:lnTo>
                  <a:lnTo>
                    <a:pt x="120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5180825" y="1234550"/>
              <a:ext cx="28525" cy="34525"/>
            </a:xfrm>
            <a:custGeom>
              <a:rect b="b" l="l" r="r" t="t"/>
              <a:pathLst>
                <a:path extrusionOk="0" h="1381" w="1141">
                  <a:moveTo>
                    <a:pt x="181" y="0"/>
                  </a:moveTo>
                  <a:lnTo>
                    <a:pt x="61" y="300"/>
                  </a:lnTo>
                  <a:lnTo>
                    <a:pt x="1" y="480"/>
                  </a:lnTo>
                  <a:lnTo>
                    <a:pt x="61" y="480"/>
                  </a:lnTo>
                  <a:lnTo>
                    <a:pt x="601" y="1021"/>
                  </a:lnTo>
                  <a:lnTo>
                    <a:pt x="1081" y="1381"/>
                  </a:lnTo>
                  <a:lnTo>
                    <a:pt x="1141" y="1321"/>
                  </a:lnTo>
                  <a:lnTo>
                    <a:pt x="1021" y="1081"/>
                  </a:lnTo>
                  <a:lnTo>
                    <a:pt x="1021" y="1021"/>
                  </a:lnTo>
                  <a:lnTo>
                    <a:pt x="781" y="780"/>
                  </a:lnTo>
                  <a:lnTo>
                    <a:pt x="661" y="600"/>
                  </a:lnTo>
                  <a:lnTo>
                    <a:pt x="901" y="780"/>
                  </a:lnTo>
                  <a:lnTo>
                    <a:pt x="601" y="480"/>
                  </a:lnTo>
                  <a:lnTo>
                    <a:pt x="421" y="300"/>
                  </a:lnTo>
                  <a:lnTo>
                    <a:pt x="601" y="420"/>
                  </a:lnTo>
                  <a:lnTo>
                    <a:pt x="1141" y="720"/>
                  </a:lnTo>
                  <a:lnTo>
                    <a:pt x="1081" y="540"/>
                  </a:lnTo>
                  <a:lnTo>
                    <a:pt x="1021" y="480"/>
                  </a:lnTo>
                  <a:lnTo>
                    <a:pt x="901" y="420"/>
                  </a:lnTo>
                  <a:lnTo>
                    <a:pt x="841" y="360"/>
                  </a:lnTo>
                  <a:lnTo>
                    <a:pt x="361" y="180"/>
                  </a:lnTo>
                  <a:lnTo>
                    <a:pt x="301" y="120"/>
                  </a:lnTo>
                  <a:lnTo>
                    <a:pt x="241" y="120"/>
                  </a:lnTo>
                  <a:lnTo>
                    <a:pt x="241" y="60"/>
                  </a:lnTo>
                  <a:lnTo>
                    <a:pt x="1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5210850" y="1249550"/>
              <a:ext cx="22525" cy="13525"/>
            </a:xfrm>
            <a:custGeom>
              <a:rect b="b" l="l" r="r" t="t"/>
              <a:pathLst>
                <a:path extrusionOk="0" h="541" w="901">
                  <a:moveTo>
                    <a:pt x="0" y="0"/>
                  </a:moveTo>
                  <a:lnTo>
                    <a:pt x="180" y="240"/>
                  </a:lnTo>
                  <a:lnTo>
                    <a:pt x="756" y="481"/>
                  </a:lnTo>
                  <a:lnTo>
                    <a:pt x="756" y="481"/>
                  </a:lnTo>
                  <a:lnTo>
                    <a:pt x="420" y="240"/>
                  </a:lnTo>
                  <a:lnTo>
                    <a:pt x="120" y="60"/>
                  </a:lnTo>
                  <a:lnTo>
                    <a:pt x="0" y="0"/>
                  </a:lnTo>
                  <a:close/>
                  <a:moveTo>
                    <a:pt x="756" y="481"/>
                  </a:moveTo>
                  <a:lnTo>
                    <a:pt x="840" y="541"/>
                  </a:lnTo>
                  <a:lnTo>
                    <a:pt x="900" y="541"/>
                  </a:lnTo>
                  <a:lnTo>
                    <a:pt x="756" y="48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5296375" y="1248050"/>
              <a:ext cx="3025" cy="4525"/>
            </a:xfrm>
            <a:custGeom>
              <a:rect b="b" l="l" r="r" t="t"/>
              <a:pathLst>
                <a:path extrusionOk="0" h="181" w="121">
                  <a:moveTo>
                    <a:pt x="121" y="0"/>
                  </a:moveTo>
                  <a:lnTo>
                    <a:pt x="91" y="90"/>
                  </a:lnTo>
                  <a:lnTo>
                    <a:pt x="121" y="60"/>
                  </a:lnTo>
                  <a:lnTo>
                    <a:pt x="121" y="0"/>
                  </a:lnTo>
                  <a:close/>
                  <a:moveTo>
                    <a:pt x="91" y="90"/>
                  </a:moveTo>
                  <a:lnTo>
                    <a:pt x="0" y="180"/>
                  </a:lnTo>
                  <a:lnTo>
                    <a:pt x="61" y="180"/>
                  </a:lnTo>
                  <a:lnTo>
                    <a:pt x="91" y="9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5243850" y="1067975"/>
              <a:ext cx="7525" cy="4525"/>
            </a:xfrm>
            <a:custGeom>
              <a:rect b="b" l="l" r="r" t="t"/>
              <a:pathLst>
                <a:path extrusionOk="0" h="181" w="301">
                  <a:moveTo>
                    <a:pt x="1" y="0"/>
                  </a:moveTo>
                  <a:lnTo>
                    <a:pt x="1" y="120"/>
                  </a:lnTo>
                  <a:lnTo>
                    <a:pt x="301" y="18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5327900" y="1218025"/>
              <a:ext cx="21025" cy="30050"/>
            </a:xfrm>
            <a:custGeom>
              <a:rect b="b" l="l" r="r" t="t"/>
              <a:pathLst>
                <a:path extrusionOk="0" h="1202" w="841">
                  <a:moveTo>
                    <a:pt x="840" y="1"/>
                  </a:moveTo>
                  <a:lnTo>
                    <a:pt x="720" y="181"/>
                  </a:lnTo>
                  <a:lnTo>
                    <a:pt x="180" y="961"/>
                  </a:lnTo>
                  <a:lnTo>
                    <a:pt x="0" y="1201"/>
                  </a:lnTo>
                  <a:lnTo>
                    <a:pt x="420" y="1081"/>
                  </a:lnTo>
                  <a:lnTo>
                    <a:pt x="720" y="301"/>
                  </a:lnTo>
                  <a:lnTo>
                    <a:pt x="84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5251350" y="1123500"/>
              <a:ext cx="1525" cy="1525"/>
            </a:xfrm>
            <a:custGeom>
              <a:rect b="b" l="l" r="r" t="t"/>
              <a:pathLst>
                <a:path extrusionOk="0" h="61" w="61">
                  <a:moveTo>
                    <a:pt x="1" y="0"/>
                  </a:moveTo>
                  <a:lnTo>
                    <a:pt x="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5153825" y="1234550"/>
              <a:ext cx="31525" cy="43525"/>
            </a:xfrm>
            <a:custGeom>
              <a:rect b="b" l="l" r="r" t="t"/>
              <a:pathLst>
                <a:path extrusionOk="0" h="1741" w="1261">
                  <a:moveTo>
                    <a:pt x="900" y="0"/>
                  </a:moveTo>
                  <a:lnTo>
                    <a:pt x="840" y="60"/>
                  </a:lnTo>
                  <a:lnTo>
                    <a:pt x="720" y="420"/>
                  </a:lnTo>
                  <a:lnTo>
                    <a:pt x="600" y="540"/>
                  </a:lnTo>
                  <a:lnTo>
                    <a:pt x="360" y="1081"/>
                  </a:lnTo>
                  <a:lnTo>
                    <a:pt x="120" y="1501"/>
                  </a:lnTo>
                  <a:lnTo>
                    <a:pt x="60" y="1621"/>
                  </a:lnTo>
                  <a:lnTo>
                    <a:pt x="0" y="1741"/>
                  </a:lnTo>
                  <a:lnTo>
                    <a:pt x="720" y="1621"/>
                  </a:lnTo>
                  <a:lnTo>
                    <a:pt x="720" y="1561"/>
                  </a:lnTo>
                  <a:lnTo>
                    <a:pt x="780" y="1621"/>
                  </a:lnTo>
                  <a:lnTo>
                    <a:pt x="1261" y="1501"/>
                  </a:lnTo>
                  <a:lnTo>
                    <a:pt x="900" y="961"/>
                  </a:lnTo>
                  <a:lnTo>
                    <a:pt x="900" y="901"/>
                  </a:lnTo>
                  <a:lnTo>
                    <a:pt x="780" y="1021"/>
                  </a:lnTo>
                  <a:lnTo>
                    <a:pt x="840" y="720"/>
                  </a:lnTo>
                  <a:lnTo>
                    <a:pt x="840" y="600"/>
                  </a:lnTo>
                  <a:lnTo>
                    <a:pt x="900" y="300"/>
                  </a:lnTo>
                  <a:lnTo>
                    <a:pt x="90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5447950" y="1263050"/>
              <a:ext cx="13525" cy="10525"/>
            </a:xfrm>
            <a:custGeom>
              <a:rect b="b" l="l" r="r" t="t"/>
              <a:pathLst>
                <a:path extrusionOk="0" h="421" w="541">
                  <a:moveTo>
                    <a:pt x="0" y="1"/>
                  </a:moveTo>
                  <a:lnTo>
                    <a:pt x="240" y="421"/>
                  </a:lnTo>
                  <a:lnTo>
                    <a:pt x="540" y="421"/>
                  </a:lnTo>
                  <a:lnTo>
                    <a:pt x="6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5450950" y="1273550"/>
              <a:ext cx="25" cy="1525"/>
            </a:xfrm>
            <a:custGeom>
              <a:rect b="b" l="l" r="r" t="t"/>
              <a:pathLst>
                <a:path extrusionOk="0" h="61" w="1">
                  <a:moveTo>
                    <a:pt x="0" y="61"/>
                  </a:moveTo>
                  <a:lnTo>
                    <a:pt x="0" y="61"/>
                  </a:lnTo>
                  <a:lnTo>
                    <a:pt x="0" y="1"/>
                  </a:lnTo>
                  <a:lnTo>
                    <a:pt x="0" y="1"/>
                  </a:lnTo>
                  <a:lnTo>
                    <a:pt x="0" y="61"/>
                  </a:lnTo>
                  <a:lnTo>
                    <a:pt x="0" y="6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5285875" y="1192525"/>
              <a:ext cx="28525" cy="61550"/>
            </a:xfrm>
            <a:custGeom>
              <a:rect b="b" l="l" r="r" t="t"/>
              <a:pathLst>
                <a:path extrusionOk="0" h="2462" w="1141">
                  <a:moveTo>
                    <a:pt x="1141" y="0"/>
                  </a:moveTo>
                  <a:lnTo>
                    <a:pt x="961" y="241"/>
                  </a:lnTo>
                  <a:lnTo>
                    <a:pt x="541" y="661"/>
                  </a:lnTo>
                  <a:lnTo>
                    <a:pt x="420" y="781"/>
                  </a:lnTo>
                  <a:lnTo>
                    <a:pt x="120" y="1261"/>
                  </a:lnTo>
                  <a:lnTo>
                    <a:pt x="180" y="1441"/>
                  </a:lnTo>
                  <a:lnTo>
                    <a:pt x="60" y="1321"/>
                  </a:lnTo>
                  <a:lnTo>
                    <a:pt x="0" y="1381"/>
                  </a:lnTo>
                  <a:lnTo>
                    <a:pt x="120" y="1681"/>
                  </a:lnTo>
                  <a:lnTo>
                    <a:pt x="120" y="1801"/>
                  </a:lnTo>
                  <a:lnTo>
                    <a:pt x="60" y="1741"/>
                  </a:lnTo>
                  <a:lnTo>
                    <a:pt x="0" y="1681"/>
                  </a:lnTo>
                  <a:lnTo>
                    <a:pt x="0" y="2041"/>
                  </a:lnTo>
                  <a:lnTo>
                    <a:pt x="120" y="2461"/>
                  </a:lnTo>
                  <a:lnTo>
                    <a:pt x="360" y="2401"/>
                  </a:lnTo>
                  <a:lnTo>
                    <a:pt x="481" y="2221"/>
                  </a:lnTo>
                  <a:lnTo>
                    <a:pt x="601" y="1981"/>
                  </a:lnTo>
                  <a:lnTo>
                    <a:pt x="420" y="2041"/>
                  </a:lnTo>
                  <a:lnTo>
                    <a:pt x="300" y="2101"/>
                  </a:lnTo>
                  <a:lnTo>
                    <a:pt x="300" y="2101"/>
                  </a:lnTo>
                  <a:lnTo>
                    <a:pt x="360" y="2041"/>
                  </a:lnTo>
                  <a:lnTo>
                    <a:pt x="541" y="1861"/>
                  </a:lnTo>
                  <a:lnTo>
                    <a:pt x="721" y="1741"/>
                  </a:lnTo>
                  <a:lnTo>
                    <a:pt x="781" y="1501"/>
                  </a:lnTo>
                  <a:lnTo>
                    <a:pt x="901" y="1201"/>
                  </a:lnTo>
                  <a:lnTo>
                    <a:pt x="1021" y="601"/>
                  </a:lnTo>
                  <a:lnTo>
                    <a:pt x="1141" y="60"/>
                  </a:lnTo>
                  <a:lnTo>
                    <a:pt x="11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5278375" y="1183525"/>
              <a:ext cx="6025" cy="9025"/>
            </a:xfrm>
            <a:custGeom>
              <a:rect b="b" l="l" r="r" t="t"/>
              <a:pathLst>
                <a:path extrusionOk="0" h="361" w="241">
                  <a:moveTo>
                    <a:pt x="180" y="0"/>
                  </a:moveTo>
                  <a:lnTo>
                    <a:pt x="60" y="120"/>
                  </a:lnTo>
                  <a:lnTo>
                    <a:pt x="0" y="120"/>
                  </a:lnTo>
                  <a:lnTo>
                    <a:pt x="120" y="360"/>
                  </a:lnTo>
                  <a:lnTo>
                    <a:pt x="180" y="240"/>
                  </a:lnTo>
                  <a:lnTo>
                    <a:pt x="240" y="120"/>
                  </a:lnTo>
                  <a:lnTo>
                    <a:pt x="18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5440425" y="1275050"/>
              <a:ext cx="1525" cy="1525"/>
            </a:xfrm>
            <a:custGeom>
              <a:rect b="b" l="l" r="r" t="t"/>
              <a:pathLst>
                <a:path extrusionOk="0" h="61" w="61">
                  <a:moveTo>
                    <a:pt x="1" y="1"/>
                  </a:moveTo>
                  <a:lnTo>
                    <a:pt x="1" y="61"/>
                  </a:lnTo>
                  <a:lnTo>
                    <a:pt x="61" y="6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5267875" y="1165500"/>
              <a:ext cx="3025" cy="4550"/>
            </a:xfrm>
            <a:custGeom>
              <a:rect b="b" l="l" r="r" t="t"/>
              <a:pathLst>
                <a:path extrusionOk="0" h="182" w="121">
                  <a:moveTo>
                    <a:pt x="0" y="1"/>
                  </a:moveTo>
                  <a:lnTo>
                    <a:pt x="60" y="61"/>
                  </a:lnTo>
                  <a:lnTo>
                    <a:pt x="60" y="121"/>
                  </a:lnTo>
                  <a:lnTo>
                    <a:pt x="60" y="181"/>
                  </a:lnTo>
                  <a:lnTo>
                    <a:pt x="120" y="181"/>
                  </a:lnTo>
                  <a:lnTo>
                    <a:pt x="120" y="12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5273875" y="1174525"/>
              <a:ext cx="4525" cy="6025"/>
            </a:xfrm>
            <a:custGeom>
              <a:rect b="b" l="l" r="r" t="t"/>
              <a:pathLst>
                <a:path extrusionOk="0" h="241" w="181">
                  <a:moveTo>
                    <a:pt x="60" y="0"/>
                  </a:moveTo>
                  <a:lnTo>
                    <a:pt x="0" y="60"/>
                  </a:lnTo>
                  <a:lnTo>
                    <a:pt x="60" y="240"/>
                  </a:lnTo>
                  <a:lnTo>
                    <a:pt x="18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5239350" y="1177525"/>
              <a:ext cx="1525" cy="1525"/>
            </a:xfrm>
            <a:custGeom>
              <a:rect b="b" l="l" r="r" t="t"/>
              <a:pathLst>
                <a:path extrusionOk="0" h="61" w="61">
                  <a:moveTo>
                    <a:pt x="61" y="0"/>
                  </a:moveTo>
                  <a:lnTo>
                    <a:pt x="1" y="60"/>
                  </a:lnTo>
                  <a:lnTo>
                    <a:pt x="6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5281375" y="1180525"/>
              <a:ext cx="16525" cy="39025"/>
            </a:xfrm>
            <a:custGeom>
              <a:rect b="b" l="l" r="r" t="t"/>
              <a:pathLst>
                <a:path extrusionOk="0" h="1561" w="661">
                  <a:moveTo>
                    <a:pt x="661" y="0"/>
                  </a:moveTo>
                  <a:lnTo>
                    <a:pt x="300" y="540"/>
                  </a:lnTo>
                  <a:lnTo>
                    <a:pt x="120" y="781"/>
                  </a:lnTo>
                  <a:lnTo>
                    <a:pt x="120" y="841"/>
                  </a:lnTo>
                  <a:lnTo>
                    <a:pt x="60" y="841"/>
                  </a:lnTo>
                  <a:lnTo>
                    <a:pt x="0" y="901"/>
                  </a:lnTo>
                  <a:lnTo>
                    <a:pt x="120" y="1021"/>
                  </a:lnTo>
                  <a:lnTo>
                    <a:pt x="180" y="1381"/>
                  </a:lnTo>
                  <a:lnTo>
                    <a:pt x="240" y="1561"/>
                  </a:lnTo>
                  <a:lnTo>
                    <a:pt x="420" y="1021"/>
                  </a:lnTo>
                  <a:lnTo>
                    <a:pt x="540" y="480"/>
                  </a:lnTo>
                  <a:lnTo>
                    <a:pt x="6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5276875" y="1191025"/>
              <a:ext cx="3025" cy="6025"/>
            </a:xfrm>
            <a:custGeom>
              <a:rect b="b" l="l" r="r" t="t"/>
              <a:pathLst>
                <a:path extrusionOk="0" h="241" w="121">
                  <a:moveTo>
                    <a:pt x="0" y="0"/>
                  </a:moveTo>
                  <a:lnTo>
                    <a:pt x="60" y="240"/>
                  </a:lnTo>
                  <a:lnTo>
                    <a:pt x="120" y="240"/>
                  </a:lnTo>
                  <a:lnTo>
                    <a:pt x="120" y="18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5242350" y="1245050"/>
              <a:ext cx="6025" cy="3025"/>
            </a:xfrm>
            <a:custGeom>
              <a:rect b="b" l="l" r="r" t="t"/>
              <a:pathLst>
                <a:path extrusionOk="0" h="121" w="241">
                  <a:moveTo>
                    <a:pt x="241" y="0"/>
                  </a:moveTo>
                  <a:lnTo>
                    <a:pt x="1" y="120"/>
                  </a:lnTo>
                  <a:lnTo>
                    <a:pt x="241" y="120"/>
                  </a:lnTo>
                  <a:lnTo>
                    <a:pt x="2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5174825" y="1147500"/>
              <a:ext cx="1525" cy="25"/>
            </a:xfrm>
            <a:custGeom>
              <a:rect b="b" l="l" r="r" t="t"/>
              <a:pathLst>
                <a:path extrusionOk="0" h="1" w="61">
                  <a:moveTo>
                    <a:pt x="0" y="1"/>
                  </a:moveTo>
                  <a:lnTo>
                    <a:pt x="0" y="1"/>
                  </a:lnTo>
                  <a:lnTo>
                    <a:pt x="60" y="1"/>
                  </a:lnTo>
                  <a:lnTo>
                    <a:pt x="60" y="1"/>
                  </a:lnTo>
                  <a:lnTo>
                    <a:pt x="0" y="1"/>
                  </a:lnTo>
                  <a:lnTo>
                    <a:pt x="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5278375" y="1290075"/>
              <a:ext cx="4525" cy="15025"/>
            </a:xfrm>
            <a:custGeom>
              <a:rect b="b" l="l" r="r" t="t"/>
              <a:pathLst>
                <a:path extrusionOk="0" h="601" w="181">
                  <a:moveTo>
                    <a:pt x="60" y="0"/>
                  </a:moveTo>
                  <a:lnTo>
                    <a:pt x="0" y="600"/>
                  </a:lnTo>
                  <a:lnTo>
                    <a:pt x="180" y="60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5080275" y="1119000"/>
              <a:ext cx="24050" cy="43525"/>
            </a:xfrm>
            <a:custGeom>
              <a:rect b="b" l="l" r="r" t="t"/>
              <a:pathLst>
                <a:path extrusionOk="0" h="1741" w="962">
                  <a:moveTo>
                    <a:pt x="481" y="480"/>
                  </a:moveTo>
                  <a:lnTo>
                    <a:pt x="541" y="660"/>
                  </a:lnTo>
                  <a:lnTo>
                    <a:pt x="571" y="720"/>
                  </a:lnTo>
                  <a:lnTo>
                    <a:pt x="481" y="480"/>
                  </a:lnTo>
                  <a:close/>
                  <a:moveTo>
                    <a:pt x="1" y="0"/>
                  </a:moveTo>
                  <a:lnTo>
                    <a:pt x="301" y="901"/>
                  </a:lnTo>
                  <a:lnTo>
                    <a:pt x="601" y="1681"/>
                  </a:lnTo>
                  <a:lnTo>
                    <a:pt x="601" y="1741"/>
                  </a:lnTo>
                  <a:lnTo>
                    <a:pt x="961" y="1381"/>
                  </a:lnTo>
                  <a:lnTo>
                    <a:pt x="901" y="1261"/>
                  </a:lnTo>
                  <a:lnTo>
                    <a:pt x="721" y="1021"/>
                  </a:lnTo>
                  <a:lnTo>
                    <a:pt x="571" y="720"/>
                  </a:lnTo>
                  <a:lnTo>
                    <a:pt x="661" y="961"/>
                  </a:lnTo>
                  <a:lnTo>
                    <a:pt x="721" y="1141"/>
                  </a:lnTo>
                  <a:lnTo>
                    <a:pt x="601" y="1021"/>
                  </a:lnTo>
                  <a:lnTo>
                    <a:pt x="421" y="780"/>
                  </a:lnTo>
                  <a:lnTo>
                    <a:pt x="241" y="4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5194325" y="1291575"/>
              <a:ext cx="3025" cy="3025"/>
            </a:xfrm>
            <a:custGeom>
              <a:rect b="b" l="l" r="r" t="t"/>
              <a:pathLst>
                <a:path extrusionOk="0" h="121" w="121">
                  <a:moveTo>
                    <a:pt x="1" y="0"/>
                  </a:moveTo>
                  <a:lnTo>
                    <a:pt x="12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5176325" y="1293075"/>
              <a:ext cx="28525" cy="16525"/>
            </a:xfrm>
            <a:custGeom>
              <a:rect b="b" l="l" r="r" t="t"/>
              <a:pathLst>
                <a:path extrusionOk="0" h="661" w="1141">
                  <a:moveTo>
                    <a:pt x="361" y="0"/>
                  </a:moveTo>
                  <a:lnTo>
                    <a:pt x="0" y="60"/>
                  </a:lnTo>
                  <a:lnTo>
                    <a:pt x="241" y="240"/>
                  </a:lnTo>
                  <a:lnTo>
                    <a:pt x="481" y="420"/>
                  </a:lnTo>
                  <a:lnTo>
                    <a:pt x="1141" y="660"/>
                  </a:lnTo>
                  <a:lnTo>
                    <a:pt x="961" y="540"/>
                  </a:lnTo>
                  <a:lnTo>
                    <a:pt x="3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4883700" y="1788275"/>
              <a:ext cx="609275" cy="148600"/>
            </a:xfrm>
            <a:custGeom>
              <a:rect b="b" l="l" r="r" t="t"/>
              <a:pathLst>
                <a:path extrusionOk="0" h="5944" w="24371">
                  <a:moveTo>
                    <a:pt x="24371" y="1"/>
                  </a:moveTo>
                  <a:lnTo>
                    <a:pt x="60" y="4322"/>
                  </a:lnTo>
                  <a:lnTo>
                    <a:pt x="0" y="5943"/>
                  </a:lnTo>
                  <a:lnTo>
                    <a:pt x="0" y="5943"/>
                  </a:lnTo>
                  <a:lnTo>
                    <a:pt x="24371" y="1621"/>
                  </a:lnTo>
                  <a:lnTo>
                    <a:pt x="2437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4879200" y="1099475"/>
              <a:ext cx="216125" cy="222125"/>
            </a:xfrm>
            <a:custGeom>
              <a:rect b="b" l="l" r="r" t="t"/>
              <a:pathLst>
                <a:path extrusionOk="0" h="8885" w="8645">
                  <a:moveTo>
                    <a:pt x="5643" y="4383"/>
                  </a:moveTo>
                  <a:lnTo>
                    <a:pt x="5523" y="4443"/>
                  </a:lnTo>
                  <a:lnTo>
                    <a:pt x="5403" y="4443"/>
                  </a:lnTo>
                  <a:lnTo>
                    <a:pt x="5523" y="4383"/>
                  </a:lnTo>
                  <a:close/>
                  <a:moveTo>
                    <a:pt x="6363" y="1"/>
                  </a:moveTo>
                  <a:lnTo>
                    <a:pt x="6183" y="61"/>
                  </a:lnTo>
                  <a:lnTo>
                    <a:pt x="6183" y="241"/>
                  </a:lnTo>
                  <a:lnTo>
                    <a:pt x="6063" y="661"/>
                  </a:lnTo>
                  <a:lnTo>
                    <a:pt x="6063" y="1021"/>
                  </a:lnTo>
                  <a:lnTo>
                    <a:pt x="6063" y="1381"/>
                  </a:lnTo>
                  <a:lnTo>
                    <a:pt x="6063" y="1742"/>
                  </a:lnTo>
                  <a:lnTo>
                    <a:pt x="6183" y="2042"/>
                  </a:lnTo>
                  <a:lnTo>
                    <a:pt x="6243" y="2282"/>
                  </a:lnTo>
                  <a:lnTo>
                    <a:pt x="6243" y="2342"/>
                  </a:lnTo>
                  <a:lnTo>
                    <a:pt x="6183" y="2282"/>
                  </a:lnTo>
                  <a:lnTo>
                    <a:pt x="6063" y="2102"/>
                  </a:lnTo>
                  <a:lnTo>
                    <a:pt x="5943" y="1802"/>
                  </a:lnTo>
                  <a:lnTo>
                    <a:pt x="5763" y="1441"/>
                  </a:lnTo>
                  <a:lnTo>
                    <a:pt x="5703" y="1021"/>
                  </a:lnTo>
                  <a:lnTo>
                    <a:pt x="5643" y="661"/>
                  </a:lnTo>
                  <a:lnTo>
                    <a:pt x="5643" y="361"/>
                  </a:lnTo>
                  <a:lnTo>
                    <a:pt x="5583" y="541"/>
                  </a:lnTo>
                  <a:lnTo>
                    <a:pt x="5583" y="661"/>
                  </a:lnTo>
                  <a:lnTo>
                    <a:pt x="5523" y="961"/>
                  </a:lnTo>
                  <a:lnTo>
                    <a:pt x="5523" y="1321"/>
                  </a:lnTo>
                  <a:lnTo>
                    <a:pt x="5523" y="1742"/>
                  </a:lnTo>
                  <a:lnTo>
                    <a:pt x="5583" y="2102"/>
                  </a:lnTo>
                  <a:lnTo>
                    <a:pt x="5643" y="2402"/>
                  </a:lnTo>
                  <a:lnTo>
                    <a:pt x="5763" y="2642"/>
                  </a:lnTo>
                  <a:lnTo>
                    <a:pt x="5763" y="2702"/>
                  </a:lnTo>
                  <a:lnTo>
                    <a:pt x="5703" y="2642"/>
                  </a:lnTo>
                  <a:lnTo>
                    <a:pt x="5583" y="2462"/>
                  </a:lnTo>
                  <a:lnTo>
                    <a:pt x="5403" y="2162"/>
                  </a:lnTo>
                  <a:lnTo>
                    <a:pt x="5223" y="1802"/>
                  </a:lnTo>
                  <a:lnTo>
                    <a:pt x="5103" y="1381"/>
                  </a:lnTo>
                  <a:lnTo>
                    <a:pt x="5043" y="961"/>
                  </a:lnTo>
                  <a:lnTo>
                    <a:pt x="5043" y="661"/>
                  </a:lnTo>
                  <a:lnTo>
                    <a:pt x="5043" y="481"/>
                  </a:lnTo>
                  <a:lnTo>
                    <a:pt x="4922" y="481"/>
                  </a:lnTo>
                  <a:lnTo>
                    <a:pt x="4982" y="1021"/>
                  </a:lnTo>
                  <a:lnTo>
                    <a:pt x="5043" y="1261"/>
                  </a:lnTo>
                  <a:lnTo>
                    <a:pt x="5043" y="1441"/>
                  </a:lnTo>
                  <a:lnTo>
                    <a:pt x="5103" y="1621"/>
                  </a:lnTo>
                  <a:lnTo>
                    <a:pt x="5223" y="2102"/>
                  </a:lnTo>
                  <a:lnTo>
                    <a:pt x="5403" y="2582"/>
                  </a:lnTo>
                  <a:lnTo>
                    <a:pt x="5643" y="3002"/>
                  </a:lnTo>
                  <a:lnTo>
                    <a:pt x="5943" y="3362"/>
                  </a:lnTo>
                  <a:lnTo>
                    <a:pt x="6123" y="3602"/>
                  </a:lnTo>
                  <a:lnTo>
                    <a:pt x="5883" y="3422"/>
                  </a:lnTo>
                  <a:lnTo>
                    <a:pt x="5403" y="2942"/>
                  </a:lnTo>
                  <a:lnTo>
                    <a:pt x="5403" y="3002"/>
                  </a:lnTo>
                  <a:lnTo>
                    <a:pt x="5343" y="2942"/>
                  </a:lnTo>
                  <a:lnTo>
                    <a:pt x="5163" y="2822"/>
                  </a:lnTo>
                  <a:lnTo>
                    <a:pt x="5103" y="2762"/>
                  </a:lnTo>
                  <a:lnTo>
                    <a:pt x="4802" y="2822"/>
                  </a:lnTo>
                  <a:lnTo>
                    <a:pt x="5463" y="3302"/>
                  </a:lnTo>
                  <a:lnTo>
                    <a:pt x="5703" y="3422"/>
                  </a:lnTo>
                  <a:lnTo>
                    <a:pt x="5463" y="3362"/>
                  </a:lnTo>
                  <a:lnTo>
                    <a:pt x="4862" y="3122"/>
                  </a:lnTo>
                  <a:lnTo>
                    <a:pt x="5223" y="3362"/>
                  </a:lnTo>
                  <a:lnTo>
                    <a:pt x="4922" y="3242"/>
                  </a:lnTo>
                  <a:lnTo>
                    <a:pt x="4562" y="3122"/>
                  </a:lnTo>
                  <a:lnTo>
                    <a:pt x="4142" y="3122"/>
                  </a:lnTo>
                  <a:lnTo>
                    <a:pt x="3962" y="3062"/>
                  </a:lnTo>
                  <a:lnTo>
                    <a:pt x="4742" y="3542"/>
                  </a:lnTo>
                  <a:lnTo>
                    <a:pt x="5643" y="4023"/>
                  </a:lnTo>
                  <a:lnTo>
                    <a:pt x="6063" y="4203"/>
                  </a:lnTo>
                  <a:lnTo>
                    <a:pt x="5583" y="4083"/>
                  </a:lnTo>
                  <a:lnTo>
                    <a:pt x="5163" y="3963"/>
                  </a:lnTo>
                  <a:lnTo>
                    <a:pt x="4382" y="3963"/>
                  </a:lnTo>
                  <a:lnTo>
                    <a:pt x="3902" y="3842"/>
                  </a:lnTo>
                  <a:lnTo>
                    <a:pt x="4202" y="4023"/>
                  </a:lnTo>
                  <a:lnTo>
                    <a:pt x="4742" y="4203"/>
                  </a:lnTo>
                  <a:lnTo>
                    <a:pt x="5223" y="4383"/>
                  </a:lnTo>
                  <a:lnTo>
                    <a:pt x="5403" y="4443"/>
                  </a:lnTo>
                  <a:lnTo>
                    <a:pt x="5163" y="4443"/>
                  </a:lnTo>
                  <a:lnTo>
                    <a:pt x="4682" y="4383"/>
                  </a:lnTo>
                  <a:lnTo>
                    <a:pt x="4142" y="4263"/>
                  </a:lnTo>
                  <a:lnTo>
                    <a:pt x="3242" y="4023"/>
                  </a:lnTo>
                  <a:lnTo>
                    <a:pt x="3902" y="4323"/>
                  </a:lnTo>
                  <a:lnTo>
                    <a:pt x="3062" y="4143"/>
                  </a:lnTo>
                  <a:lnTo>
                    <a:pt x="3482" y="4443"/>
                  </a:lnTo>
                  <a:lnTo>
                    <a:pt x="3902" y="4743"/>
                  </a:lnTo>
                  <a:lnTo>
                    <a:pt x="4262" y="4923"/>
                  </a:lnTo>
                  <a:lnTo>
                    <a:pt x="4562" y="4983"/>
                  </a:lnTo>
                  <a:lnTo>
                    <a:pt x="4262" y="4983"/>
                  </a:lnTo>
                  <a:lnTo>
                    <a:pt x="3842" y="4863"/>
                  </a:lnTo>
                  <a:lnTo>
                    <a:pt x="3362" y="4683"/>
                  </a:lnTo>
                  <a:lnTo>
                    <a:pt x="2461" y="4263"/>
                  </a:lnTo>
                  <a:lnTo>
                    <a:pt x="2161" y="4083"/>
                  </a:lnTo>
                  <a:lnTo>
                    <a:pt x="2461" y="4443"/>
                  </a:lnTo>
                  <a:lnTo>
                    <a:pt x="2822" y="4743"/>
                  </a:lnTo>
                  <a:lnTo>
                    <a:pt x="3182" y="5043"/>
                  </a:lnTo>
                  <a:lnTo>
                    <a:pt x="3542" y="5223"/>
                  </a:lnTo>
                  <a:lnTo>
                    <a:pt x="3782" y="5343"/>
                  </a:lnTo>
                  <a:lnTo>
                    <a:pt x="3542" y="5343"/>
                  </a:lnTo>
                  <a:lnTo>
                    <a:pt x="3122" y="5223"/>
                  </a:lnTo>
                  <a:lnTo>
                    <a:pt x="2641" y="4983"/>
                  </a:lnTo>
                  <a:lnTo>
                    <a:pt x="2221" y="4743"/>
                  </a:lnTo>
                  <a:lnTo>
                    <a:pt x="1861" y="4443"/>
                  </a:lnTo>
                  <a:lnTo>
                    <a:pt x="1381" y="4083"/>
                  </a:lnTo>
                  <a:lnTo>
                    <a:pt x="1201" y="3902"/>
                  </a:lnTo>
                  <a:lnTo>
                    <a:pt x="1321" y="4083"/>
                  </a:lnTo>
                  <a:lnTo>
                    <a:pt x="1561" y="4563"/>
                  </a:lnTo>
                  <a:lnTo>
                    <a:pt x="1801" y="4923"/>
                  </a:lnTo>
                  <a:lnTo>
                    <a:pt x="2041" y="5283"/>
                  </a:lnTo>
                  <a:lnTo>
                    <a:pt x="2401" y="5643"/>
                  </a:lnTo>
                  <a:lnTo>
                    <a:pt x="2641" y="5883"/>
                  </a:lnTo>
                  <a:lnTo>
                    <a:pt x="2882" y="6063"/>
                  </a:lnTo>
                  <a:lnTo>
                    <a:pt x="2641" y="5943"/>
                  </a:lnTo>
                  <a:lnTo>
                    <a:pt x="2281" y="5763"/>
                  </a:lnTo>
                  <a:lnTo>
                    <a:pt x="1861" y="5463"/>
                  </a:lnTo>
                  <a:lnTo>
                    <a:pt x="1561" y="5223"/>
                  </a:lnTo>
                  <a:lnTo>
                    <a:pt x="1261" y="4923"/>
                  </a:lnTo>
                  <a:lnTo>
                    <a:pt x="1621" y="5343"/>
                  </a:lnTo>
                  <a:lnTo>
                    <a:pt x="2041" y="5823"/>
                  </a:lnTo>
                  <a:lnTo>
                    <a:pt x="2461" y="6123"/>
                  </a:lnTo>
                  <a:lnTo>
                    <a:pt x="2882" y="6304"/>
                  </a:lnTo>
                  <a:lnTo>
                    <a:pt x="3182" y="6364"/>
                  </a:lnTo>
                  <a:lnTo>
                    <a:pt x="2882" y="6364"/>
                  </a:lnTo>
                  <a:lnTo>
                    <a:pt x="2401" y="6243"/>
                  </a:lnTo>
                  <a:lnTo>
                    <a:pt x="1921" y="6063"/>
                  </a:lnTo>
                  <a:lnTo>
                    <a:pt x="1441" y="5763"/>
                  </a:lnTo>
                  <a:lnTo>
                    <a:pt x="1021" y="5403"/>
                  </a:lnTo>
                  <a:lnTo>
                    <a:pt x="901" y="5223"/>
                  </a:lnTo>
                  <a:lnTo>
                    <a:pt x="961" y="5403"/>
                  </a:lnTo>
                  <a:lnTo>
                    <a:pt x="1021" y="5523"/>
                  </a:lnTo>
                  <a:lnTo>
                    <a:pt x="1141" y="5703"/>
                  </a:lnTo>
                  <a:lnTo>
                    <a:pt x="1381" y="6063"/>
                  </a:lnTo>
                  <a:lnTo>
                    <a:pt x="1741" y="6424"/>
                  </a:lnTo>
                  <a:lnTo>
                    <a:pt x="2161" y="6724"/>
                  </a:lnTo>
                  <a:lnTo>
                    <a:pt x="2521" y="6964"/>
                  </a:lnTo>
                  <a:lnTo>
                    <a:pt x="2762" y="7084"/>
                  </a:lnTo>
                  <a:lnTo>
                    <a:pt x="2461" y="7024"/>
                  </a:lnTo>
                  <a:lnTo>
                    <a:pt x="2041" y="6904"/>
                  </a:lnTo>
                  <a:lnTo>
                    <a:pt x="1561" y="6664"/>
                  </a:lnTo>
                  <a:lnTo>
                    <a:pt x="1141" y="6304"/>
                  </a:lnTo>
                  <a:lnTo>
                    <a:pt x="781" y="6003"/>
                  </a:lnTo>
                  <a:lnTo>
                    <a:pt x="601" y="5823"/>
                  </a:lnTo>
                  <a:lnTo>
                    <a:pt x="481" y="5643"/>
                  </a:lnTo>
                  <a:lnTo>
                    <a:pt x="841" y="6304"/>
                  </a:lnTo>
                  <a:lnTo>
                    <a:pt x="1321" y="6844"/>
                  </a:lnTo>
                  <a:lnTo>
                    <a:pt x="1501" y="7084"/>
                  </a:lnTo>
                  <a:lnTo>
                    <a:pt x="1261" y="6904"/>
                  </a:lnTo>
                  <a:lnTo>
                    <a:pt x="661" y="6484"/>
                  </a:lnTo>
                  <a:lnTo>
                    <a:pt x="360" y="6243"/>
                  </a:lnTo>
                  <a:lnTo>
                    <a:pt x="120" y="5943"/>
                  </a:lnTo>
                  <a:lnTo>
                    <a:pt x="180" y="6123"/>
                  </a:lnTo>
                  <a:lnTo>
                    <a:pt x="360" y="6784"/>
                  </a:lnTo>
                  <a:lnTo>
                    <a:pt x="661" y="7324"/>
                  </a:lnTo>
                  <a:lnTo>
                    <a:pt x="781" y="7504"/>
                  </a:lnTo>
                  <a:lnTo>
                    <a:pt x="841" y="7564"/>
                  </a:lnTo>
                  <a:lnTo>
                    <a:pt x="781" y="7564"/>
                  </a:lnTo>
                  <a:lnTo>
                    <a:pt x="601" y="7384"/>
                  </a:lnTo>
                  <a:lnTo>
                    <a:pt x="360" y="7204"/>
                  </a:lnTo>
                  <a:lnTo>
                    <a:pt x="120" y="6904"/>
                  </a:lnTo>
                  <a:lnTo>
                    <a:pt x="0" y="6784"/>
                  </a:lnTo>
                  <a:lnTo>
                    <a:pt x="60" y="7084"/>
                  </a:lnTo>
                  <a:lnTo>
                    <a:pt x="180" y="7444"/>
                  </a:lnTo>
                  <a:lnTo>
                    <a:pt x="360" y="7924"/>
                  </a:lnTo>
                  <a:lnTo>
                    <a:pt x="541" y="8284"/>
                  </a:lnTo>
                  <a:lnTo>
                    <a:pt x="721" y="8645"/>
                  </a:lnTo>
                  <a:lnTo>
                    <a:pt x="901" y="8885"/>
                  </a:lnTo>
                  <a:lnTo>
                    <a:pt x="961" y="8885"/>
                  </a:lnTo>
                  <a:lnTo>
                    <a:pt x="4502" y="8284"/>
                  </a:lnTo>
                  <a:lnTo>
                    <a:pt x="5463" y="6724"/>
                  </a:lnTo>
                  <a:lnTo>
                    <a:pt x="6423" y="5283"/>
                  </a:lnTo>
                  <a:lnTo>
                    <a:pt x="7504" y="3842"/>
                  </a:lnTo>
                  <a:lnTo>
                    <a:pt x="8644" y="2582"/>
                  </a:lnTo>
                  <a:lnTo>
                    <a:pt x="8584" y="2522"/>
                  </a:lnTo>
                  <a:lnTo>
                    <a:pt x="8104" y="1802"/>
                  </a:lnTo>
                  <a:lnTo>
                    <a:pt x="7684" y="1021"/>
                  </a:lnTo>
                  <a:lnTo>
                    <a:pt x="7564" y="841"/>
                  </a:lnTo>
                  <a:lnTo>
                    <a:pt x="7684" y="1561"/>
                  </a:lnTo>
                  <a:lnTo>
                    <a:pt x="7984" y="2282"/>
                  </a:lnTo>
                  <a:lnTo>
                    <a:pt x="8044" y="2522"/>
                  </a:lnTo>
                  <a:lnTo>
                    <a:pt x="7864" y="2342"/>
                  </a:lnTo>
                  <a:lnTo>
                    <a:pt x="7504" y="1742"/>
                  </a:lnTo>
                  <a:lnTo>
                    <a:pt x="7504" y="1802"/>
                  </a:lnTo>
                  <a:lnTo>
                    <a:pt x="7684" y="2162"/>
                  </a:lnTo>
                  <a:lnTo>
                    <a:pt x="7864" y="2522"/>
                  </a:lnTo>
                  <a:lnTo>
                    <a:pt x="7984" y="2762"/>
                  </a:lnTo>
                  <a:lnTo>
                    <a:pt x="7804" y="2582"/>
                  </a:lnTo>
                  <a:lnTo>
                    <a:pt x="7504" y="2282"/>
                  </a:lnTo>
                  <a:lnTo>
                    <a:pt x="7263" y="1922"/>
                  </a:lnTo>
                  <a:lnTo>
                    <a:pt x="7083" y="1561"/>
                  </a:lnTo>
                  <a:lnTo>
                    <a:pt x="6903" y="1261"/>
                  </a:lnTo>
                  <a:lnTo>
                    <a:pt x="6963" y="1501"/>
                  </a:lnTo>
                  <a:lnTo>
                    <a:pt x="7023" y="1922"/>
                  </a:lnTo>
                  <a:lnTo>
                    <a:pt x="7083" y="2222"/>
                  </a:lnTo>
                  <a:lnTo>
                    <a:pt x="7203" y="2462"/>
                  </a:lnTo>
                  <a:lnTo>
                    <a:pt x="7203" y="2522"/>
                  </a:lnTo>
                  <a:lnTo>
                    <a:pt x="7143" y="2462"/>
                  </a:lnTo>
                  <a:lnTo>
                    <a:pt x="7023" y="2282"/>
                  </a:lnTo>
                  <a:lnTo>
                    <a:pt x="6843" y="1982"/>
                  </a:lnTo>
                  <a:lnTo>
                    <a:pt x="6663" y="1561"/>
                  </a:lnTo>
                  <a:lnTo>
                    <a:pt x="6423" y="781"/>
                  </a:lnTo>
                  <a:lnTo>
                    <a:pt x="6363" y="301"/>
                  </a:lnTo>
                  <a:lnTo>
                    <a:pt x="6363"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5209325" y="1179025"/>
              <a:ext cx="3050" cy="3025"/>
            </a:xfrm>
            <a:custGeom>
              <a:rect b="b" l="l" r="r" t="t"/>
              <a:pathLst>
                <a:path extrusionOk="0" h="121" w="122">
                  <a:moveTo>
                    <a:pt x="1" y="0"/>
                  </a:moveTo>
                  <a:lnTo>
                    <a:pt x="1" y="120"/>
                  </a:lnTo>
                  <a:lnTo>
                    <a:pt x="121" y="12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5213850" y="1158000"/>
              <a:ext cx="19525" cy="9025"/>
            </a:xfrm>
            <a:custGeom>
              <a:rect b="b" l="l" r="r" t="t"/>
              <a:pathLst>
                <a:path extrusionOk="0" h="361" w="781">
                  <a:moveTo>
                    <a:pt x="720" y="1"/>
                  </a:moveTo>
                  <a:lnTo>
                    <a:pt x="480" y="121"/>
                  </a:lnTo>
                  <a:lnTo>
                    <a:pt x="780" y="61"/>
                  </a:lnTo>
                  <a:lnTo>
                    <a:pt x="720" y="1"/>
                  </a:lnTo>
                  <a:close/>
                  <a:moveTo>
                    <a:pt x="480" y="121"/>
                  </a:moveTo>
                  <a:lnTo>
                    <a:pt x="180" y="181"/>
                  </a:lnTo>
                  <a:lnTo>
                    <a:pt x="180" y="241"/>
                  </a:lnTo>
                  <a:lnTo>
                    <a:pt x="0" y="241"/>
                  </a:lnTo>
                  <a:lnTo>
                    <a:pt x="0" y="361"/>
                  </a:lnTo>
                  <a:lnTo>
                    <a:pt x="240" y="301"/>
                  </a:lnTo>
                  <a:lnTo>
                    <a:pt x="480" y="12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5119300" y="1057475"/>
              <a:ext cx="6025" cy="7525"/>
            </a:xfrm>
            <a:custGeom>
              <a:rect b="b" l="l" r="r" t="t"/>
              <a:pathLst>
                <a:path extrusionOk="0" h="301" w="241">
                  <a:moveTo>
                    <a:pt x="60" y="0"/>
                  </a:moveTo>
                  <a:lnTo>
                    <a:pt x="0" y="180"/>
                  </a:lnTo>
                  <a:lnTo>
                    <a:pt x="241" y="300"/>
                  </a:lnTo>
                  <a:lnTo>
                    <a:pt x="181" y="12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5128300" y="1122000"/>
              <a:ext cx="3025" cy="6025"/>
            </a:xfrm>
            <a:custGeom>
              <a:rect b="b" l="l" r="r" t="t"/>
              <a:pathLst>
                <a:path extrusionOk="0" h="241" w="121">
                  <a:moveTo>
                    <a:pt x="1" y="0"/>
                  </a:moveTo>
                  <a:lnTo>
                    <a:pt x="61" y="240"/>
                  </a:lnTo>
                  <a:lnTo>
                    <a:pt x="121" y="18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5099800" y="1096475"/>
              <a:ext cx="12025" cy="55550"/>
            </a:xfrm>
            <a:custGeom>
              <a:rect b="b" l="l" r="r" t="t"/>
              <a:pathLst>
                <a:path extrusionOk="0" h="2222" w="481">
                  <a:moveTo>
                    <a:pt x="60" y="1"/>
                  </a:moveTo>
                  <a:lnTo>
                    <a:pt x="60" y="361"/>
                  </a:lnTo>
                  <a:lnTo>
                    <a:pt x="0" y="781"/>
                  </a:lnTo>
                  <a:lnTo>
                    <a:pt x="60" y="1501"/>
                  </a:lnTo>
                  <a:lnTo>
                    <a:pt x="180" y="2162"/>
                  </a:lnTo>
                  <a:lnTo>
                    <a:pt x="240" y="2222"/>
                  </a:lnTo>
                  <a:lnTo>
                    <a:pt x="480" y="1922"/>
                  </a:lnTo>
                  <a:lnTo>
                    <a:pt x="360" y="1561"/>
                  </a:lnTo>
                  <a:lnTo>
                    <a:pt x="180" y="1021"/>
                  </a:lnTo>
                  <a:lnTo>
                    <a:pt x="120" y="481"/>
                  </a:lnTo>
                  <a:lnTo>
                    <a:pt x="120" y="61"/>
                  </a:lnTo>
                  <a:lnTo>
                    <a:pt x="18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5147800" y="1269050"/>
              <a:ext cx="4550" cy="10525"/>
            </a:xfrm>
            <a:custGeom>
              <a:rect b="b" l="l" r="r" t="t"/>
              <a:pathLst>
                <a:path extrusionOk="0" h="421" w="182">
                  <a:moveTo>
                    <a:pt x="181" y="1"/>
                  </a:moveTo>
                  <a:lnTo>
                    <a:pt x="121" y="181"/>
                  </a:lnTo>
                  <a:lnTo>
                    <a:pt x="181" y="61"/>
                  </a:lnTo>
                  <a:lnTo>
                    <a:pt x="181" y="1"/>
                  </a:lnTo>
                  <a:close/>
                  <a:moveTo>
                    <a:pt x="121" y="181"/>
                  </a:moveTo>
                  <a:lnTo>
                    <a:pt x="1" y="421"/>
                  </a:lnTo>
                  <a:lnTo>
                    <a:pt x="1" y="421"/>
                  </a:lnTo>
                  <a:lnTo>
                    <a:pt x="61" y="361"/>
                  </a:lnTo>
                  <a:lnTo>
                    <a:pt x="121" y="18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5158325" y="1155000"/>
              <a:ext cx="7525" cy="7525"/>
            </a:xfrm>
            <a:custGeom>
              <a:rect b="b" l="l" r="r" t="t"/>
              <a:pathLst>
                <a:path extrusionOk="0" h="301" w="301">
                  <a:moveTo>
                    <a:pt x="120" y="1"/>
                  </a:moveTo>
                  <a:lnTo>
                    <a:pt x="0" y="121"/>
                  </a:lnTo>
                  <a:lnTo>
                    <a:pt x="0" y="181"/>
                  </a:lnTo>
                  <a:lnTo>
                    <a:pt x="120" y="301"/>
                  </a:lnTo>
                  <a:lnTo>
                    <a:pt x="180" y="301"/>
                  </a:lnTo>
                  <a:lnTo>
                    <a:pt x="300" y="181"/>
                  </a:lnTo>
                  <a:lnTo>
                    <a:pt x="300" y="12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5189825" y="1260050"/>
              <a:ext cx="9025" cy="10525"/>
            </a:xfrm>
            <a:custGeom>
              <a:rect b="b" l="l" r="r" t="t"/>
              <a:pathLst>
                <a:path extrusionOk="0" h="421" w="361">
                  <a:moveTo>
                    <a:pt x="1" y="1"/>
                  </a:moveTo>
                  <a:lnTo>
                    <a:pt x="301" y="421"/>
                  </a:lnTo>
                  <a:lnTo>
                    <a:pt x="361" y="421"/>
                  </a:lnTo>
                  <a:lnTo>
                    <a:pt x="12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5176325" y="1248050"/>
              <a:ext cx="16525" cy="24025"/>
            </a:xfrm>
            <a:custGeom>
              <a:rect b="b" l="l" r="r" t="t"/>
              <a:pathLst>
                <a:path extrusionOk="0" h="961" w="661">
                  <a:moveTo>
                    <a:pt x="181" y="0"/>
                  </a:moveTo>
                  <a:lnTo>
                    <a:pt x="60" y="180"/>
                  </a:lnTo>
                  <a:lnTo>
                    <a:pt x="0" y="240"/>
                  </a:lnTo>
                  <a:lnTo>
                    <a:pt x="60" y="361"/>
                  </a:lnTo>
                  <a:lnTo>
                    <a:pt x="601" y="961"/>
                  </a:lnTo>
                  <a:lnTo>
                    <a:pt x="661" y="901"/>
                  </a:lnTo>
                  <a:lnTo>
                    <a:pt x="481" y="541"/>
                  </a:lnTo>
                  <a:lnTo>
                    <a:pt x="421" y="300"/>
                  </a:lnTo>
                  <a:lnTo>
                    <a:pt x="1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5264850" y="1040950"/>
              <a:ext cx="6050" cy="22550"/>
            </a:xfrm>
            <a:custGeom>
              <a:rect b="b" l="l" r="r" t="t"/>
              <a:pathLst>
                <a:path extrusionOk="0" h="902" w="242">
                  <a:moveTo>
                    <a:pt x="1" y="1"/>
                  </a:moveTo>
                  <a:lnTo>
                    <a:pt x="1" y="121"/>
                  </a:lnTo>
                  <a:lnTo>
                    <a:pt x="1" y="841"/>
                  </a:lnTo>
                  <a:lnTo>
                    <a:pt x="1" y="901"/>
                  </a:lnTo>
                  <a:lnTo>
                    <a:pt x="241" y="901"/>
                  </a:lnTo>
                  <a:lnTo>
                    <a:pt x="181" y="54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5263350" y="1064975"/>
              <a:ext cx="12050" cy="13525"/>
            </a:xfrm>
            <a:custGeom>
              <a:rect b="b" l="l" r="r" t="t"/>
              <a:pathLst>
                <a:path extrusionOk="0" h="541" w="482">
                  <a:moveTo>
                    <a:pt x="481" y="0"/>
                  </a:moveTo>
                  <a:lnTo>
                    <a:pt x="421" y="60"/>
                  </a:lnTo>
                  <a:lnTo>
                    <a:pt x="421" y="180"/>
                  </a:lnTo>
                  <a:lnTo>
                    <a:pt x="361" y="360"/>
                  </a:lnTo>
                  <a:lnTo>
                    <a:pt x="301" y="180"/>
                  </a:lnTo>
                  <a:lnTo>
                    <a:pt x="301" y="60"/>
                  </a:lnTo>
                  <a:lnTo>
                    <a:pt x="61" y="60"/>
                  </a:lnTo>
                  <a:lnTo>
                    <a:pt x="1" y="420"/>
                  </a:lnTo>
                  <a:lnTo>
                    <a:pt x="301" y="480"/>
                  </a:lnTo>
                  <a:lnTo>
                    <a:pt x="481" y="540"/>
                  </a:lnTo>
                  <a:lnTo>
                    <a:pt x="481" y="480"/>
                  </a:lnTo>
                  <a:lnTo>
                    <a:pt x="481" y="300"/>
                  </a:lnTo>
                  <a:lnTo>
                    <a:pt x="4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5252850" y="1066475"/>
              <a:ext cx="9025" cy="7525"/>
            </a:xfrm>
            <a:custGeom>
              <a:rect b="b" l="l" r="r" t="t"/>
              <a:pathLst>
                <a:path extrusionOk="0" h="301" w="361">
                  <a:moveTo>
                    <a:pt x="301" y="0"/>
                  </a:moveTo>
                  <a:lnTo>
                    <a:pt x="121" y="60"/>
                  </a:lnTo>
                  <a:lnTo>
                    <a:pt x="61" y="180"/>
                  </a:lnTo>
                  <a:lnTo>
                    <a:pt x="61" y="120"/>
                  </a:lnTo>
                  <a:lnTo>
                    <a:pt x="61" y="60"/>
                  </a:lnTo>
                  <a:lnTo>
                    <a:pt x="1" y="60"/>
                  </a:lnTo>
                  <a:lnTo>
                    <a:pt x="1" y="240"/>
                  </a:lnTo>
                  <a:lnTo>
                    <a:pt x="61" y="240"/>
                  </a:lnTo>
                  <a:lnTo>
                    <a:pt x="361" y="30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5185325" y="1222525"/>
              <a:ext cx="1525" cy="13550"/>
            </a:xfrm>
            <a:custGeom>
              <a:rect b="b" l="l" r="r" t="t"/>
              <a:pathLst>
                <a:path extrusionOk="0" h="542" w="61">
                  <a:moveTo>
                    <a:pt x="61" y="1"/>
                  </a:moveTo>
                  <a:lnTo>
                    <a:pt x="1" y="481"/>
                  </a:lnTo>
                  <a:lnTo>
                    <a:pt x="61" y="541"/>
                  </a:lnTo>
                  <a:lnTo>
                    <a:pt x="61" y="18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5221350" y="1143000"/>
              <a:ext cx="3025" cy="1525"/>
            </a:xfrm>
            <a:custGeom>
              <a:rect b="b" l="l" r="r" t="t"/>
              <a:pathLst>
                <a:path extrusionOk="0" h="61" w="121">
                  <a:moveTo>
                    <a:pt x="60" y="1"/>
                  </a:moveTo>
                  <a:lnTo>
                    <a:pt x="0" y="61"/>
                  </a:lnTo>
                  <a:lnTo>
                    <a:pt x="120" y="61"/>
                  </a:lnTo>
                  <a:lnTo>
                    <a:pt x="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5090775" y="977925"/>
              <a:ext cx="7550" cy="4525"/>
            </a:xfrm>
            <a:custGeom>
              <a:rect b="b" l="l" r="r" t="t"/>
              <a:pathLst>
                <a:path extrusionOk="0" h="181" w="302">
                  <a:moveTo>
                    <a:pt x="1" y="1"/>
                  </a:moveTo>
                  <a:lnTo>
                    <a:pt x="61" y="121"/>
                  </a:lnTo>
                  <a:lnTo>
                    <a:pt x="301" y="181"/>
                  </a:lnTo>
                  <a:lnTo>
                    <a:pt x="301" y="1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5134300" y="1272050"/>
              <a:ext cx="6025" cy="9025"/>
            </a:xfrm>
            <a:custGeom>
              <a:rect b="b" l="l" r="r" t="t"/>
              <a:pathLst>
                <a:path extrusionOk="0" h="361" w="241">
                  <a:moveTo>
                    <a:pt x="241" y="1"/>
                  </a:moveTo>
                  <a:lnTo>
                    <a:pt x="1" y="241"/>
                  </a:lnTo>
                  <a:lnTo>
                    <a:pt x="61" y="301"/>
                  </a:lnTo>
                  <a:lnTo>
                    <a:pt x="61" y="361"/>
                  </a:lnTo>
                  <a:lnTo>
                    <a:pt x="121" y="361"/>
                  </a:lnTo>
                  <a:lnTo>
                    <a:pt x="24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5057775" y="959925"/>
              <a:ext cx="63050" cy="22525"/>
            </a:xfrm>
            <a:custGeom>
              <a:rect b="b" l="l" r="r" t="t"/>
              <a:pathLst>
                <a:path extrusionOk="0" h="901" w="2522">
                  <a:moveTo>
                    <a:pt x="0" y="0"/>
                  </a:moveTo>
                  <a:lnTo>
                    <a:pt x="481" y="421"/>
                  </a:lnTo>
                  <a:lnTo>
                    <a:pt x="481" y="361"/>
                  </a:lnTo>
                  <a:lnTo>
                    <a:pt x="661" y="421"/>
                  </a:lnTo>
                  <a:lnTo>
                    <a:pt x="1081" y="541"/>
                  </a:lnTo>
                  <a:lnTo>
                    <a:pt x="1141" y="541"/>
                  </a:lnTo>
                  <a:lnTo>
                    <a:pt x="1441" y="601"/>
                  </a:lnTo>
                  <a:lnTo>
                    <a:pt x="1441" y="541"/>
                  </a:lnTo>
                  <a:lnTo>
                    <a:pt x="1501" y="601"/>
                  </a:lnTo>
                  <a:lnTo>
                    <a:pt x="2281" y="841"/>
                  </a:lnTo>
                  <a:lnTo>
                    <a:pt x="2521" y="901"/>
                  </a:lnTo>
                  <a:lnTo>
                    <a:pt x="2461" y="781"/>
                  </a:lnTo>
                  <a:lnTo>
                    <a:pt x="2041" y="661"/>
                  </a:lnTo>
                  <a:lnTo>
                    <a:pt x="1621" y="481"/>
                  </a:lnTo>
                  <a:lnTo>
                    <a:pt x="901" y="180"/>
                  </a:lnTo>
                  <a:lnTo>
                    <a:pt x="18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5051775" y="1161000"/>
              <a:ext cx="120075" cy="135100"/>
            </a:xfrm>
            <a:custGeom>
              <a:rect b="b" l="l" r="r" t="t"/>
              <a:pathLst>
                <a:path extrusionOk="0" h="5404" w="4803">
                  <a:moveTo>
                    <a:pt x="4622" y="1141"/>
                  </a:moveTo>
                  <a:lnTo>
                    <a:pt x="4412" y="1351"/>
                  </a:lnTo>
                  <a:lnTo>
                    <a:pt x="4622" y="1201"/>
                  </a:lnTo>
                  <a:lnTo>
                    <a:pt x="4622" y="1141"/>
                  </a:lnTo>
                  <a:close/>
                  <a:moveTo>
                    <a:pt x="4412" y="1351"/>
                  </a:moveTo>
                  <a:lnTo>
                    <a:pt x="4342" y="1401"/>
                  </a:lnTo>
                  <a:lnTo>
                    <a:pt x="4382" y="1381"/>
                  </a:lnTo>
                  <a:lnTo>
                    <a:pt x="4412" y="1351"/>
                  </a:lnTo>
                  <a:close/>
                  <a:moveTo>
                    <a:pt x="2641" y="4383"/>
                  </a:moveTo>
                  <a:lnTo>
                    <a:pt x="2551" y="4443"/>
                  </a:lnTo>
                  <a:lnTo>
                    <a:pt x="2641" y="4383"/>
                  </a:lnTo>
                  <a:close/>
                  <a:moveTo>
                    <a:pt x="2551" y="4443"/>
                  </a:moveTo>
                  <a:lnTo>
                    <a:pt x="2461" y="4503"/>
                  </a:lnTo>
                  <a:lnTo>
                    <a:pt x="2551" y="4443"/>
                  </a:lnTo>
                  <a:close/>
                  <a:moveTo>
                    <a:pt x="2461" y="4503"/>
                  </a:moveTo>
                  <a:lnTo>
                    <a:pt x="2371" y="4563"/>
                  </a:lnTo>
                  <a:lnTo>
                    <a:pt x="2461" y="4503"/>
                  </a:lnTo>
                  <a:close/>
                  <a:moveTo>
                    <a:pt x="2371" y="4563"/>
                  </a:moveTo>
                  <a:lnTo>
                    <a:pt x="2281" y="4623"/>
                  </a:lnTo>
                  <a:lnTo>
                    <a:pt x="2281" y="4623"/>
                  </a:lnTo>
                  <a:lnTo>
                    <a:pt x="2371" y="4563"/>
                  </a:lnTo>
                  <a:close/>
                  <a:moveTo>
                    <a:pt x="4142" y="1"/>
                  </a:moveTo>
                  <a:lnTo>
                    <a:pt x="3482" y="721"/>
                  </a:lnTo>
                  <a:lnTo>
                    <a:pt x="3542" y="781"/>
                  </a:lnTo>
                  <a:lnTo>
                    <a:pt x="3542" y="781"/>
                  </a:lnTo>
                  <a:lnTo>
                    <a:pt x="3422" y="721"/>
                  </a:lnTo>
                  <a:lnTo>
                    <a:pt x="2521" y="1802"/>
                  </a:lnTo>
                  <a:lnTo>
                    <a:pt x="1621" y="2942"/>
                  </a:lnTo>
                  <a:lnTo>
                    <a:pt x="781" y="4143"/>
                  </a:lnTo>
                  <a:lnTo>
                    <a:pt x="0" y="5403"/>
                  </a:lnTo>
                  <a:lnTo>
                    <a:pt x="0" y="5403"/>
                  </a:lnTo>
                  <a:lnTo>
                    <a:pt x="1801" y="5103"/>
                  </a:lnTo>
                  <a:lnTo>
                    <a:pt x="2161" y="4923"/>
                  </a:lnTo>
                  <a:lnTo>
                    <a:pt x="2041" y="4923"/>
                  </a:lnTo>
                  <a:lnTo>
                    <a:pt x="1681" y="5043"/>
                  </a:lnTo>
                  <a:lnTo>
                    <a:pt x="1501" y="5043"/>
                  </a:lnTo>
                  <a:lnTo>
                    <a:pt x="1681" y="4983"/>
                  </a:lnTo>
                  <a:lnTo>
                    <a:pt x="2101" y="4743"/>
                  </a:lnTo>
                  <a:lnTo>
                    <a:pt x="2281" y="4623"/>
                  </a:lnTo>
                  <a:lnTo>
                    <a:pt x="2041" y="4743"/>
                  </a:lnTo>
                  <a:lnTo>
                    <a:pt x="2041" y="4743"/>
                  </a:lnTo>
                  <a:lnTo>
                    <a:pt x="2221" y="4563"/>
                  </a:lnTo>
                  <a:lnTo>
                    <a:pt x="2641" y="4263"/>
                  </a:lnTo>
                  <a:lnTo>
                    <a:pt x="2401" y="4323"/>
                  </a:lnTo>
                  <a:lnTo>
                    <a:pt x="1861" y="4443"/>
                  </a:lnTo>
                  <a:lnTo>
                    <a:pt x="2341" y="4203"/>
                  </a:lnTo>
                  <a:lnTo>
                    <a:pt x="2822" y="3963"/>
                  </a:lnTo>
                  <a:lnTo>
                    <a:pt x="3122" y="3782"/>
                  </a:lnTo>
                  <a:lnTo>
                    <a:pt x="3182" y="3722"/>
                  </a:lnTo>
                  <a:lnTo>
                    <a:pt x="2882" y="3903"/>
                  </a:lnTo>
                  <a:lnTo>
                    <a:pt x="2581" y="3963"/>
                  </a:lnTo>
                  <a:lnTo>
                    <a:pt x="2401" y="4023"/>
                  </a:lnTo>
                  <a:lnTo>
                    <a:pt x="2281" y="4023"/>
                  </a:lnTo>
                  <a:lnTo>
                    <a:pt x="1801" y="4083"/>
                  </a:lnTo>
                  <a:lnTo>
                    <a:pt x="1801" y="4083"/>
                  </a:lnTo>
                  <a:lnTo>
                    <a:pt x="2281" y="3963"/>
                  </a:lnTo>
                  <a:lnTo>
                    <a:pt x="2341" y="3903"/>
                  </a:lnTo>
                  <a:lnTo>
                    <a:pt x="2101" y="3903"/>
                  </a:lnTo>
                  <a:lnTo>
                    <a:pt x="2341" y="3843"/>
                  </a:lnTo>
                  <a:lnTo>
                    <a:pt x="2761" y="3662"/>
                  </a:lnTo>
                  <a:lnTo>
                    <a:pt x="2942" y="3542"/>
                  </a:lnTo>
                  <a:lnTo>
                    <a:pt x="3122" y="3422"/>
                  </a:lnTo>
                  <a:lnTo>
                    <a:pt x="3182" y="3362"/>
                  </a:lnTo>
                  <a:lnTo>
                    <a:pt x="3182" y="3362"/>
                  </a:lnTo>
                  <a:lnTo>
                    <a:pt x="2942" y="3422"/>
                  </a:lnTo>
                  <a:lnTo>
                    <a:pt x="2822" y="3422"/>
                  </a:lnTo>
                  <a:lnTo>
                    <a:pt x="2221" y="3602"/>
                  </a:lnTo>
                  <a:lnTo>
                    <a:pt x="1681" y="3662"/>
                  </a:lnTo>
                  <a:lnTo>
                    <a:pt x="2221" y="3482"/>
                  </a:lnTo>
                  <a:lnTo>
                    <a:pt x="2761" y="3242"/>
                  </a:lnTo>
                  <a:lnTo>
                    <a:pt x="3062" y="3062"/>
                  </a:lnTo>
                  <a:lnTo>
                    <a:pt x="2882" y="3122"/>
                  </a:lnTo>
                  <a:lnTo>
                    <a:pt x="2521" y="3242"/>
                  </a:lnTo>
                  <a:lnTo>
                    <a:pt x="1861" y="3302"/>
                  </a:lnTo>
                  <a:lnTo>
                    <a:pt x="1621" y="3302"/>
                  </a:lnTo>
                  <a:lnTo>
                    <a:pt x="1861" y="3242"/>
                  </a:lnTo>
                  <a:lnTo>
                    <a:pt x="2461" y="3122"/>
                  </a:lnTo>
                  <a:lnTo>
                    <a:pt x="3122" y="2822"/>
                  </a:lnTo>
                  <a:lnTo>
                    <a:pt x="3302" y="2702"/>
                  </a:lnTo>
                  <a:lnTo>
                    <a:pt x="3422" y="2642"/>
                  </a:lnTo>
                  <a:lnTo>
                    <a:pt x="3962" y="2282"/>
                  </a:lnTo>
                  <a:lnTo>
                    <a:pt x="4082" y="2162"/>
                  </a:lnTo>
                  <a:lnTo>
                    <a:pt x="4202" y="2042"/>
                  </a:lnTo>
                  <a:lnTo>
                    <a:pt x="3842" y="2282"/>
                  </a:lnTo>
                  <a:lnTo>
                    <a:pt x="3242" y="2642"/>
                  </a:lnTo>
                  <a:lnTo>
                    <a:pt x="2882" y="2762"/>
                  </a:lnTo>
                  <a:lnTo>
                    <a:pt x="2641" y="2882"/>
                  </a:lnTo>
                  <a:lnTo>
                    <a:pt x="2401" y="2882"/>
                  </a:lnTo>
                  <a:lnTo>
                    <a:pt x="2581" y="2822"/>
                  </a:lnTo>
                  <a:lnTo>
                    <a:pt x="2882" y="2702"/>
                  </a:lnTo>
                  <a:lnTo>
                    <a:pt x="3182" y="2522"/>
                  </a:lnTo>
                  <a:lnTo>
                    <a:pt x="3722" y="2162"/>
                  </a:lnTo>
                  <a:lnTo>
                    <a:pt x="4022" y="1862"/>
                  </a:lnTo>
                  <a:lnTo>
                    <a:pt x="3482" y="2222"/>
                  </a:lnTo>
                  <a:lnTo>
                    <a:pt x="2942" y="2462"/>
                  </a:lnTo>
                  <a:lnTo>
                    <a:pt x="2701" y="2582"/>
                  </a:lnTo>
                  <a:lnTo>
                    <a:pt x="3422" y="2102"/>
                  </a:lnTo>
                  <a:lnTo>
                    <a:pt x="4202" y="1502"/>
                  </a:lnTo>
                  <a:lnTo>
                    <a:pt x="4342" y="1401"/>
                  </a:lnTo>
                  <a:lnTo>
                    <a:pt x="3782" y="1682"/>
                  </a:lnTo>
                  <a:lnTo>
                    <a:pt x="3242" y="1922"/>
                  </a:lnTo>
                  <a:lnTo>
                    <a:pt x="3722" y="1622"/>
                  </a:lnTo>
                  <a:lnTo>
                    <a:pt x="4262" y="1201"/>
                  </a:lnTo>
                  <a:lnTo>
                    <a:pt x="4502" y="961"/>
                  </a:lnTo>
                  <a:lnTo>
                    <a:pt x="4742" y="721"/>
                  </a:lnTo>
                  <a:lnTo>
                    <a:pt x="4802" y="661"/>
                  </a:lnTo>
                  <a:lnTo>
                    <a:pt x="4622" y="781"/>
                  </a:lnTo>
                  <a:lnTo>
                    <a:pt x="3842" y="1261"/>
                  </a:lnTo>
                  <a:lnTo>
                    <a:pt x="3362" y="1562"/>
                  </a:lnTo>
                  <a:lnTo>
                    <a:pt x="3182" y="1682"/>
                  </a:lnTo>
                  <a:lnTo>
                    <a:pt x="3362" y="1502"/>
                  </a:lnTo>
                  <a:lnTo>
                    <a:pt x="3782" y="1201"/>
                  </a:lnTo>
                  <a:lnTo>
                    <a:pt x="4142" y="901"/>
                  </a:lnTo>
                  <a:lnTo>
                    <a:pt x="3902" y="1021"/>
                  </a:lnTo>
                  <a:lnTo>
                    <a:pt x="3482" y="1321"/>
                  </a:lnTo>
                  <a:lnTo>
                    <a:pt x="3302" y="1441"/>
                  </a:lnTo>
                  <a:lnTo>
                    <a:pt x="3482" y="1261"/>
                  </a:lnTo>
                  <a:lnTo>
                    <a:pt x="3842" y="901"/>
                  </a:lnTo>
                  <a:lnTo>
                    <a:pt x="4022" y="781"/>
                  </a:lnTo>
                  <a:lnTo>
                    <a:pt x="3962" y="781"/>
                  </a:lnTo>
                  <a:lnTo>
                    <a:pt x="3482" y="1021"/>
                  </a:lnTo>
                  <a:lnTo>
                    <a:pt x="3902" y="721"/>
                  </a:lnTo>
                  <a:lnTo>
                    <a:pt x="4382" y="361"/>
                  </a:lnTo>
                  <a:lnTo>
                    <a:pt x="4682" y="61"/>
                  </a:lnTo>
                  <a:lnTo>
                    <a:pt x="4742" y="1"/>
                  </a:lnTo>
                  <a:lnTo>
                    <a:pt x="4502" y="121"/>
                  </a:lnTo>
                  <a:lnTo>
                    <a:pt x="4442" y="181"/>
                  </a:lnTo>
                  <a:lnTo>
                    <a:pt x="4442" y="241"/>
                  </a:lnTo>
                  <a:lnTo>
                    <a:pt x="4382" y="181"/>
                  </a:lnTo>
                  <a:lnTo>
                    <a:pt x="3842" y="481"/>
                  </a:lnTo>
                  <a:lnTo>
                    <a:pt x="4322" y="121"/>
                  </a:lnTo>
                  <a:lnTo>
                    <a:pt x="4202"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5251350" y="1347100"/>
              <a:ext cx="4525" cy="12025"/>
            </a:xfrm>
            <a:custGeom>
              <a:rect b="b" l="l" r="r" t="t"/>
              <a:pathLst>
                <a:path extrusionOk="0" h="481" w="181">
                  <a:moveTo>
                    <a:pt x="61" y="0"/>
                  </a:moveTo>
                  <a:lnTo>
                    <a:pt x="1" y="60"/>
                  </a:lnTo>
                  <a:lnTo>
                    <a:pt x="1" y="240"/>
                  </a:lnTo>
                  <a:lnTo>
                    <a:pt x="1" y="480"/>
                  </a:lnTo>
                  <a:lnTo>
                    <a:pt x="181" y="420"/>
                  </a:lnTo>
                  <a:lnTo>
                    <a:pt x="12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5240850" y="1350100"/>
              <a:ext cx="3025" cy="10525"/>
            </a:xfrm>
            <a:custGeom>
              <a:rect b="b" l="l" r="r" t="t"/>
              <a:pathLst>
                <a:path extrusionOk="0" h="421" w="121">
                  <a:moveTo>
                    <a:pt x="1" y="0"/>
                  </a:moveTo>
                  <a:lnTo>
                    <a:pt x="1" y="60"/>
                  </a:lnTo>
                  <a:lnTo>
                    <a:pt x="1" y="360"/>
                  </a:lnTo>
                  <a:lnTo>
                    <a:pt x="1" y="420"/>
                  </a:lnTo>
                  <a:lnTo>
                    <a:pt x="121" y="420"/>
                  </a:lnTo>
                  <a:lnTo>
                    <a:pt x="61" y="12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5200325" y="1186525"/>
              <a:ext cx="3025" cy="6025"/>
            </a:xfrm>
            <a:custGeom>
              <a:rect b="b" l="l" r="r" t="t"/>
              <a:pathLst>
                <a:path extrusionOk="0" h="241" w="121">
                  <a:moveTo>
                    <a:pt x="1" y="0"/>
                  </a:moveTo>
                  <a:lnTo>
                    <a:pt x="1" y="60"/>
                  </a:lnTo>
                  <a:lnTo>
                    <a:pt x="61" y="240"/>
                  </a:lnTo>
                  <a:lnTo>
                    <a:pt x="121" y="240"/>
                  </a:lnTo>
                  <a:lnTo>
                    <a:pt x="121" y="6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5204825" y="1188025"/>
              <a:ext cx="1525" cy="4525"/>
            </a:xfrm>
            <a:custGeom>
              <a:rect b="b" l="l" r="r" t="t"/>
              <a:pathLst>
                <a:path extrusionOk="0" h="181" w="61">
                  <a:moveTo>
                    <a:pt x="1" y="0"/>
                  </a:moveTo>
                  <a:lnTo>
                    <a:pt x="1" y="180"/>
                  </a:lnTo>
                  <a:lnTo>
                    <a:pt x="6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5209325" y="1174525"/>
              <a:ext cx="1550" cy="25"/>
            </a:xfrm>
            <a:custGeom>
              <a:rect b="b" l="l" r="r" t="t"/>
              <a:pathLst>
                <a:path extrusionOk="0" h="1" w="62">
                  <a:moveTo>
                    <a:pt x="1" y="0"/>
                  </a:moveTo>
                  <a:lnTo>
                    <a:pt x="1" y="0"/>
                  </a:lnTo>
                  <a:lnTo>
                    <a:pt x="61" y="0"/>
                  </a:lnTo>
                  <a:lnTo>
                    <a:pt x="61" y="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5203325" y="1197025"/>
              <a:ext cx="3025" cy="25"/>
            </a:xfrm>
            <a:custGeom>
              <a:rect b="b" l="l" r="r" t="t"/>
              <a:pathLst>
                <a:path extrusionOk="0" h="1" w="121">
                  <a:moveTo>
                    <a:pt x="1" y="0"/>
                  </a:moveTo>
                  <a:lnTo>
                    <a:pt x="1" y="0"/>
                  </a:lnTo>
                  <a:lnTo>
                    <a:pt x="121" y="0"/>
                  </a:lnTo>
                  <a:lnTo>
                    <a:pt x="121" y="0"/>
                  </a:lnTo>
                  <a:lnTo>
                    <a:pt x="121" y="0"/>
                  </a:lnTo>
                  <a:lnTo>
                    <a:pt x="121" y="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5201825" y="1195525"/>
              <a:ext cx="25" cy="1525"/>
            </a:xfrm>
            <a:custGeom>
              <a:rect b="b" l="l" r="r" t="t"/>
              <a:pathLst>
                <a:path extrusionOk="0" h="61" w="1">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5195825" y="1165500"/>
              <a:ext cx="3025" cy="6050"/>
            </a:xfrm>
            <a:custGeom>
              <a:rect b="b" l="l" r="r" t="t"/>
              <a:pathLst>
                <a:path extrusionOk="0" h="242" w="121">
                  <a:moveTo>
                    <a:pt x="61" y="1"/>
                  </a:moveTo>
                  <a:lnTo>
                    <a:pt x="1" y="121"/>
                  </a:lnTo>
                  <a:lnTo>
                    <a:pt x="121" y="241"/>
                  </a:lnTo>
                  <a:lnTo>
                    <a:pt x="121" y="181"/>
                  </a:lnTo>
                  <a:lnTo>
                    <a:pt x="121" y="6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5197325" y="1194025"/>
              <a:ext cx="25" cy="1525"/>
            </a:xfrm>
            <a:custGeom>
              <a:rect b="b" l="l" r="r" t="t"/>
              <a:pathLst>
                <a:path extrusionOk="0" h="61" w="1">
                  <a:moveTo>
                    <a:pt x="1" y="0"/>
                  </a:moveTo>
                  <a:lnTo>
                    <a:pt x="1" y="0"/>
                  </a:lnTo>
                  <a:lnTo>
                    <a:pt x="1" y="60"/>
                  </a:lnTo>
                  <a:lnTo>
                    <a:pt x="1" y="6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5164325" y="1344100"/>
              <a:ext cx="24025" cy="7525"/>
            </a:xfrm>
            <a:custGeom>
              <a:rect b="b" l="l" r="r" t="t"/>
              <a:pathLst>
                <a:path extrusionOk="0" h="301" w="961">
                  <a:moveTo>
                    <a:pt x="360" y="0"/>
                  </a:moveTo>
                  <a:lnTo>
                    <a:pt x="0" y="60"/>
                  </a:lnTo>
                  <a:lnTo>
                    <a:pt x="420" y="180"/>
                  </a:lnTo>
                  <a:lnTo>
                    <a:pt x="961" y="300"/>
                  </a:lnTo>
                  <a:lnTo>
                    <a:pt x="961" y="300"/>
                  </a:lnTo>
                  <a:lnTo>
                    <a:pt x="841" y="240"/>
                  </a:lnTo>
                  <a:lnTo>
                    <a:pt x="661" y="180"/>
                  </a:lnTo>
                  <a:lnTo>
                    <a:pt x="3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5194325" y="1185025"/>
              <a:ext cx="3025" cy="7525"/>
            </a:xfrm>
            <a:custGeom>
              <a:rect b="b" l="l" r="r" t="t"/>
              <a:pathLst>
                <a:path extrusionOk="0" h="301" w="121">
                  <a:moveTo>
                    <a:pt x="1" y="0"/>
                  </a:moveTo>
                  <a:lnTo>
                    <a:pt x="1" y="180"/>
                  </a:lnTo>
                  <a:lnTo>
                    <a:pt x="61" y="300"/>
                  </a:lnTo>
                  <a:lnTo>
                    <a:pt x="121" y="300"/>
                  </a:lnTo>
                  <a:lnTo>
                    <a:pt x="121" y="240"/>
                  </a:lnTo>
                  <a:lnTo>
                    <a:pt x="121" y="18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4994750" y="1347100"/>
              <a:ext cx="192100" cy="57050"/>
            </a:xfrm>
            <a:custGeom>
              <a:rect b="b" l="l" r="r" t="t"/>
              <a:pathLst>
                <a:path extrusionOk="0" h="2282" w="7684">
                  <a:moveTo>
                    <a:pt x="6663" y="0"/>
                  </a:moveTo>
                  <a:lnTo>
                    <a:pt x="601" y="1081"/>
                  </a:lnTo>
                  <a:lnTo>
                    <a:pt x="0" y="2281"/>
                  </a:lnTo>
                  <a:lnTo>
                    <a:pt x="6363" y="1201"/>
                  </a:lnTo>
                  <a:lnTo>
                    <a:pt x="6183" y="1141"/>
                  </a:lnTo>
                  <a:lnTo>
                    <a:pt x="5823" y="1020"/>
                  </a:lnTo>
                  <a:lnTo>
                    <a:pt x="5523" y="900"/>
                  </a:lnTo>
                  <a:lnTo>
                    <a:pt x="5343" y="840"/>
                  </a:lnTo>
                  <a:lnTo>
                    <a:pt x="5283" y="780"/>
                  </a:lnTo>
                  <a:lnTo>
                    <a:pt x="5343" y="780"/>
                  </a:lnTo>
                  <a:lnTo>
                    <a:pt x="5583" y="840"/>
                  </a:lnTo>
                  <a:lnTo>
                    <a:pt x="5823" y="900"/>
                  </a:lnTo>
                  <a:lnTo>
                    <a:pt x="6843" y="900"/>
                  </a:lnTo>
                  <a:lnTo>
                    <a:pt x="7083" y="840"/>
                  </a:lnTo>
                  <a:lnTo>
                    <a:pt x="6963" y="780"/>
                  </a:lnTo>
                  <a:lnTo>
                    <a:pt x="6483" y="600"/>
                  </a:lnTo>
                  <a:lnTo>
                    <a:pt x="6303" y="480"/>
                  </a:lnTo>
                  <a:lnTo>
                    <a:pt x="6363" y="480"/>
                  </a:lnTo>
                  <a:lnTo>
                    <a:pt x="6483" y="540"/>
                  </a:lnTo>
                  <a:lnTo>
                    <a:pt x="7023" y="600"/>
                  </a:lnTo>
                  <a:lnTo>
                    <a:pt x="7504" y="540"/>
                  </a:lnTo>
                  <a:lnTo>
                    <a:pt x="7684" y="480"/>
                  </a:lnTo>
                  <a:lnTo>
                    <a:pt x="7143" y="300"/>
                  </a:lnTo>
                  <a:lnTo>
                    <a:pt x="6663"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5251350" y="1345600"/>
              <a:ext cx="25" cy="3025"/>
            </a:xfrm>
            <a:custGeom>
              <a:rect b="b" l="l" r="r" t="t"/>
              <a:pathLst>
                <a:path extrusionOk="0" h="121" w="1">
                  <a:moveTo>
                    <a:pt x="1" y="0"/>
                  </a:moveTo>
                  <a:lnTo>
                    <a:pt x="1" y="0"/>
                  </a:lnTo>
                  <a:lnTo>
                    <a:pt x="1" y="60"/>
                  </a:lnTo>
                  <a:lnTo>
                    <a:pt x="1" y="60"/>
                  </a:lnTo>
                  <a:lnTo>
                    <a:pt x="1" y="60"/>
                  </a:lnTo>
                  <a:lnTo>
                    <a:pt x="1" y="60"/>
                  </a:lnTo>
                  <a:lnTo>
                    <a:pt x="1" y="120"/>
                  </a:lnTo>
                  <a:lnTo>
                    <a:pt x="1" y="120"/>
                  </a:lnTo>
                  <a:lnTo>
                    <a:pt x="1" y="120"/>
                  </a:lnTo>
                  <a:lnTo>
                    <a:pt x="1" y="120"/>
                  </a:lnTo>
                  <a:lnTo>
                    <a:pt x="1" y="60"/>
                  </a:lnTo>
                  <a:lnTo>
                    <a:pt x="1" y="6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5207825" y="1165500"/>
              <a:ext cx="1525" cy="3025"/>
            </a:xfrm>
            <a:custGeom>
              <a:rect b="b" l="l" r="r" t="t"/>
              <a:pathLst>
                <a:path extrusionOk="0" h="121" w="61">
                  <a:moveTo>
                    <a:pt x="1" y="1"/>
                  </a:moveTo>
                  <a:lnTo>
                    <a:pt x="1" y="1"/>
                  </a:lnTo>
                  <a:lnTo>
                    <a:pt x="61" y="121"/>
                  </a:lnTo>
                  <a:lnTo>
                    <a:pt x="61" y="121"/>
                  </a:lnTo>
                  <a:lnTo>
                    <a:pt x="61" y="121"/>
                  </a:lnTo>
                  <a:lnTo>
                    <a:pt x="61" y="12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5200325" y="1146000"/>
              <a:ext cx="1525" cy="1525"/>
            </a:xfrm>
            <a:custGeom>
              <a:rect b="b" l="l" r="r" t="t"/>
              <a:pathLst>
                <a:path extrusionOk="0" h="61" w="61">
                  <a:moveTo>
                    <a:pt x="1" y="1"/>
                  </a:moveTo>
                  <a:lnTo>
                    <a:pt x="1" y="61"/>
                  </a:lnTo>
                  <a:lnTo>
                    <a:pt x="61" y="6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5258850" y="1306575"/>
              <a:ext cx="127600" cy="51050"/>
            </a:xfrm>
            <a:custGeom>
              <a:rect b="b" l="l" r="r" t="t"/>
              <a:pathLst>
                <a:path extrusionOk="0" h="2042" w="5104">
                  <a:moveTo>
                    <a:pt x="5043" y="0"/>
                  </a:moveTo>
                  <a:lnTo>
                    <a:pt x="4803" y="661"/>
                  </a:lnTo>
                  <a:lnTo>
                    <a:pt x="4683" y="901"/>
                  </a:lnTo>
                  <a:lnTo>
                    <a:pt x="4623" y="1021"/>
                  </a:lnTo>
                  <a:lnTo>
                    <a:pt x="4623" y="901"/>
                  </a:lnTo>
                  <a:lnTo>
                    <a:pt x="4743" y="601"/>
                  </a:lnTo>
                  <a:lnTo>
                    <a:pt x="4803" y="60"/>
                  </a:lnTo>
                  <a:lnTo>
                    <a:pt x="3782" y="240"/>
                  </a:lnTo>
                  <a:lnTo>
                    <a:pt x="3782" y="300"/>
                  </a:lnTo>
                  <a:lnTo>
                    <a:pt x="3662" y="361"/>
                  </a:lnTo>
                  <a:lnTo>
                    <a:pt x="3782" y="240"/>
                  </a:lnTo>
                  <a:lnTo>
                    <a:pt x="1081" y="721"/>
                  </a:lnTo>
                  <a:lnTo>
                    <a:pt x="1081" y="901"/>
                  </a:lnTo>
                  <a:lnTo>
                    <a:pt x="1021" y="961"/>
                  </a:lnTo>
                  <a:lnTo>
                    <a:pt x="1021" y="901"/>
                  </a:lnTo>
                  <a:lnTo>
                    <a:pt x="1021" y="721"/>
                  </a:lnTo>
                  <a:lnTo>
                    <a:pt x="661" y="781"/>
                  </a:lnTo>
                  <a:lnTo>
                    <a:pt x="541" y="1141"/>
                  </a:lnTo>
                  <a:lnTo>
                    <a:pt x="421" y="1381"/>
                  </a:lnTo>
                  <a:lnTo>
                    <a:pt x="481" y="1141"/>
                  </a:lnTo>
                  <a:lnTo>
                    <a:pt x="541" y="841"/>
                  </a:lnTo>
                  <a:lnTo>
                    <a:pt x="421" y="841"/>
                  </a:lnTo>
                  <a:lnTo>
                    <a:pt x="181" y="1201"/>
                  </a:lnTo>
                  <a:lnTo>
                    <a:pt x="181" y="1261"/>
                  </a:lnTo>
                  <a:lnTo>
                    <a:pt x="181" y="1561"/>
                  </a:lnTo>
                  <a:lnTo>
                    <a:pt x="181" y="1681"/>
                  </a:lnTo>
                  <a:lnTo>
                    <a:pt x="121" y="1561"/>
                  </a:lnTo>
                  <a:lnTo>
                    <a:pt x="1" y="1381"/>
                  </a:lnTo>
                  <a:lnTo>
                    <a:pt x="61" y="1741"/>
                  </a:lnTo>
                  <a:lnTo>
                    <a:pt x="61" y="2041"/>
                  </a:lnTo>
                  <a:lnTo>
                    <a:pt x="4623" y="1261"/>
                  </a:lnTo>
                  <a:lnTo>
                    <a:pt x="4683" y="1141"/>
                  </a:lnTo>
                  <a:lnTo>
                    <a:pt x="4863" y="661"/>
                  </a:lnTo>
                  <a:lnTo>
                    <a:pt x="5043" y="120"/>
                  </a:lnTo>
                  <a:lnTo>
                    <a:pt x="5103"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5200325" y="1177525"/>
              <a:ext cx="1525" cy="4525"/>
            </a:xfrm>
            <a:custGeom>
              <a:rect b="b" l="l" r="r" t="t"/>
              <a:pathLst>
                <a:path extrusionOk="0" h="181" w="61">
                  <a:moveTo>
                    <a:pt x="1" y="0"/>
                  </a:moveTo>
                  <a:lnTo>
                    <a:pt x="1" y="180"/>
                  </a:lnTo>
                  <a:lnTo>
                    <a:pt x="6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5216850" y="1288575"/>
              <a:ext cx="9025" cy="6025"/>
            </a:xfrm>
            <a:custGeom>
              <a:rect b="b" l="l" r="r" t="t"/>
              <a:pathLst>
                <a:path extrusionOk="0" h="241" w="361">
                  <a:moveTo>
                    <a:pt x="0" y="0"/>
                  </a:moveTo>
                  <a:lnTo>
                    <a:pt x="240" y="180"/>
                  </a:lnTo>
                  <a:lnTo>
                    <a:pt x="360" y="240"/>
                  </a:lnTo>
                  <a:lnTo>
                    <a:pt x="300" y="18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5287375" y="1260050"/>
              <a:ext cx="85550" cy="43550"/>
            </a:xfrm>
            <a:custGeom>
              <a:rect b="b" l="l" r="r" t="t"/>
              <a:pathLst>
                <a:path extrusionOk="0" h="1742" w="3422">
                  <a:moveTo>
                    <a:pt x="3422" y="1"/>
                  </a:moveTo>
                  <a:lnTo>
                    <a:pt x="3242" y="61"/>
                  </a:lnTo>
                  <a:lnTo>
                    <a:pt x="3002" y="361"/>
                  </a:lnTo>
                  <a:lnTo>
                    <a:pt x="2701" y="661"/>
                  </a:lnTo>
                  <a:lnTo>
                    <a:pt x="2401" y="901"/>
                  </a:lnTo>
                  <a:lnTo>
                    <a:pt x="2221" y="1081"/>
                  </a:lnTo>
                  <a:lnTo>
                    <a:pt x="2341" y="841"/>
                  </a:lnTo>
                  <a:lnTo>
                    <a:pt x="2581" y="541"/>
                  </a:lnTo>
                  <a:lnTo>
                    <a:pt x="2762" y="181"/>
                  </a:lnTo>
                  <a:lnTo>
                    <a:pt x="2762" y="121"/>
                  </a:lnTo>
                  <a:lnTo>
                    <a:pt x="2521" y="181"/>
                  </a:lnTo>
                  <a:lnTo>
                    <a:pt x="2161" y="601"/>
                  </a:lnTo>
                  <a:lnTo>
                    <a:pt x="1741" y="1021"/>
                  </a:lnTo>
                  <a:lnTo>
                    <a:pt x="1381" y="1321"/>
                  </a:lnTo>
                  <a:lnTo>
                    <a:pt x="1081" y="1441"/>
                  </a:lnTo>
                  <a:lnTo>
                    <a:pt x="961" y="1501"/>
                  </a:lnTo>
                  <a:lnTo>
                    <a:pt x="961" y="1501"/>
                  </a:lnTo>
                  <a:lnTo>
                    <a:pt x="1021" y="1441"/>
                  </a:lnTo>
                  <a:lnTo>
                    <a:pt x="1321" y="1261"/>
                  </a:lnTo>
                  <a:lnTo>
                    <a:pt x="1621" y="901"/>
                  </a:lnTo>
                  <a:lnTo>
                    <a:pt x="1921" y="421"/>
                  </a:lnTo>
                  <a:lnTo>
                    <a:pt x="2041" y="241"/>
                  </a:lnTo>
                  <a:lnTo>
                    <a:pt x="60" y="601"/>
                  </a:lnTo>
                  <a:lnTo>
                    <a:pt x="60" y="841"/>
                  </a:lnTo>
                  <a:lnTo>
                    <a:pt x="120" y="1021"/>
                  </a:lnTo>
                  <a:lnTo>
                    <a:pt x="0" y="841"/>
                  </a:lnTo>
                  <a:lnTo>
                    <a:pt x="0" y="1741"/>
                  </a:lnTo>
                  <a:lnTo>
                    <a:pt x="3122" y="1201"/>
                  </a:lnTo>
                  <a:lnTo>
                    <a:pt x="3242" y="901"/>
                  </a:lnTo>
                  <a:lnTo>
                    <a:pt x="3422"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5375900" y="1305075"/>
              <a:ext cx="25550" cy="31525"/>
            </a:xfrm>
            <a:custGeom>
              <a:rect b="b" l="l" r="r" t="t"/>
              <a:pathLst>
                <a:path extrusionOk="0" h="1261" w="1022">
                  <a:moveTo>
                    <a:pt x="781" y="0"/>
                  </a:moveTo>
                  <a:lnTo>
                    <a:pt x="661" y="300"/>
                  </a:lnTo>
                  <a:lnTo>
                    <a:pt x="361" y="841"/>
                  </a:lnTo>
                  <a:lnTo>
                    <a:pt x="68" y="1250"/>
                  </a:lnTo>
                  <a:lnTo>
                    <a:pt x="68" y="1250"/>
                  </a:lnTo>
                  <a:lnTo>
                    <a:pt x="781" y="1141"/>
                  </a:lnTo>
                  <a:lnTo>
                    <a:pt x="841" y="1021"/>
                  </a:lnTo>
                  <a:lnTo>
                    <a:pt x="961" y="481"/>
                  </a:lnTo>
                  <a:lnTo>
                    <a:pt x="1021" y="0"/>
                  </a:lnTo>
                  <a:close/>
                  <a:moveTo>
                    <a:pt x="68" y="1250"/>
                  </a:moveTo>
                  <a:lnTo>
                    <a:pt x="1" y="1261"/>
                  </a:lnTo>
                  <a:lnTo>
                    <a:pt x="61" y="1261"/>
                  </a:lnTo>
                  <a:lnTo>
                    <a:pt x="68" y="125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5402925" y="1311075"/>
              <a:ext cx="9025" cy="21025"/>
            </a:xfrm>
            <a:custGeom>
              <a:rect b="b" l="l" r="r" t="t"/>
              <a:pathLst>
                <a:path extrusionOk="0" h="841" w="361">
                  <a:moveTo>
                    <a:pt x="300" y="0"/>
                  </a:moveTo>
                  <a:lnTo>
                    <a:pt x="0" y="841"/>
                  </a:lnTo>
                  <a:lnTo>
                    <a:pt x="360" y="781"/>
                  </a:lnTo>
                  <a:lnTo>
                    <a:pt x="30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5420925" y="1300575"/>
              <a:ext cx="10525" cy="28525"/>
            </a:xfrm>
            <a:custGeom>
              <a:rect b="b" l="l" r="r" t="t"/>
              <a:pathLst>
                <a:path extrusionOk="0" h="1141" w="421">
                  <a:moveTo>
                    <a:pt x="61" y="0"/>
                  </a:moveTo>
                  <a:lnTo>
                    <a:pt x="61" y="180"/>
                  </a:lnTo>
                  <a:lnTo>
                    <a:pt x="1" y="1141"/>
                  </a:lnTo>
                  <a:lnTo>
                    <a:pt x="421" y="1081"/>
                  </a:lnTo>
                  <a:lnTo>
                    <a:pt x="361" y="661"/>
                  </a:lnTo>
                  <a:lnTo>
                    <a:pt x="181" y="180"/>
                  </a:lnTo>
                  <a:lnTo>
                    <a:pt x="1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5200325" y="1174525"/>
              <a:ext cx="1525" cy="1525"/>
            </a:xfrm>
            <a:custGeom>
              <a:rect b="b" l="l" r="r" t="t"/>
              <a:pathLst>
                <a:path extrusionOk="0" h="61" w="61">
                  <a:moveTo>
                    <a:pt x="1" y="0"/>
                  </a:moveTo>
                  <a:lnTo>
                    <a:pt x="1" y="60"/>
                  </a:lnTo>
                  <a:lnTo>
                    <a:pt x="61" y="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5431425" y="1297575"/>
              <a:ext cx="22550" cy="30025"/>
            </a:xfrm>
            <a:custGeom>
              <a:rect b="b" l="l" r="r" t="t"/>
              <a:pathLst>
                <a:path extrusionOk="0" h="1201" w="902">
                  <a:moveTo>
                    <a:pt x="301" y="0"/>
                  </a:moveTo>
                  <a:lnTo>
                    <a:pt x="1" y="60"/>
                  </a:lnTo>
                  <a:lnTo>
                    <a:pt x="61" y="240"/>
                  </a:lnTo>
                  <a:lnTo>
                    <a:pt x="121" y="721"/>
                  </a:lnTo>
                  <a:lnTo>
                    <a:pt x="121" y="1201"/>
                  </a:lnTo>
                  <a:lnTo>
                    <a:pt x="901" y="1021"/>
                  </a:lnTo>
                  <a:lnTo>
                    <a:pt x="721" y="721"/>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5024750" y="1330575"/>
              <a:ext cx="37550" cy="13525"/>
            </a:xfrm>
            <a:custGeom>
              <a:rect b="b" l="l" r="r" t="t"/>
              <a:pathLst>
                <a:path extrusionOk="0" h="541" w="1502">
                  <a:moveTo>
                    <a:pt x="301" y="1"/>
                  </a:moveTo>
                  <a:lnTo>
                    <a:pt x="1" y="541"/>
                  </a:lnTo>
                  <a:lnTo>
                    <a:pt x="361" y="481"/>
                  </a:lnTo>
                  <a:lnTo>
                    <a:pt x="781" y="361"/>
                  </a:lnTo>
                  <a:lnTo>
                    <a:pt x="1081" y="241"/>
                  </a:lnTo>
                  <a:lnTo>
                    <a:pt x="1441" y="121"/>
                  </a:lnTo>
                  <a:lnTo>
                    <a:pt x="1501" y="61"/>
                  </a:lnTo>
                  <a:lnTo>
                    <a:pt x="961" y="61"/>
                  </a:lnTo>
                  <a:lnTo>
                    <a:pt x="4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4661600" y="1810800"/>
              <a:ext cx="171100" cy="69050"/>
            </a:xfrm>
            <a:custGeom>
              <a:rect b="b" l="l" r="r" t="t"/>
              <a:pathLst>
                <a:path extrusionOk="0" h="2762" w="6844">
                  <a:moveTo>
                    <a:pt x="6844" y="0"/>
                  </a:moveTo>
                  <a:lnTo>
                    <a:pt x="1" y="1201"/>
                  </a:lnTo>
                  <a:lnTo>
                    <a:pt x="61" y="2761"/>
                  </a:lnTo>
                  <a:lnTo>
                    <a:pt x="6663" y="1621"/>
                  </a:lnTo>
                  <a:lnTo>
                    <a:pt x="6844"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5074275" y="1315575"/>
              <a:ext cx="19550" cy="25525"/>
            </a:xfrm>
            <a:custGeom>
              <a:rect b="b" l="l" r="r" t="t"/>
              <a:pathLst>
                <a:path extrusionOk="0" h="1021" w="782">
                  <a:moveTo>
                    <a:pt x="781" y="1"/>
                  </a:moveTo>
                  <a:lnTo>
                    <a:pt x="421" y="241"/>
                  </a:lnTo>
                  <a:lnTo>
                    <a:pt x="361" y="421"/>
                  </a:lnTo>
                  <a:lnTo>
                    <a:pt x="301" y="661"/>
                  </a:lnTo>
                  <a:lnTo>
                    <a:pt x="121" y="841"/>
                  </a:lnTo>
                  <a:lnTo>
                    <a:pt x="1" y="1021"/>
                  </a:lnTo>
                  <a:lnTo>
                    <a:pt x="241" y="961"/>
                  </a:lnTo>
                  <a:lnTo>
                    <a:pt x="361" y="781"/>
                  </a:lnTo>
                  <a:lnTo>
                    <a:pt x="601" y="361"/>
                  </a:lnTo>
                  <a:lnTo>
                    <a:pt x="721" y="121"/>
                  </a:lnTo>
                  <a:lnTo>
                    <a:pt x="7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5060775" y="1330575"/>
              <a:ext cx="15025" cy="13525"/>
            </a:xfrm>
            <a:custGeom>
              <a:rect b="b" l="l" r="r" t="t"/>
              <a:pathLst>
                <a:path extrusionOk="0" h="541" w="601">
                  <a:moveTo>
                    <a:pt x="601" y="1"/>
                  </a:moveTo>
                  <a:lnTo>
                    <a:pt x="481" y="181"/>
                  </a:lnTo>
                  <a:lnTo>
                    <a:pt x="301" y="301"/>
                  </a:lnTo>
                  <a:lnTo>
                    <a:pt x="0" y="541"/>
                  </a:lnTo>
                  <a:lnTo>
                    <a:pt x="0" y="541"/>
                  </a:lnTo>
                  <a:lnTo>
                    <a:pt x="301" y="481"/>
                  </a:lnTo>
                  <a:lnTo>
                    <a:pt x="541" y="181"/>
                  </a:lnTo>
                  <a:lnTo>
                    <a:pt x="60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5426925" y="1278050"/>
              <a:ext cx="25" cy="1525"/>
            </a:xfrm>
            <a:custGeom>
              <a:rect b="b" l="l" r="r" t="t"/>
              <a:pathLst>
                <a:path extrusionOk="0" h="61" w="1">
                  <a:moveTo>
                    <a:pt x="1" y="1"/>
                  </a:moveTo>
                  <a:lnTo>
                    <a:pt x="1" y="1"/>
                  </a:lnTo>
                  <a:lnTo>
                    <a:pt x="1" y="61"/>
                  </a:lnTo>
                  <a:lnTo>
                    <a:pt x="1" y="61"/>
                  </a:lnTo>
                  <a:lnTo>
                    <a:pt x="1" y="6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4646600" y="1639725"/>
              <a:ext cx="214625" cy="84050"/>
            </a:xfrm>
            <a:custGeom>
              <a:rect b="b" l="l" r="r" t="t"/>
              <a:pathLst>
                <a:path extrusionOk="0" h="3362" w="8585">
                  <a:moveTo>
                    <a:pt x="8584" y="0"/>
                  </a:moveTo>
                  <a:lnTo>
                    <a:pt x="0" y="1501"/>
                  </a:lnTo>
                  <a:lnTo>
                    <a:pt x="180" y="3362"/>
                  </a:lnTo>
                  <a:lnTo>
                    <a:pt x="8164" y="1921"/>
                  </a:lnTo>
                  <a:lnTo>
                    <a:pt x="8584"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4654100" y="1723750"/>
              <a:ext cx="190600" cy="69050"/>
            </a:xfrm>
            <a:custGeom>
              <a:rect b="b" l="l" r="r" t="t"/>
              <a:pathLst>
                <a:path extrusionOk="0" h="2762" w="7624">
                  <a:moveTo>
                    <a:pt x="7624" y="1"/>
                  </a:moveTo>
                  <a:lnTo>
                    <a:pt x="0" y="1321"/>
                  </a:lnTo>
                  <a:lnTo>
                    <a:pt x="121" y="2762"/>
                  </a:lnTo>
                  <a:lnTo>
                    <a:pt x="7384" y="1501"/>
                  </a:lnTo>
                  <a:lnTo>
                    <a:pt x="7624"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5039775" y="1312575"/>
              <a:ext cx="48025" cy="7525"/>
            </a:xfrm>
            <a:custGeom>
              <a:rect b="b" l="l" r="r" t="t"/>
              <a:pathLst>
                <a:path extrusionOk="0" h="301" w="1921">
                  <a:moveTo>
                    <a:pt x="1921" y="0"/>
                  </a:moveTo>
                  <a:lnTo>
                    <a:pt x="1381" y="60"/>
                  </a:lnTo>
                  <a:lnTo>
                    <a:pt x="1021" y="60"/>
                  </a:lnTo>
                  <a:lnTo>
                    <a:pt x="0" y="241"/>
                  </a:lnTo>
                  <a:lnTo>
                    <a:pt x="60" y="241"/>
                  </a:lnTo>
                  <a:lnTo>
                    <a:pt x="480" y="301"/>
                  </a:lnTo>
                  <a:lnTo>
                    <a:pt x="1201" y="181"/>
                  </a:lnTo>
                  <a:lnTo>
                    <a:pt x="1561" y="121"/>
                  </a:lnTo>
                  <a:lnTo>
                    <a:pt x="1801" y="121"/>
                  </a:lnTo>
                  <a:lnTo>
                    <a:pt x="192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5209325" y="1188025"/>
              <a:ext cx="15050" cy="4525"/>
            </a:xfrm>
            <a:custGeom>
              <a:rect b="b" l="l" r="r" t="t"/>
              <a:pathLst>
                <a:path extrusionOk="0" h="181" w="602">
                  <a:moveTo>
                    <a:pt x="1" y="0"/>
                  </a:moveTo>
                  <a:lnTo>
                    <a:pt x="1" y="180"/>
                  </a:lnTo>
                  <a:lnTo>
                    <a:pt x="61" y="180"/>
                  </a:lnTo>
                  <a:lnTo>
                    <a:pt x="601" y="60"/>
                  </a:lnTo>
                  <a:lnTo>
                    <a:pt x="481" y="6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5371400" y="1270550"/>
              <a:ext cx="9025" cy="18050"/>
            </a:xfrm>
            <a:custGeom>
              <a:rect b="b" l="l" r="r" t="t"/>
              <a:pathLst>
                <a:path extrusionOk="0" h="722" w="361">
                  <a:moveTo>
                    <a:pt x="361" y="1"/>
                  </a:moveTo>
                  <a:lnTo>
                    <a:pt x="121" y="541"/>
                  </a:lnTo>
                  <a:lnTo>
                    <a:pt x="1" y="721"/>
                  </a:lnTo>
                  <a:lnTo>
                    <a:pt x="1" y="721"/>
                  </a:lnTo>
                  <a:lnTo>
                    <a:pt x="361" y="661"/>
                  </a:lnTo>
                  <a:lnTo>
                    <a:pt x="361" y="121"/>
                  </a:lnTo>
                  <a:lnTo>
                    <a:pt x="3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5207825" y="1197025"/>
              <a:ext cx="1525" cy="25"/>
            </a:xfrm>
            <a:custGeom>
              <a:rect b="b" l="l" r="r" t="t"/>
              <a:pathLst>
                <a:path extrusionOk="0" h="1" w="61">
                  <a:moveTo>
                    <a:pt x="61" y="0"/>
                  </a:moveTo>
                  <a:lnTo>
                    <a:pt x="61" y="0"/>
                  </a:lnTo>
                  <a:lnTo>
                    <a:pt x="61" y="0"/>
                  </a:lnTo>
                  <a:lnTo>
                    <a:pt x="61" y="0"/>
                  </a:lnTo>
                  <a:lnTo>
                    <a:pt x="1" y="0"/>
                  </a:lnTo>
                  <a:lnTo>
                    <a:pt x="1" y="0"/>
                  </a:lnTo>
                  <a:lnTo>
                    <a:pt x="1" y="0"/>
                  </a:lnTo>
                  <a:lnTo>
                    <a:pt x="1" y="0"/>
                  </a:lnTo>
                  <a:lnTo>
                    <a:pt x="61" y="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5288875" y="1254050"/>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5210850" y="1264550"/>
              <a:ext cx="3025" cy="3025"/>
            </a:xfrm>
            <a:custGeom>
              <a:rect b="b" l="l" r="r" t="t"/>
              <a:pathLst>
                <a:path extrusionOk="0" h="121" w="121">
                  <a:moveTo>
                    <a:pt x="120" y="121"/>
                  </a:moveTo>
                  <a:lnTo>
                    <a:pt x="120" y="121"/>
                  </a:lnTo>
                  <a:lnTo>
                    <a:pt x="0" y="1"/>
                  </a:lnTo>
                  <a:lnTo>
                    <a:pt x="0" y="1"/>
                  </a:lnTo>
                  <a:lnTo>
                    <a:pt x="120" y="121"/>
                  </a:lnTo>
                  <a:lnTo>
                    <a:pt x="120" y="12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4615075" y="1383100"/>
              <a:ext cx="336175" cy="87075"/>
            </a:xfrm>
            <a:custGeom>
              <a:rect b="b" l="l" r="r" t="t"/>
              <a:pathLst>
                <a:path extrusionOk="0" h="3483" w="13447">
                  <a:moveTo>
                    <a:pt x="13447" y="1"/>
                  </a:moveTo>
                  <a:lnTo>
                    <a:pt x="1" y="2402"/>
                  </a:lnTo>
                  <a:lnTo>
                    <a:pt x="181" y="3482"/>
                  </a:lnTo>
                  <a:lnTo>
                    <a:pt x="12906" y="1261"/>
                  </a:lnTo>
                  <a:lnTo>
                    <a:pt x="13447"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5186825" y="1192525"/>
              <a:ext cx="1525" cy="3025"/>
            </a:xfrm>
            <a:custGeom>
              <a:rect b="b" l="l" r="r" t="t"/>
              <a:pathLst>
                <a:path extrusionOk="0" h="121" w="61">
                  <a:moveTo>
                    <a:pt x="61" y="0"/>
                  </a:moveTo>
                  <a:lnTo>
                    <a:pt x="1" y="120"/>
                  </a:lnTo>
                  <a:lnTo>
                    <a:pt x="61" y="120"/>
                  </a:lnTo>
                  <a:lnTo>
                    <a:pt x="6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5032250" y="1318575"/>
              <a:ext cx="48050" cy="12025"/>
            </a:xfrm>
            <a:custGeom>
              <a:rect b="b" l="l" r="r" t="t"/>
              <a:pathLst>
                <a:path extrusionOk="0" h="481" w="1922">
                  <a:moveTo>
                    <a:pt x="241" y="1"/>
                  </a:moveTo>
                  <a:lnTo>
                    <a:pt x="1" y="481"/>
                  </a:lnTo>
                  <a:lnTo>
                    <a:pt x="121" y="481"/>
                  </a:lnTo>
                  <a:lnTo>
                    <a:pt x="661" y="421"/>
                  </a:lnTo>
                  <a:lnTo>
                    <a:pt x="1141" y="301"/>
                  </a:lnTo>
                  <a:lnTo>
                    <a:pt x="1442" y="241"/>
                  </a:lnTo>
                  <a:lnTo>
                    <a:pt x="1802" y="121"/>
                  </a:lnTo>
                  <a:lnTo>
                    <a:pt x="1922" y="61"/>
                  </a:lnTo>
                  <a:lnTo>
                    <a:pt x="1922" y="61"/>
                  </a:lnTo>
                  <a:lnTo>
                    <a:pt x="1502" y="121"/>
                  </a:lnTo>
                  <a:lnTo>
                    <a:pt x="1262" y="181"/>
                  </a:lnTo>
                  <a:lnTo>
                    <a:pt x="781" y="121"/>
                  </a:lnTo>
                  <a:lnTo>
                    <a:pt x="301" y="61"/>
                  </a:lnTo>
                  <a:lnTo>
                    <a:pt x="24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4637600" y="1563175"/>
              <a:ext cx="244625" cy="81075"/>
            </a:xfrm>
            <a:custGeom>
              <a:rect b="b" l="l" r="r" t="t"/>
              <a:pathLst>
                <a:path extrusionOk="0" h="3243" w="9785">
                  <a:moveTo>
                    <a:pt x="9784" y="1"/>
                  </a:moveTo>
                  <a:lnTo>
                    <a:pt x="0" y="1742"/>
                  </a:lnTo>
                  <a:lnTo>
                    <a:pt x="180" y="3242"/>
                  </a:lnTo>
                  <a:lnTo>
                    <a:pt x="9304" y="1621"/>
                  </a:lnTo>
                  <a:lnTo>
                    <a:pt x="9784"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5186825" y="1195525"/>
              <a:ext cx="1525" cy="6025"/>
            </a:xfrm>
            <a:custGeom>
              <a:rect b="b" l="l" r="r" t="t"/>
              <a:pathLst>
                <a:path extrusionOk="0" h="241" w="61">
                  <a:moveTo>
                    <a:pt x="1" y="0"/>
                  </a:moveTo>
                  <a:lnTo>
                    <a:pt x="1" y="60"/>
                  </a:lnTo>
                  <a:lnTo>
                    <a:pt x="1" y="181"/>
                  </a:lnTo>
                  <a:lnTo>
                    <a:pt x="61" y="241"/>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5212350" y="1179025"/>
              <a:ext cx="10525" cy="3025"/>
            </a:xfrm>
            <a:custGeom>
              <a:rect b="b" l="l" r="r" t="t"/>
              <a:pathLst>
                <a:path extrusionOk="0" h="121" w="421">
                  <a:moveTo>
                    <a:pt x="0" y="0"/>
                  </a:moveTo>
                  <a:lnTo>
                    <a:pt x="0" y="120"/>
                  </a:lnTo>
                  <a:lnTo>
                    <a:pt x="420" y="60"/>
                  </a:lnTo>
                  <a:lnTo>
                    <a:pt x="6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5177825" y="1146000"/>
              <a:ext cx="25" cy="1525"/>
            </a:xfrm>
            <a:custGeom>
              <a:rect b="b" l="l" r="r" t="t"/>
              <a:pathLst>
                <a:path extrusionOk="0" h="61" w="1">
                  <a:moveTo>
                    <a:pt x="0" y="61"/>
                  </a:moveTo>
                  <a:lnTo>
                    <a:pt x="0" y="61"/>
                  </a:lnTo>
                  <a:lnTo>
                    <a:pt x="0" y="1"/>
                  </a:lnTo>
                  <a:lnTo>
                    <a:pt x="0" y="1"/>
                  </a:lnTo>
                  <a:lnTo>
                    <a:pt x="0" y="1"/>
                  </a:lnTo>
                  <a:lnTo>
                    <a:pt x="0" y="1"/>
                  </a:lnTo>
                  <a:lnTo>
                    <a:pt x="0" y="61"/>
                  </a:lnTo>
                  <a:lnTo>
                    <a:pt x="0" y="6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4622575" y="1437125"/>
              <a:ext cx="304675" cy="81050"/>
            </a:xfrm>
            <a:custGeom>
              <a:rect b="b" l="l" r="r" t="t"/>
              <a:pathLst>
                <a:path extrusionOk="0" h="3242" w="12187">
                  <a:moveTo>
                    <a:pt x="12186" y="1"/>
                  </a:moveTo>
                  <a:lnTo>
                    <a:pt x="1" y="2162"/>
                  </a:lnTo>
                  <a:lnTo>
                    <a:pt x="181" y="3242"/>
                  </a:lnTo>
                  <a:lnTo>
                    <a:pt x="11706" y="1201"/>
                  </a:lnTo>
                  <a:lnTo>
                    <a:pt x="12186"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4630100" y="1489650"/>
              <a:ext cx="276125" cy="82550"/>
            </a:xfrm>
            <a:custGeom>
              <a:rect b="b" l="l" r="r" t="t"/>
              <a:pathLst>
                <a:path extrusionOk="0" h="3302" w="11045">
                  <a:moveTo>
                    <a:pt x="11045" y="1"/>
                  </a:moveTo>
                  <a:lnTo>
                    <a:pt x="0" y="1981"/>
                  </a:lnTo>
                  <a:lnTo>
                    <a:pt x="120" y="3302"/>
                  </a:lnTo>
                  <a:lnTo>
                    <a:pt x="10565" y="1501"/>
                  </a:lnTo>
                  <a:lnTo>
                    <a:pt x="11045"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5021750" y="1341075"/>
              <a:ext cx="34550" cy="9050"/>
            </a:xfrm>
            <a:custGeom>
              <a:rect b="b" l="l" r="r" t="t"/>
              <a:pathLst>
                <a:path extrusionOk="0" h="362" w="1382">
                  <a:moveTo>
                    <a:pt x="1381" y="1"/>
                  </a:moveTo>
                  <a:lnTo>
                    <a:pt x="1261" y="61"/>
                  </a:lnTo>
                  <a:lnTo>
                    <a:pt x="961" y="121"/>
                  </a:lnTo>
                  <a:lnTo>
                    <a:pt x="841" y="181"/>
                  </a:lnTo>
                  <a:lnTo>
                    <a:pt x="61" y="181"/>
                  </a:lnTo>
                  <a:lnTo>
                    <a:pt x="1" y="361"/>
                  </a:lnTo>
                  <a:lnTo>
                    <a:pt x="1201" y="181"/>
                  </a:lnTo>
                  <a:lnTo>
                    <a:pt x="13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5206325" y="1180525"/>
              <a:ext cx="25" cy="1525"/>
            </a:xfrm>
            <a:custGeom>
              <a:rect b="b" l="l" r="r" t="t"/>
              <a:pathLst>
                <a:path extrusionOk="0" h="61" w="1">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5083275" y="1294575"/>
              <a:ext cx="118575" cy="45025"/>
            </a:xfrm>
            <a:custGeom>
              <a:rect b="b" l="l" r="r" t="t"/>
              <a:pathLst>
                <a:path extrusionOk="0" h="1801" w="4743">
                  <a:moveTo>
                    <a:pt x="3662" y="0"/>
                  </a:moveTo>
                  <a:lnTo>
                    <a:pt x="1862" y="360"/>
                  </a:lnTo>
                  <a:lnTo>
                    <a:pt x="1682" y="660"/>
                  </a:lnTo>
                  <a:lnTo>
                    <a:pt x="1321" y="1021"/>
                  </a:lnTo>
                  <a:lnTo>
                    <a:pt x="1261" y="1081"/>
                  </a:lnTo>
                  <a:lnTo>
                    <a:pt x="1201" y="1201"/>
                  </a:lnTo>
                  <a:lnTo>
                    <a:pt x="1081" y="1261"/>
                  </a:lnTo>
                  <a:lnTo>
                    <a:pt x="1141" y="1141"/>
                  </a:lnTo>
                  <a:lnTo>
                    <a:pt x="1321" y="780"/>
                  </a:lnTo>
                  <a:lnTo>
                    <a:pt x="1441" y="420"/>
                  </a:lnTo>
                  <a:lnTo>
                    <a:pt x="1381" y="540"/>
                  </a:lnTo>
                  <a:lnTo>
                    <a:pt x="1081" y="901"/>
                  </a:lnTo>
                  <a:lnTo>
                    <a:pt x="781" y="1201"/>
                  </a:lnTo>
                  <a:lnTo>
                    <a:pt x="541" y="1501"/>
                  </a:lnTo>
                  <a:lnTo>
                    <a:pt x="781" y="1021"/>
                  </a:lnTo>
                  <a:lnTo>
                    <a:pt x="961" y="480"/>
                  </a:lnTo>
                  <a:lnTo>
                    <a:pt x="841" y="540"/>
                  </a:lnTo>
                  <a:lnTo>
                    <a:pt x="781" y="841"/>
                  </a:lnTo>
                  <a:lnTo>
                    <a:pt x="721" y="1021"/>
                  </a:lnTo>
                  <a:lnTo>
                    <a:pt x="601" y="1321"/>
                  </a:lnTo>
                  <a:lnTo>
                    <a:pt x="421" y="1561"/>
                  </a:lnTo>
                  <a:lnTo>
                    <a:pt x="361" y="1621"/>
                  </a:lnTo>
                  <a:lnTo>
                    <a:pt x="301" y="1681"/>
                  </a:lnTo>
                  <a:lnTo>
                    <a:pt x="301" y="1621"/>
                  </a:lnTo>
                  <a:lnTo>
                    <a:pt x="361" y="1561"/>
                  </a:lnTo>
                  <a:lnTo>
                    <a:pt x="481" y="1261"/>
                  </a:lnTo>
                  <a:lnTo>
                    <a:pt x="481" y="1141"/>
                  </a:lnTo>
                  <a:lnTo>
                    <a:pt x="301" y="1441"/>
                  </a:lnTo>
                  <a:lnTo>
                    <a:pt x="121" y="1681"/>
                  </a:lnTo>
                  <a:lnTo>
                    <a:pt x="1" y="1801"/>
                  </a:lnTo>
                  <a:lnTo>
                    <a:pt x="2762" y="1321"/>
                  </a:lnTo>
                  <a:lnTo>
                    <a:pt x="2642" y="1261"/>
                  </a:lnTo>
                  <a:lnTo>
                    <a:pt x="2522" y="1021"/>
                  </a:lnTo>
                  <a:lnTo>
                    <a:pt x="2522" y="1021"/>
                  </a:lnTo>
                  <a:lnTo>
                    <a:pt x="2702" y="1201"/>
                  </a:lnTo>
                  <a:lnTo>
                    <a:pt x="2822" y="1321"/>
                  </a:lnTo>
                  <a:lnTo>
                    <a:pt x="3362" y="1201"/>
                  </a:lnTo>
                  <a:lnTo>
                    <a:pt x="3182" y="961"/>
                  </a:lnTo>
                  <a:lnTo>
                    <a:pt x="3062" y="780"/>
                  </a:lnTo>
                  <a:lnTo>
                    <a:pt x="2942" y="540"/>
                  </a:lnTo>
                  <a:lnTo>
                    <a:pt x="2942" y="540"/>
                  </a:lnTo>
                  <a:lnTo>
                    <a:pt x="3062" y="720"/>
                  </a:lnTo>
                  <a:lnTo>
                    <a:pt x="3302" y="961"/>
                  </a:lnTo>
                  <a:lnTo>
                    <a:pt x="3602" y="1141"/>
                  </a:lnTo>
                  <a:lnTo>
                    <a:pt x="3782" y="1141"/>
                  </a:lnTo>
                  <a:lnTo>
                    <a:pt x="3422" y="841"/>
                  </a:lnTo>
                  <a:lnTo>
                    <a:pt x="3242" y="660"/>
                  </a:lnTo>
                  <a:lnTo>
                    <a:pt x="3422" y="780"/>
                  </a:lnTo>
                  <a:lnTo>
                    <a:pt x="4023" y="1021"/>
                  </a:lnTo>
                  <a:lnTo>
                    <a:pt x="4143" y="1081"/>
                  </a:lnTo>
                  <a:lnTo>
                    <a:pt x="4743" y="961"/>
                  </a:lnTo>
                  <a:lnTo>
                    <a:pt x="4683" y="961"/>
                  </a:lnTo>
                  <a:lnTo>
                    <a:pt x="4083" y="540"/>
                  </a:lnTo>
                  <a:lnTo>
                    <a:pt x="3842" y="240"/>
                  </a:lnTo>
                  <a:lnTo>
                    <a:pt x="3662"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4607575" y="1329075"/>
              <a:ext cx="370700" cy="93075"/>
            </a:xfrm>
            <a:custGeom>
              <a:rect b="b" l="l" r="r" t="t"/>
              <a:pathLst>
                <a:path extrusionOk="0" h="3723" w="14828">
                  <a:moveTo>
                    <a:pt x="14827" y="1"/>
                  </a:moveTo>
                  <a:lnTo>
                    <a:pt x="1" y="2642"/>
                  </a:lnTo>
                  <a:lnTo>
                    <a:pt x="181" y="3722"/>
                  </a:lnTo>
                  <a:lnTo>
                    <a:pt x="14227" y="1261"/>
                  </a:lnTo>
                  <a:lnTo>
                    <a:pt x="14827"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5183825" y="1209025"/>
              <a:ext cx="1525" cy="6025"/>
            </a:xfrm>
            <a:custGeom>
              <a:rect b="b" l="l" r="r" t="t"/>
              <a:pathLst>
                <a:path extrusionOk="0" h="241" w="61">
                  <a:moveTo>
                    <a:pt x="61" y="1"/>
                  </a:moveTo>
                  <a:lnTo>
                    <a:pt x="1" y="61"/>
                  </a:lnTo>
                  <a:lnTo>
                    <a:pt x="61" y="241"/>
                  </a:lnTo>
                  <a:lnTo>
                    <a:pt x="61" y="12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5179325" y="1218025"/>
              <a:ext cx="1525" cy="9025"/>
            </a:xfrm>
            <a:custGeom>
              <a:rect b="b" l="l" r="r" t="t"/>
              <a:pathLst>
                <a:path extrusionOk="0" h="361" w="61">
                  <a:moveTo>
                    <a:pt x="61" y="1"/>
                  </a:moveTo>
                  <a:lnTo>
                    <a:pt x="0" y="121"/>
                  </a:lnTo>
                  <a:lnTo>
                    <a:pt x="61" y="361"/>
                  </a:lnTo>
                  <a:lnTo>
                    <a:pt x="61" y="301"/>
                  </a:lnTo>
                  <a:lnTo>
                    <a:pt x="61" y="18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4951225" y="1386100"/>
              <a:ext cx="541750" cy="130575"/>
            </a:xfrm>
            <a:custGeom>
              <a:rect b="b" l="l" r="r" t="t"/>
              <a:pathLst>
                <a:path extrusionOk="0" h="5223" w="21670">
                  <a:moveTo>
                    <a:pt x="21670" y="1"/>
                  </a:moveTo>
                  <a:lnTo>
                    <a:pt x="541" y="3722"/>
                  </a:lnTo>
                  <a:lnTo>
                    <a:pt x="1" y="5223"/>
                  </a:lnTo>
                  <a:lnTo>
                    <a:pt x="21670" y="1381"/>
                  </a:lnTo>
                  <a:lnTo>
                    <a:pt x="2167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4940725" y="1081475"/>
              <a:ext cx="6025" cy="1525"/>
            </a:xfrm>
            <a:custGeom>
              <a:rect b="b" l="l" r="r" t="t"/>
              <a:pathLst>
                <a:path extrusionOk="0" h="61" w="241">
                  <a:moveTo>
                    <a:pt x="0" y="0"/>
                  </a:moveTo>
                  <a:lnTo>
                    <a:pt x="0" y="61"/>
                  </a:lnTo>
                  <a:lnTo>
                    <a:pt x="60" y="61"/>
                  </a:lnTo>
                  <a:lnTo>
                    <a:pt x="24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5252850" y="1057475"/>
              <a:ext cx="25" cy="4525"/>
            </a:xfrm>
            <a:custGeom>
              <a:rect b="b" l="l" r="r" t="t"/>
              <a:pathLst>
                <a:path extrusionOk="0" h="181" w="1">
                  <a:moveTo>
                    <a:pt x="1" y="120"/>
                  </a:moveTo>
                  <a:lnTo>
                    <a:pt x="1" y="120"/>
                  </a:lnTo>
                  <a:lnTo>
                    <a:pt x="1" y="180"/>
                  </a:lnTo>
                  <a:lnTo>
                    <a:pt x="1" y="180"/>
                  </a:lnTo>
                  <a:lnTo>
                    <a:pt x="1" y="180"/>
                  </a:lnTo>
                  <a:lnTo>
                    <a:pt x="1" y="180"/>
                  </a:lnTo>
                  <a:lnTo>
                    <a:pt x="1" y="0"/>
                  </a:lnTo>
                  <a:lnTo>
                    <a:pt x="1" y="0"/>
                  </a:lnTo>
                  <a:lnTo>
                    <a:pt x="1" y="120"/>
                  </a:lnTo>
                  <a:lnTo>
                    <a:pt x="1" y="12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4987250" y="1046950"/>
              <a:ext cx="9025" cy="18050"/>
            </a:xfrm>
            <a:custGeom>
              <a:rect b="b" l="l" r="r" t="t"/>
              <a:pathLst>
                <a:path extrusionOk="0" h="722" w="361">
                  <a:moveTo>
                    <a:pt x="360" y="1"/>
                  </a:moveTo>
                  <a:lnTo>
                    <a:pt x="0" y="721"/>
                  </a:lnTo>
                  <a:lnTo>
                    <a:pt x="240" y="721"/>
                  </a:lnTo>
                  <a:lnTo>
                    <a:pt x="240" y="601"/>
                  </a:lnTo>
                  <a:lnTo>
                    <a:pt x="300" y="481"/>
                  </a:lnTo>
                  <a:lnTo>
                    <a:pt x="36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5273875" y="1055975"/>
              <a:ext cx="1525" cy="7525"/>
            </a:xfrm>
            <a:custGeom>
              <a:rect b="b" l="l" r="r" t="t"/>
              <a:pathLst>
                <a:path extrusionOk="0" h="301" w="61">
                  <a:moveTo>
                    <a:pt x="0" y="0"/>
                  </a:moveTo>
                  <a:lnTo>
                    <a:pt x="0" y="300"/>
                  </a:lnTo>
                  <a:lnTo>
                    <a:pt x="60" y="30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5254350" y="1117500"/>
              <a:ext cx="7525" cy="6025"/>
            </a:xfrm>
            <a:custGeom>
              <a:rect b="b" l="l" r="r" t="t"/>
              <a:pathLst>
                <a:path extrusionOk="0" h="241" w="301">
                  <a:moveTo>
                    <a:pt x="241" y="0"/>
                  </a:moveTo>
                  <a:lnTo>
                    <a:pt x="1" y="180"/>
                  </a:lnTo>
                  <a:lnTo>
                    <a:pt x="1" y="240"/>
                  </a:lnTo>
                  <a:lnTo>
                    <a:pt x="241" y="6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5255850" y="1043950"/>
              <a:ext cx="4525" cy="19550"/>
            </a:xfrm>
            <a:custGeom>
              <a:rect b="b" l="l" r="r" t="t"/>
              <a:pathLst>
                <a:path extrusionOk="0" h="782" w="181">
                  <a:moveTo>
                    <a:pt x="1" y="1"/>
                  </a:moveTo>
                  <a:lnTo>
                    <a:pt x="61" y="361"/>
                  </a:lnTo>
                  <a:lnTo>
                    <a:pt x="1" y="781"/>
                  </a:lnTo>
                  <a:lnTo>
                    <a:pt x="181" y="781"/>
                  </a:lnTo>
                  <a:lnTo>
                    <a:pt x="181" y="72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5338400" y="1042450"/>
              <a:ext cx="24025" cy="27050"/>
            </a:xfrm>
            <a:custGeom>
              <a:rect b="b" l="l" r="r" t="t"/>
              <a:pathLst>
                <a:path extrusionOk="0" h="1082" w="961">
                  <a:moveTo>
                    <a:pt x="961" y="1"/>
                  </a:moveTo>
                  <a:lnTo>
                    <a:pt x="600" y="361"/>
                  </a:lnTo>
                  <a:lnTo>
                    <a:pt x="120" y="901"/>
                  </a:lnTo>
                  <a:lnTo>
                    <a:pt x="0" y="1081"/>
                  </a:lnTo>
                  <a:lnTo>
                    <a:pt x="60" y="1021"/>
                  </a:lnTo>
                  <a:lnTo>
                    <a:pt x="540" y="541"/>
                  </a:lnTo>
                  <a:lnTo>
                    <a:pt x="9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5341400" y="1037950"/>
              <a:ext cx="7525" cy="9025"/>
            </a:xfrm>
            <a:custGeom>
              <a:rect b="b" l="l" r="r" t="t"/>
              <a:pathLst>
                <a:path extrusionOk="0" h="361" w="301">
                  <a:moveTo>
                    <a:pt x="300" y="1"/>
                  </a:moveTo>
                  <a:lnTo>
                    <a:pt x="180" y="61"/>
                  </a:lnTo>
                  <a:lnTo>
                    <a:pt x="0" y="361"/>
                  </a:lnTo>
                  <a:lnTo>
                    <a:pt x="240" y="61"/>
                  </a:lnTo>
                  <a:lnTo>
                    <a:pt x="30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4913700" y="1043950"/>
              <a:ext cx="30050" cy="51050"/>
            </a:xfrm>
            <a:custGeom>
              <a:rect b="b" l="l" r="r" t="t"/>
              <a:pathLst>
                <a:path extrusionOk="0" h="2042" w="1202">
                  <a:moveTo>
                    <a:pt x="1201" y="1"/>
                  </a:moveTo>
                  <a:lnTo>
                    <a:pt x="1141" y="61"/>
                  </a:lnTo>
                  <a:lnTo>
                    <a:pt x="841" y="481"/>
                  </a:lnTo>
                  <a:lnTo>
                    <a:pt x="481" y="961"/>
                  </a:lnTo>
                  <a:lnTo>
                    <a:pt x="241" y="1441"/>
                  </a:lnTo>
                  <a:lnTo>
                    <a:pt x="61" y="1862"/>
                  </a:lnTo>
                  <a:lnTo>
                    <a:pt x="1" y="2042"/>
                  </a:lnTo>
                  <a:lnTo>
                    <a:pt x="721" y="1802"/>
                  </a:lnTo>
                  <a:lnTo>
                    <a:pt x="361" y="1802"/>
                  </a:lnTo>
                  <a:lnTo>
                    <a:pt x="601" y="1682"/>
                  </a:lnTo>
                  <a:lnTo>
                    <a:pt x="961" y="1622"/>
                  </a:lnTo>
                  <a:lnTo>
                    <a:pt x="961" y="1562"/>
                  </a:lnTo>
                  <a:lnTo>
                    <a:pt x="961" y="1501"/>
                  </a:lnTo>
                  <a:lnTo>
                    <a:pt x="961" y="1141"/>
                  </a:lnTo>
                  <a:lnTo>
                    <a:pt x="1021" y="781"/>
                  </a:lnTo>
                  <a:lnTo>
                    <a:pt x="1081" y="361"/>
                  </a:lnTo>
                  <a:lnTo>
                    <a:pt x="120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5170325" y="1228550"/>
              <a:ext cx="1525" cy="3025"/>
            </a:xfrm>
            <a:custGeom>
              <a:rect b="b" l="l" r="r" t="t"/>
              <a:pathLst>
                <a:path extrusionOk="0" h="121" w="61">
                  <a:moveTo>
                    <a:pt x="60" y="0"/>
                  </a:moveTo>
                  <a:lnTo>
                    <a:pt x="0" y="60"/>
                  </a:lnTo>
                  <a:lnTo>
                    <a:pt x="0" y="120"/>
                  </a:lnTo>
                  <a:lnTo>
                    <a:pt x="6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5363900" y="1028950"/>
              <a:ext cx="6025" cy="9025"/>
            </a:xfrm>
            <a:custGeom>
              <a:rect b="b" l="l" r="r" t="t"/>
              <a:pathLst>
                <a:path extrusionOk="0" h="361" w="241">
                  <a:moveTo>
                    <a:pt x="241" y="1"/>
                  </a:moveTo>
                  <a:lnTo>
                    <a:pt x="181" y="61"/>
                  </a:lnTo>
                  <a:lnTo>
                    <a:pt x="1" y="361"/>
                  </a:lnTo>
                  <a:lnTo>
                    <a:pt x="181" y="121"/>
                  </a:lnTo>
                  <a:lnTo>
                    <a:pt x="24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5045775" y="1051450"/>
              <a:ext cx="3025" cy="3050"/>
            </a:xfrm>
            <a:custGeom>
              <a:rect b="b" l="l" r="r" t="t"/>
              <a:pathLst>
                <a:path extrusionOk="0" h="122" w="121">
                  <a:moveTo>
                    <a:pt x="120" y="1"/>
                  </a:moveTo>
                  <a:lnTo>
                    <a:pt x="0" y="121"/>
                  </a:lnTo>
                  <a:lnTo>
                    <a:pt x="60" y="12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5231850" y="1036450"/>
              <a:ext cx="15025" cy="25550"/>
            </a:xfrm>
            <a:custGeom>
              <a:rect b="b" l="l" r="r" t="t"/>
              <a:pathLst>
                <a:path extrusionOk="0" h="1022" w="601">
                  <a:moveTo>
                    <a:pt x="120" y="1"/>
                  </a:moveTo>
                  <a:lnTo>
                    <a:pt x="0" y="61"/>
                  </a:lnTo>
                  <a:lnTo>
                    <a:pt x="60" y="61"/>
                  </a:lnTo>
                  <a:lnTo>
                    <a:pt x="240" y="301"/>
                  </a:lnTo>
                  <a:lnTo>
                    <a:pt x="361" y="721"/>
                  </a:lnTo>
                  <a:lnTo>
                    <a:pt x="421" y="1021"/>
                  </a:lnTo>
                  <a:lnTo>
                    <a:pt x="601" y="1021"/>
                  </a:lnTo>
                  <a:lnTo>
                    <a:pt x="421" y="481"/>
                  </a:lnTo>
                  <a:lnTo>
                    <a:pt x="240" y="241"/>
                  </a:lnTo>
                  <a:lnTo>
                    <a:pt x="12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5020250" y="1048450"/>
              <a:ext cx="7525" cy="10550"/>
            </a:xfrm>
            <a:custGeom>
              <a:rect b="b" l="l" r="r" t="t"/>
              <a:pathLst>
                <a:path extrusionOk="0" h="422" w="301">
                  <a:moveTo>
                    <a:pt x="301" y="1"/>
                  </a:moveTo>
                  <a:lnTo>
                    <a:pt x="1" y="421"/>
                  </a:lnTo>
                  <a:lnTo>
                    <a:pt x="241" y="421"/>
                  </a:lnTo>
                  <a:lnTo>
                    <a:pt x="241" y="301"/>
                  </a:lnTo>
                  <a:lnTo>
                    <a:pt x="241" y="241"/>
                  </a:lnTo>
                  <a:lnTo>
                    <a:pt x="30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5417925" y="997450"/>
              <a:ext cx="3025" cy="1525"/>
            </a:xfrm>
            <a:custGeom>
              <a:rect b="b" l="l" r="r" t="t"/>
              <a:pathLst>
                <a:path extrusionOk="0" h="61" w="121">
                  <a:moveTo>
                    <a:pt x="1" y="0"/>
                  </a:moveTo>
                  <a:lnTo>
                    <a:pt x="61" y="60"/>
                  </a:lnTo>
                  <a:lnTo>
                    <a:pt x="121" y="6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5189825" y="1204525"/>
              <a:ext cx="60050" cy="36050"/>
            </a:xfrm>
            <a:custGeom>
              <a:rect b="b" l="l" r="r" t="t"/>
              <a:pathLst>
                <a:path extrusionOk="0" h="1442" w="2402">
                  <a:moveTo>
                    <a:pt x="2342" y="1"/>
                  </a:moveTo>
                  <a:lnTo>
                    <a:pt x="2162" y="121"/>
                  </a:lnTo>
                  <a:lnTo>
                    <a:pt x="1741" y="241"/>
                  </a:lnTo>
                  <a:lnTo>
                    <a:pt x="541" y="241"/>
                  </a:lnTo>
                  <a:lnTo>
                    <a:pt x="361" y="181"/>
                  </a:lnTo>
                  <a:lnTo>
                    <a:pt x="301" y="601"/>
                  </a:lnTo>
                  <a:lnTo>
                    <a:pt x="241" y="901"/>
                  </a:lnTo>
                  <a:lnTo>
                    <a:pt x="121" y="1081"/>
                  </a:lnTo>
                  <a:lnTo>
                    <a:pt x="61" y="1261"/>
                  </a:lnTo>
                  <a:lnTo>
                    <a:pt x="1" y="1261"/>
                  </a:lnTo>
                  <a:lnTo>
                    <a:pt x="61" y="1321"/>
                  </a:lnTo>
                  <a:lnTo>
                    <a:pt x="361" y="1381"/>
                  </a:lnTo>
                  <a:lnTo>
                    <a:pt x="781" y="1441"/>
                  </a:lnTo>
                  <a:lnTo>
                    <a:pt x="1201" y="1441"/>
                  </a:lnTo>
                  <a:lnTo>
                    <a:pt x="1561" y="1381"/>
                  </a:lnTo>
                  <a:lnTo>
                    <a:pt x="1741" y="1381"/>
                  </a:lnTo>
                  <a:lnTo>
                    <a:pt x="1861" y="1321"/>
                  </a:lnTo>
                  <a:lnTo>
                    <a:pt x="1982" y="1321"/>
                  </a:lnTo>
                  <a:lnTo>
                    <a:pt x="2402" y="1201"/>
                  </a:lnTo>
                  <a:lnTo>
                    <a:pt x="2402" y="1081"/>
                  </a:lnTo>
                  <a:lnTo>
                    <a:pt x="2282" y="1141"/>
                  </a:lnTo>
                  <a:lnTo>
                    <a:pt x="2042" y="1261"/>
                  </a:lnTo>
                  <a:lnTo>
                    <a:pt x="1741" y="1321"/>
                  </a:lnTo>
                  <a:lnTo>
                    <a:pt x="1081" y="1321"/>
                  </a:lnTo>
                  <a:lnTo>
                    <a:pt x="841" y="1261"/>
                  </a:lnTo>
                  <a:lnTo>
                    <a:pt x="661" y="1261"/>
                  </a:lnTo>
                  <a:lnTo>
                    <a:pt x="541" y="1201"/>
                  </a:lnTo>
                  <a:lnTo>
                    <a:pt x="1081" y="1201"/>
                  </a:lnTo>
                  <a:lnTo>
                    <a:pt x="1381" y="1141"/>
                  </a:lnTo>
                  <a:lnTo>
                    <a:pt x="1921" y="901"/>
                  </a:lnTo>
                  <a:lnTo>
                    <a:pt x="2102" y="781"/>
                  </a:lnTo>
                  <a:lnTo>
                    <a:pt x="2222" y="721"/>
                  </a:lnTo>
                  <a:lnTo>
                    <a:pt x="2342" y="661"/>
                  </a:lnTo>
                  <a:lnTo>
                    <a:pt x="2102" y="721"/>
                  </a:lnTo>
                  <a:lnTo>
                    <a:pt x="1801" y="841"/>
                  </a:lnTo>
                  <a:lnTo>
                    <a:pt x="961" y="841"/>
                  </a:lnTo>
                  <a:lnTo>
                    <a:pt x="781" y="781"/>
                  </a:lnTo>
                  <a:lnTo>
                    <a:pt x="961" y="781"/>
                  </a:lnTo>
                  <a:lnTo>
                    <a:pt x="1441" y="661"/>
                  </a:lnTo>
                  <a:lnTo>
                    <a:pt x="1982" y="421"/>
                  </a:lnTo>
                  <a:lnTo>
                    <a:pt x="2222" y="241"/>
                  </a:lnTo>
                  <a:lnTo>
                    <a:pt x="2402" y="181"/>
                  </a:lnTo>
                  <a:lnTo>
                    <a:pt x="2342"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5443450" y="1239050"/>
              <a:ext cx="49525" cy="33025"/>
            </a:xfrm>
            <a:custGeom>
              <a:rect b="b" l="l" r="r" t="t"/>
              <a:pathLst>
                <a:path extrusionOk="0" h="1321" w="1981">
                  <a:moveTo>
                    <a:pt x="1981" y="0"/>
                  </a:moveTo>
                  <a:lnTo>
                    <a:pt x="480" y="240"/>
                  </a:lnTo>
                  <a:lnTo>
                    <a:pt x="780" y="540"/>
                  </a:lnTo>
                  <a:lnTo>
                    <a:pt x="1020" y="841"/>
                  </a:lnTo>
                  <a:lnTo>
                    <a:pt x="720" y="600"/>
                  </a:lnTo>
                  <a:lnTo>
                    <a:pt x="240" y="300"/>
                  </a:lnTo>
                  <a:lnTo>
                    <a:pt x="0" y="360"/>
                  </a:lnTo>
                  <a:lnTo>
                    <a:pt x="480" y="781"/>
                  </a:lnTo>
                  <a:lnTo>
                    <a:pt x="900" y="1321"/>
                  </a:lnTo>
                  <a:lnTo>
                    <a:pt x="1981" y="1141"/>
                  </a:lnTo>
                  <a:lnTo>
                    <a:pt x="198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5273875" y="1158000"/>
              <a:ext cx="4525" cy="6025"/>
            </a:xfrm>
            <a:custGeom>
              <a:rect b="b" l="l" r="r" t="t"/>
              <a:pathLst>
                <a:path extrusionOk="0" h="241" w="181">
                  <a:moveTo>
                    <a:pt x="180" y="1"/>
                  </a:moveTo>
                  <a:lnTo>
                    <a:pt x="0" y="181"/>
                  </a:lnTo>
                  <a:lnTo>
                    <a:pt x="0" y="241"/>
                  </a:lnTo>
                  <a:lnTo>
                    <a:pt x="18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4957225" y="1055975"/>
              <a:ext cx="7525" cy="19525"/>
            </a:xfrm>
            <a:custGeom>
              <a:rect b="b" l="l" r="r" t="t"/>
              <a:pathLst>
                <a:path extrusionOk="0" h="781" w="301">
                  <a:moveTo>
                    <a:pt x="301" y="0"/>
                  </a:moveTo>
                  <a:lnTo>
                    <a:pt x="1" y="780"/>
                  </a:lnTo>
                  <a:lnTo>
                    <a:pt x="61" y="780"/>
                  </a:lnTo>
                  <a:lnTo>
                    <a:pt x="301" y="720"/>
                  </a:lnTo>
                  <a:lnTo>
                    <a:pt x="301" y="600"/>
                  </a:lnTo>
                  <a:lnTo>
                    <a:pt x="30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5191325" y="1341075"/>
              <a:ext cx="3025" cy="25"/>
            </a:xfrm>
            <a:custGeom>
              <a:rect b="b" l="l" r="r" t="t"/>
              <a:pathLst>
                <a:path extrusionOk="0" h="1" w="121">
                  <a:moveTo>
                    <a:pt x="121" y="1"/>
                  </a:moveTo>
                  <a:lnTo>
                    <a:pt x="121" y="1"/>
                  </a:lnTo>
                  <a:lnTo>
                    <a:pt x="61" y="1"/>
                  </a:lnTo>
                  <a:lnTo>
                    <a:pt x="1" y="1"/>
                  </a:lnTo>
                  <a:lnTo>
                    <a:pt x="1" y="1"/>
                  </a:lnTo>
                  <a:lnTo>
                    <a:pt x="121" y="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5278375" y="1168500"/>
              <a:ext cx="4525" cy="6050"/>
            </a:xfrm>
            <a:custGeom>
              <a:rect b="b" l="l" r="r" t="t"/>
              <a:pathLst>
                <a:path extrusionOk="0" h="242" w="181">
                  <a:moveTo>
                    <a:pt x="180" y="1"/>
                  </a:moveTo>
                  <a:lnTo>
                    <a:pt x="0" y="121"/>
                  </a:lnTo>
                  <a:lnTo>
                    <a:pt x="60" y="241"/>
                  </a:lnTo>
                  <a:lnTo>
                    <a:pt x="18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5362400" y="1153500"/>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4969225" y="1037950"/>
              <a:ext cx="16550" cy="36050"/>
            </a:xfrm>
            <a:custGeom>
              <a:rect b="b" l="l" r="r" t="t"/>
              <a:pathLst>
                <a:path extrusionOk="0" h="1442" w="662">
                  <a:moveTo>
                    <a:pt x="661" y="1"/>
                  </a:moveTo>
                  <a:lnTo>
                    <a:pt x="481" y="301"/>
                  </a:lnTo>
                  <a:lnTo>
                    <a:pt x="121" y="1021"/>
                  </a:lnTo>
                  <a:lnTo>
                    <a:pt x="1" y="1441"/>
                  </a:lnTo>
                  <a:lnTo>
                    <a:pt x="181" y="1381"/>
                  </a:lnTo>
                  <a:lnTo>
                    <a:pt x="361" y="1321"/>
                  </a:lnTo>
                  <a:lnTo>
                    <a:pt x="421" y="1201"/>
                  </a:lnTo>
                  <a:lnTo>
                    <a:pt x="421" y="1141"/>
                  </a:lnTo>
                  <a:lnTo>
                    <a:pt x="601" y="241"/>
                  </a:lnTo>
                  <a:lnTo>
                    <a:pt x="6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5161325" y="1147500"/>
              <a:ext cx="16525" cy="10525"/>
            </a:xfrm>
            <a:custGeom>
              <a:rect b="b" l="l" r="r" t="t"/>
              <a:pathLst>
                <a:path extrusionOk="0" h="421" w="661">
                  <a:moveTo>
                    <a:pt x="540" y="1"/>
                  </a:moveTo>
                  <a:lnTo>
                    <a:pt x="180" y="181"/>
                  </a:lnTo>
                  <a:lnTo>
                    <a:pt x="60" y="241"/>
                  </a:lnTo>
                  <a:lnTo>
                    <a:pt x="0" y="301"/>
                  </a:lnTo>
                  <a:lnTo>
                    <a:pt x="180" y="361"/>
                  </a:lnTo>
                  <a:lnTo>
                    <a:pt x="300" y="421"/>
                  </a:lnTo>
                  <a:lnTo>
                    <a:pt x="660" y="121"/>
                  </a:lnTo>
                  <a:lnTo>
                    <a:pt x="660" y="61"/>
                  </a:lnTo>
                  <a:lnTo>
                    <a:pt x="60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4940725" y="1049950"/>
              <a:ext cx="13525" cy="30050"/>
            </a:xfrm>
            <a:custGeom>
              <a:rect b="b" l="l" r="r" t="t"/>
              <a:pathLst>
                <a:path extrusionOk="0" h="1202" w="541">
                  <a:moveTo>
                    <a:pt x="541" y="1"/>
                  </a:moveTo>
                  <a:lnTo>
                    <a:pt x="240" y="601"/>
                  </a:lnTo>
                  <a:lnTo>
                    <a:pt x="0" y="1201"/>
                  </a:lnTo>
                  <a:lnTo>
                    <a:pt x="60" y="1201"/>
                  </a:lnTo>
                  <a:lnTo>
                    <a:pt x="361" y="1081"/>
                  </a:lnTo>
                  <a:lnTo>
                    <a:pt x="54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4972225" y="1336575"/>
              <a:ext cx="520750" cy="121575"/>
            </a:xfrm>
            <a:custGeom>
              <a:rect b="b" l="l" r="r" t="t"/>
              <a:pathLst>
                <a:path extrusionOk="0" h="4863" w="20830">
                  <a:moveTo>
                    <a:pt x="20830" y="1"/>
                  </a:moveTo>
                  <a:lnTo>
                    <a:pt x="19809" y="241"/>
                  </a:lnTo>
                  <a:lnTo>
                    <a:pt x="19929" y="721"/>
                  </a:lnTo>
                  <a:lnTo>
                    <a:pt x="19689" y="241"/>
                  </a:lnTo>
                  <a:lnTo>
                    <a:pt x="17829" y="541"/>
                  </a:lnTo>
                  <a:lnTo>
                    <a:pt x="17709" y="1021"/>
                  </a:lnTo>
                  <a:lnTo>
                    <a:pt x="17528" y="1321"/>
                  </a:lnTo>
                  <a:lnTo>
                    <a:pt x="17468" y="1441"/>
                  </a:lnTo>
                  <a:lnTo>
                    <a:pt x="17468" y="1321"/>
                  </a:lnTo>
                  <a:lnTo>
                    <a:pt x="17588" y="1021"/>
                  </a:lnTo>
                  <a:lnTo>
                    <a:pt x="17648" y="601"/>
                  </a:lnTo>
                  <a:lnTo>
                    <a:pt x="17648" y="601"/>
                  </a:lnTo>
                  <a:lnTo>
                    <a:pt x="16748" y="781"/>
                  </a:lnTo>
                  <a:lnTo>
                    <a:pt x="16688" y="781"/>
                  </a:lnTo>
                  <a:lnTo>
                    <a:pt x="16508" y="1081"/>
                  </a:lnTo>
                  <a:lnTo>
                    <a:pt x="16628" y="781"/>
                  </a:lnTo>
                  <a:lnTo>
                    <a:pt x="10926" y="1802"/>
                  </a:lnTo>
                  <a:lnTo>
                    <a:pt x="10866" y="1922"/>
                  </a:lnTo>
                  <a:lnTo>
                    <a:pt x="10866" y="1802"/>
                  </a:lnTo>
                  <a:lnTo>
                    <a:pt x="10686" y="1802"/>
                  </a:lnTo>
                  <a:lnTo>
                    <a:pt x="10625" y="1862"/>
                  </a:lnTo>
                  <a:lnTo>
                    <a:pt x="10625" y="1802"/>
                  </a:lnTo>
                  <a:lnTo>
                    <a:pt x="10265" y="1922"/>
                  </a:lnTo>
                  <a:lnTo>
                    <a:pt x="10025" y="2462"/>
                  </a:lnTo>
                  <a:lnTo>
                    <a:pt x="9965" y="2582"/>
                  </a:lnTo>
                  <a:lnTo>
                    <a:pt x="9965" y="2402"/>
                  </a:lnTo>
                  <a:lnTo>
                    <a:pt x="10085" y="1922"/>
                  </a:lnTo>
                  <a:lnTo>
                    <a:pt x="9965" y="1982"/>
                  </a:lnTo>
                  <a:lnTo>
                    <a:pt x="9845" y="2042"/>
                  </a:lnTo>
                  <a:lnTo>
                    <a:pt x="9785" y="2162"/>
                  </a:lnTo>
                  <a:lnTo>
                    <a:pt x="9785" y="2042"/>
                  </a:lnTo>
                  <a:lnTo>
                    <a:pt x="9845" y="1982"/>
                  </a:lnTo>
                  <a:lnTo>
                    <a:pt x="9365" y="2042"/>
                  </a:lnTo>
                  <a:lnTo>
                    <a:pt x="9125" y="2282"/>
                  </a:lnTo>
                  <a:lnTo>
                    <a:pt x="9005" y="2342"/>
                  </a:lnTo>
                  <a:lnTo>
                    <a:pt x="8945" y="2342"/>
                  </a:lnTo>
                  <a:lnTo>
                    <a:pt x="8945" y="2282"/>
                  </a:lnTo>
                  <a:lnTo>
                    <a:pt x="9065" y="2222"/>
                  </a:lnTo>
                  <a:lnTo>
                    <a:pt x="9125" y="2102"/>
                  </a:lnTo>
                  <a:lnTo>
                    <a:pt x="8765" y="2162"/>
                  </a:lnTo>
                  <a:lnTo>
                    <a:pt x="8465" y="2402"/>
                  </a:lnTo>
                  <a:lnTo>
                    <a:pt x="8284" y="2462"/>
                  </a:lnTo>
                  <a:lnTo>
                    <a:pt x="8405" y="2342"/>
                  </a:lnTo>
                  <a:lnTo>
                    <a:pt x="8525" y="2222"/>
                  </a:lnTo>
                  <a:lnTo>
                    <a:pt x="8164" y="2282"/>
                  </a:lnTo>
                  <a:lnTo>
                    <a:pt x="7984" y="2342"/>
                  </a:lnTo>
                  <a:lnTo>
                    <a:pt x="7384" y="2582"/>
                  </a:lnTo>
                  <a:lnTo>
                    <a:pt x="7144" y="2582"/>
                  </a:lnTo>
                  <a:lnTo>
                    <a:pt x="7324" y="2462"/>
                  </a:lnTo>
                  <a:lnTo>
                    <a:pt x="7564" y="2402"/>
                  </a:lnTo>
                  <a:lnTo>
                    <a:pt x="7564" y="2402"/>
                  </a:lnTo>
                  <a:lnTo>
                    <a:pt x="541" y="3602"/>
                  </a:lnTo>
                  <a:lnTo>
                    <a:pt x="1" y="4863"/>
                  </a:lnTo>
                  <a:lnTo>
                    <a:pt x="20830" y="1141"/>
                  </a:lnTo>
                  <a:lnTo>
                    <a:pt x="2083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5255850" y="1138500"/>
              <a:ext cx="25" cy="1525"/>
            </a:xfrm>
            <a:custGeom>
              <a:rect b="b" l="l" r="r" t="t"/>
              <a:pathLst>
                <a:path extrusionOk="0" h="61" w="1">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5449450" y="1288575"/>
              <a:ext cx="43525" cy="34525"/>
            </a:xfrm>
            <a:custGeom>
              <a:rect b="b" l="l" r="r" t="t"/>
              <a:pathLst>
                <a:path extrusionOk="0" h="1381" w="1741">
                  <a:moveTo>
                    <a:pt x="1741" y="0"/>
                  </a:moveTo>
                  <a:lnTo>
                    <a:pt x="540" y="180"/>
                  </a:lnTo>
                  <a:lnTo>
                    <a:pt x="780" y="600"/>
                  </a:lnTo>
                  <a:lnTo>
                    <a:pt x="961" y="960"/>
                  </a:lnTo>
                  <a:lnTo>
                    <a:pt x="360" y="240"/>
                  </a:lnTo>
                  <a:lnTo>
                    <a:pt x="0" y="300"/>
                  </a:lnTo>
                  <a:lnTo>
                    <a:pt x="300" y="960"/>
                  </a:lnTo>
                  <a:lnTo>
                    <a:pt x="420" y="1381"/>
                  </a:lnTo>
                  <a:lnTo>
                    <a:pt x="1741" y="1141"/>
                  </a:lnTo>
                  <a:lnTo>
                    <a:pt x="174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5198825" y="1200025"/>
              <a:ext cx="24050" cy="9025"/>
            </a:xfrm>
            <a:custGeom>
              <a:rect b="b" l="l" r="r" t="t"/>
              <a:pathLst>
                <a:path extrusionOk="0" h="361" w="962">
                  <a:moveTo>
                    <a:pt x="61" y="1"/>
                  </a:moveTo>
                  <a:lnTo>
                    <a:pt x="1" y="181"/>
                  </a:lnTo>
                  <a:lnTo>
                    <a:pt x="1" y="241"/>
                  </a:lnTo>
                  <a:lnTo>
                    <a:pt x="1" y="301"/>
                  </a:lnTo>
                  <a:lnTo>
                    <a:pt x="181" y="361"/>
                  </a:lnTo>
                  <a:lnTo>
                    <a:pt x="721" y="241"/>
                  </a:lnTo>
                  <a:lnTo>
                    <a:pt x="961" y="181"/>
                  </a:lnTo>
                  <a:lnTo>
                    <a:pt x="361" y="121"/>
                  </a:lnTo>
                  <a:lnTo>
                    <a:pt x="301" y="61"/>
                  </a:lnTo>
                  <a:lnTo>
                    <a:pt x="121" y="61"/>
                  </a:lnTo>
                  <a:lnTo>
                    <a:pt x="121" y="121"/>
                  </a:lnTo>
                  <a:lnTo>
                    <a:pt x="121" y="181"/>
                  </a:lnTo>
                  <a:lnTo>
                    <a:pt x="61" y="241"/>
                  </a:lnTo>
                  <a:lnTo>
                    <a:pt x="61" y="181"/>
                  </a:lnTo>
                  <a:lnTo>
                    <a:pt x="121" y="121"/>
                  </a:lnTo>
                  <a:lnTo>
                    <a:pt x="6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5264850" y="1147500"/>
              <a:ext cx="4550" cy="4525"/>
            </a:xfrm>
            <a:custGeom>
              <a:rect b="b" l="l" r="r" t="t"/>
              <a:pathLst>
                <a:path extrusionOk="0" h="181" w="182">
                  <a:moveTo>
                    <a:pt x="181" y="1"/>
                  </a:moveTo>
                  <a:lnTo>
                    <a:pt x="1" y="121"/>
                  </a:lnTo>
                  <a:lnTo>
                    <a:pt x="61" y="18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5188325" y="1201525"/>
              <a:ext cx="6025" cy="34550"/>
            </a:xfrm>
            <a:custGeom>
              <a:rect b="b" l="l" r="r" t="t"/>
              <a:pathLst>
                <a:path extrusionOk="0" h="1382" w="241">
                  <a:moveTo>
                    <a:pt x="181" y="1"/>
                  </a:moveTo>
                  <a:lnTo>
                    <a:pt x="181" y="61"/>
                  </a:lnTo>
                  <a:lnTo>
                    <a:pt x="121" y="301"/>
                  </a:lnTo>
                  <a:lnTo>
                    <a:pt x="121" y="541"/>
                  </a:lnTo>
                  <a:lnTo>
                    <a:pt x="61" y="1021"/>
                  </a:lnTo>
                  <a:lnTo>
                    <a:pt x="1" y="1381"/>
                  </a:lnTo>
                  <a:lnTo>
                    <a:pt x="61" y="1381"/>
                  </a:lnTo>
                  <a:lnTo>
                    <a:pt x="181" y="1201"/>
                  </a:lnTo>
                  <a:lnTo>
                    <a:pt x="241" y="1021"/>
                  </a:lnTo>
                  <a:lnTo>
                    <a:pt x="241" y="721"/>
                  </a:lnTo>
                  <a:lnTo>
                    <a:pt x="241" y="481"/>
                  </a:lnTo>
                  <a:lnTo>
                    <a:pt x="241" y="181"/>
                  </a:lnTo>
                  <a:lnTo>
                    <a:pt x="18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5176325" y="1233050"/>
              <a:ext cx="25" cy="25"/>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5242350" y="1030450"/>
              <a:ext cx="1525" cy="1525"/>
            </a:xfrm>
            <a:custGeom>
              <a:rect b="b" l="l" r="r" t="t"/>
              <a:pathLst>
                <a:path extrusionOk="0" h="61" w="61">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5122300" y="1272050"/>
              <a:ext cx="3025" cy="1525"/>
            </a:xfrm>
            <a:custGeom>
              <a:rect b="b" l="l" r="r" t="t"/>
              <a:pathLst>
                <a:path extrusionOk="0" h="61" w="121">
                  <a:moveTo>
                    <a:pt x="121" y="1"/>
                  </a:moveTo>
                  <a:lnTo>
                    <a:pt x="1" y="61"/>
                  </a:lnTo>
                  <a:lnTo>
                    <a:pt x="61" y="61"/>
                  </a:lnTo>
                  <a:lnTo>
                    <a:pt x="12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4909200" y="1527175"/>
              <a:ext cx="583775" cy="150075"/>
            </a:xfrm>
            <a:custGeom>
              <a:rect b="b" l="l" r="r" t="t"/>
              <a:pathLst>
                <a:path extrusionOk="0" h="6003" w="23351">
                  <a:moveTo>
                    <a:pt x="23351" y="0"/>
                  </a:moveTo>
                  <a:lnTo>
                    <a:pt x="421" y="4082"/>
                  </a:lnTo>
                  <a:lnTo>
                    <a:pt x="1" y="6003"/>
                  </a:lnTo>
                  <a:lnTo>
                    <a:pt x="23351" y="1921"/>
                  </a:lnTo>
                  <a:lnTo>
                    <a:pt x="2335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5170325" y="1009450"/>
              <a:ext cx="1525" cy="3025"/>
            </a:xfrm>
            <a:custGeom>
              <a:rect b="b" l="l" r="r" t="t"/>
              <a:pathLst>
                <a:path extrusionOk="0" h="121" w="61">
                  <a:moveTo>
                    <a:pt x="60" y="0"/>
                  </a:moveTo>
                  <a:lnTo>
                    <a:pt x="0" y="60"/>
                  </a:lnTo>
                  <a:lnTo>
                    <a:pt x="0" y="120"/>
                  </a:lnTo>
                  <a:lnTo>
                    <a:pt x="60" y="12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5090775" y="1051450"/>
              <a:ext cx="25" cy="1525"/>
            </a:xfrm>
            <a:custGeom>
              <a:rect b="b" l="l" r="r" t="t"/>
              <a:pathLst>
                <a:path extrusionOk="0" h="61" w="1">
                  <a:moveTo>
                    <a:pt x="1" y="61"/>
                  </a:moveTo>
                  <a:lnTo>
                    <a:pt x="1" y="61"/>
                  </a:lnTo>
                  <a:lnTo>
                    <a:pt x="1" y="1"/>
                  </a:lnTo>
                  <a:lnTo>
                    <a:pt x="1" y="1"/>
                  </a:lnTo>
                  <a:lnTo>
                    <a:pt x="1" y="61"/>
                  </a:lnTo>
                  <a:lnTo>
                    <a:pt x="1" y="61"/>
                  </a:lnTo>
                  <a:lnTo>
                    <a:pt x="1" y="61"/>
                  </a:lnTo>
                  <a:lnTo>
                    <a:pt x="1" y="6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5147800" y="1263050"/>
              <a:ext cx="25" cy="1525"/>
            </a:xfrm>
            <a:custGeom>
              <a:rect b="b" l="l" r="r" t="t"/>
              <a:pathLst>
                <a:path extrusionOk="0" h="61" w="1">
                  <a:moveTo>
                    <a:pt x="1" y="61"/>
                  </a:moveTo>
                  <a:lnTo>
                    <a:pt x="1" y="61"/>
                  </a:lnTo>
                  <a:lnTo>
                    <a:pt x="1" y="1"/>
                  </a:lnTo>
                  <a:lnTo>
                    <a:pt x="1" y="1"/>
                  </a:lnTo>
                  <a:lnTo>
                    <a:pt x="1" y="1"/>
                  </a:lnTo>
                  <a:lnTo>
                    <a:pt x="1" y="1"/>
                  </a:lnTo>
                  <a:lnTo>
                    <a:pt x="1" y="61"/>
                  </a:lnTo>
                  <a:lnTo>
                    <a:pt x="1" y="61"/>
                  </a:lnTo>
                  <a:lnTo>
                    <a:pt x="1" y="61"/>
                  </a:lnTo>
                  <a:lnTo>
                    <a:pt x="1" y="61"/>
                  </a:lnTo>
                  <a:lnTo>
                    <a:pt x="1" y="61"/>
                  </a:lnTo>
                  <a:lnTo>
                    <a:pt x="1" y="6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5251350" y="1025950"/>
              <a:ext cx="1525" cy="1525"/>
            </a:xfrm>
            <a:custGeom>
              <a:rect b="b" l="l" r="r" t="t"/>
              <a:pathLst>
                <a:path extrusionOk="0" h="61" w="61">
                  <a:moveTo>
                    <a:pt x="1" y="1"/>
                  </a:moveTo>
                  <a:lnTo>
                    <a:pt x="61" y="61"/>
                  </a:lnTo>
                  <a:lnTo>
                    <a:pt x="6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5075775" y="1055975"/>
              <a:ext cx="1525" cy="3025"/>
            </a:xfrm>
            <a:custGeom>
              <a:rect b="b" l="l" r="r" t="t"/>
              <a:pathLst>
                <a:path extrusionOk="0" h="121" w="61">
                  <a:moveTo>
                    <a:pt x="61" y="0"/>
                  </a:moveTo>
                  <a:lnTo>
                    <a:pt x="1" y="60"/>
                  </a:lnTo>
                  <a:lnTo>
                    <a:pt x="61" y="12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5117800" y="1036450"/>
              <a:ext cx="3025" cy="15025"/>
            </a:xfrm>
            <a:custGeom>
              <a:rect b="b" l="l" r="r" t="t"/>
              <a:pathLst>
                <a:path extrusionOk="0" h="601" w="121">
                  <a:moveTo>
                    <a:pt x="0" y="1"/>
                  </a:moveTo>
                  <a:lnTo>
                    <a:pt x="60" y="121"/>
                  </a:lnTo>
                  <a:lnTo>
                    <a:pt x="120" y="601"/>
                  </a:lnTo>
                  <a:lnTo>
                    <a:pt x="120" y="541"/>
                  </a:lnTo>
                  <a:lnTo>
                    <a:pt x="120" y="301"/>
                  </a:lnTo>
                  <a:lnTo>
                    <a:pt x="120" y="6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a:off x="5135800" y="106047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5281375" y="976425"/>
              <a:ext cx="6025" cy="3025"/>
            </a:xfrm>
            <a:custGeom>
              <a:rect b="b" l="l" r="r" t="t"/>
              <a:pathLst>
                <a:path extrusionOk="0" h="121" w="241">
                  <a:moveTo>
                    <a:pt x="240" y="1"/>
                  </a:moveTo>
                  <a:lnTo>
                    <a:pt x="120" y="61"/>
                  </a:lnTo>
                  <a:lnTo>
                    <a:pt x="0" y="121"/>
                  </a:lnTo>
                  <a:lnTo>
                    <a:pt x="60" y="121"/>
                  </a:lnTo>
                  <a:lnTo>
                    <a:pt x="24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4888200" y="1693750"/>
              <a:ext cx="604775" cy="147075"/>
            </a:xfrm>
            <a:custGeom>
              <a:rect b="b" l="l" r="r" t="t"/>
              <a:pathLst>
                <a:path extrusionOk="0" h="5883" w="24191">
                  <a:moveTo>
                    <a:pt x="24191" y="0"/>
                  </a:moveTo>
                  <a:lnTo>
                    <a:pt x="121" y="4262"/>
                  </a:lnTo>
                  <a:lnTo>
                    <a:pt x="0" y="5883"/>
                  </a:lnTo>
                  <a:lnTo>
                    <a:pt x="24191" y="1621"/>
                  </a:lnTo>
                  <a:lnTo>
                    <a:pt x="2419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5081775" y="974925"/>
              <a:ext cx="4525" cy="3025"/>
            </a:xfrm>
            <a:custGeom>
              <a:rect b="b" l="l" r="r" t="t"/>
              <a:pathLst>
                <a:path extrusionOk="0" h="121" w="181">
                  <a:moveTo>
                    <a:pt x="1" y="1"/>
                  </a:moveTo>
                  <a:lnTo>
                    <a:pt x="61" y="61"/>
                  </a:lnTo>
                  <a:lnTo>
                    <a:pt x="121" y="121"/>
                  </a:lnTo>
                  <a:lnTo>
                    <a:pt x="181" y="121"/>
                  </a:lnTo>
                  <a:lnTo>
                    <a:pt x="181" y="6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4897200" y="1609700"/>
              <a:ext cx="595775" cy="141075"/>
            </a:xfrm>
            <a:custGeom>
              <a:rect b="b" l="l" r="r" t="t"/>
              <a:pathLst>
                <a:path extrusionOk="0" h="5643" w="23831">
                  <a:moveTo>
                    <a:pt x="23831" y="1"/>
                  </a:moveTo>
                  <a:lnTo>
                    <a:pt x="241" y="4142"/>
                  </a:lnTo>
                  <a:lnTo>
                    <a:pt x="181" y="4442"/>
                  </a:lnTo>
                  <a:lnTo>
                    <a:pt x="1" y="5643"/>
                  </a:lnTo>
                  <a:lnTo>
                    <a:pt x="1" y="5643"/>
                  </a:lnTo>
                  <a:lnTo>
                    <a:pt x="23831" y="1441"/>
                  </a:lnTo>
                  <a:lnTo>
                    <a:pt x="2383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5105800" y="1055975"/>
              <a:ext cx="1525" cy="1525"/>
            </a:xfrm>
            <a:custGeom>
              <a:rect b="b" l="l" r="r" t="t"/>
              <a:pathLst>
                <a:path extrusionOk="0" h="61" w="61">
                  <a:moveTo>
                    <a:pt x="0" y="0"/>
                  </a:moveTo>
                  <a:lnTo>
                    <a:pt x="0" y="60"/>
                  </a:lnTo>
                  <a:lnTo>
                    <a:pt x="60" y="6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5219850" y="1046950"/>
              <a:ext cx="1525" cy="3025"/>
            </a:xfrm>
            <a:custGeom>
              <a:rect b="b" l="l" r="r" t="t"/>
              <a:pathLst>
                <a:path extrusionOk="0" h="121" w="61">
                  <a:moveTo>
                    <a:pt x="0" y="1"/>
                  </a:moveTo>
                  <a:lnTo>
                    <a:pt x="0" y="1"/>
                  </a:lnTo>
                  <a:lnTo>
                    <a:pt x="60" y="121"/>
                  </a:lnTo>
                  <a:lnTo>
                    <a:pt x="60" y="121"/>
                  </a:lnTo>
                  <a:lnTo>
                    <a:pt x="0" y="1"/>
                  </a:lnTo>
                  <a:lnTo>
                    <a:pt x="0" y="1"/>
                  </a:lnTo>
                  <a:lnTo>
                    <a:pt x="0" y="1"/>
                  </a:lnTo>
                  <a:lnTo>
                    <a:pt x="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5072775" y="971925"/>
              <a:ext cx="1525" cy="1525"/>
            </a:xfrm>
            <a:custGeom>
              <a:rect b="b" l="l" r="r" t="t"/>
              <a:pathLst>
                <a:path extrusionOk="0" h="61" w="61">
                  <a:moveTo>
                    <a:pt x="1" y="1"/>
                  </a:moveTo>
                  <a:lnTo>
                    <a:pt x="1" y="1"/>
                  </a:lnTo>
                  <a:lnTo>
                    <a:pt x="61" y="61"/>
                  </a:lnTo>
                  <a:lnTo>
                    <a:pt x="61" y="61"/>
                  </a:lnTo>
                  <a:lnTo>
                    <a:pt x="1" y="1"/>
                  </a:lnTo>
                  <a:lnTo>
                    <a:pt x="1" y="1"/>
                  </a:lnTo>
                  <a:lnTo>
                    <a:pt x="1" y="1"/>
                  </a:lnTo>
                  <a:lnTo>
                    <a:pt x="1" y="1"/>
                  </a:lnTo>
                  <a:lnTo>
                    <a:pt x="1" y="1"/>
                  </a:lnTo>
                  <a:lnTo>
                    <a:pt x="1"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5318875" y="1012450"/>
              <a:ext cx="1525" cy="4525"/>
            </a:xfrm>
            <a:custGeom>
              <a:rect b="b" l="l" r="r" t="t"/>
              <a:pathLst>
                <a:path extrusionOk="0" h="181" w="61">
                  <a:moveTo>
                    <a:pt x="1" y="0"/>
                  </a:moveTo>
                  <a:lnTo>
                    <a:pt x="61" y="180"/>
                  </a:lnTo>
                  <a:lnTo>
                    <a:pt x="6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5339900" y="1015450"/>
              <a:ext cx="1525" cy="1525"/>
            </a:xfrm>
            <a:custGeom>
              <a:rect b="b" l="l" r="r" t="t"/>
              <a:pathLst>
                <a:path extrusionOk="0" h="61" w="61">
                  <a:moveTo>
                    <a:pt x="0" y="0"/>
                  </a:moveTo>
                  <a:lnTo>
                    <a:pt x="0" y="6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5119300" y="1126500"/>
              <a:ext cx="3025" cy="10525"/>
            </a:xfrm>
            <a:custGeom>
              <a:rect b="b" l="l" r="r" t="t"/>
              <a:pathLst>
                <a:path extrusionOk="0" h="421" w="121">
                  <a:moveTo>
                    <a:pt x="0" y="0"/>
                  </a:moveTo>
                  <a:lnTo>
                    <a:pt x="0" y="240"/>
                  </a:lnTo>
                  <a:lnTo>
                    <a:pt x="60" y="420"/>
                  </a:lnTo>
                  <a:lnTo>
                    <a:pt x="121" y="300"/>
                  </a:lnTo>
                  <a:lnTo>
                    <a:pt x="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5326400" y="1024450"/>
              <a:ext cx="12025" cy="24025"/>
            </a:xfrm>
            <a:custGeom>
              <a:rect b="b" l="l" r="r" t="t"/>
              <a:pathLst>
                <a:path extrusionOk="0" h="961" w="481">
                  <a:moveTo>
                    <a:pt x="480" y="1"/>
                  </a:moveTo>
                  <a:lnTo>
                    <a:pt x="420" y="61"/>
                  </a:lnTo>
                  <a:lnTo>
                    <a:pt x="180" y="541"/>
                  </a:lnTo>
                  <a:lnTo>
                    <a:pt x="60" y="841"/>
                  </a:lnTo>
                  <a:lnTo>
                    <a:pt x="0" y="961"/>
                  </a:lnTo>
                  <a:lnTo>
                    <a:pt x="240" y="781"/>
                  </a:lnTo>
                  <a:lnTo>
                    <a:pt x="48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5330900" y="1013950"/>
              <a:ext cx="3025" cy="9025"/>
            </a:xfrm>
            <a:custGeom>
              <a:rect b="b" l="l" r="r" t="t"/>
              <a:pathLst>
                <a:path extrusionOk="0" h="361" w="121">
                  <a:moveTo>
                    <a:pt x="0" y="0"/>
                  </a:moveTo>
                  <a:lnTo>
                    <a:pt x="0" y="60"/>
                  </a:lnTo>
                  <a:lnTo>
                    <a:pt x="0" y="360"/>
                  </a:lnTo>
                  <a:lnTo>
                    <a:pt x="60" y="60"/>
                  </a:lnTo>
                  <a:lnTo>
                    <a:pt x="12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5153825" y="1254050"/>
              <a:ext cx="1525" cy="3025"/>
            </a:xfrm>
            <a:custGeom>
              <a:rect b="b" l="l" r="r" t="t"/>
              <a:pathLst>
                <a:path extrusionOk="0" h="121" w="61">
                  <a:moveTo>
                    <a:pt x="60" y="0"/>
                  </a:moveTo>
                  <a:lnTo>
                    <a:pt x="0" y="60"/>
                  </a:lnTo>
                  <a:lnTo>
                    <a:pt x="0" y="121"/>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5155325" y="1252550"/>
              <a:ext cx="7525" cy="19525"/>
            </a:xfrm>
            <a:custGeom>
              <a:rect b="b" l="l" r="r" t="t"/>
              <a:pathLst>
                <a:path extrusionOk="0" h="781" w="301">
                  <a:moveTo>
                    <a:pt x="300" y="0"/>
                  </a:moveTo>
                  <a:lnTo>
                    <a:pt x="240" y="181"/>
                  </a:lnTo>
                  <a:lnTo>
                    <a:pt x="180" y="241"/>
                  </a:lnTo>
                  <a:lnTo>
                    <a:pt x="180" y="301"/>
                  </a:lnTo>
                  <a:lnTo>
                    <a:pt x="0" y="781"/>
                  </a:lnTo>
                  <a:lnTo>
                    <a:pt x="60" y="781"/>
                  </a:lnTo>
                  <a:lnTo>
                    <a:pt x="240" y="361"/>
                  </a:lnTo>
                  <a:lnTo>
                    <a:pt x="30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4928725" y="1455125"/>
              <a:ext cx="564250" cy="138100"/>
            </a:xfrm>
            <a:custGeom>
              <a:rect b="b" l="l" r="r" t="t"/>
              <a:pathLst>
                <a:path extrusionOk="0" h="5524" w="22570">
                  <a:moveTo>
                    <a:pt x="22570" y="1"/>
                  </a:moveTo>
                  <a:lnTo>
                    <a:pt x="420" y="3903"/>
                  </a:lnTo>
                  <a:lnTo>
                    <a:pt x="0" y="5523"/>
                  </a:lnTo>
                  <a:lnTo>
                    <a:pt x="22570" y="1562"/>
                  </a:lnTo>
                  <a:lnTo>
                    <a:pt x="22570" y="1"/>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5210850" y="1054475"/>
              <a:ext cx="1525" cy="3025"/>
            </a:xfrm>
            <a:custGeom>
              <a:rect b="b" l="l" r="r" t="t"/>
              <a:pathLst>
                <a:path extrusionOk="0" h="121" w="61">
                  <a:moveTo>
                    <a:pt x="0" y="0"/>
                  </a:moveTo>
                  <a:lnTo>
                    <a:pt x="60" y="120"/>
                  </a:lnTo>
                  <a:lnTo>
                    <a:pt x="60"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5066775" y="1054475"/>
              <a:ext cx="25" cy="3025"/>
            </a:xfrm>
            <a:custGeom>
              <a:rect b="b" l="l" r="r" t="t"/>
              <a:pathLst>
                <a:path extrusionOk="0" h="121" w="1">
                  <a:moveTo>
                    <a:pt x="1" y="0"/>
                  </a:moveTo>
                  <a:lnTo>
                    <a:pt x="1" y="0"/>
                  </a:lnTo>
                  <a:lnTo>
                    <a:pt x="1" y="60"/>
                  </a:lnTo>
                  <a:lnTo>
                    <a:pt x="1" y="60"/>
                  </a:lnTo>
                  <a:lnTo>
                    <a:pt x="1" y="120"/>
                  </a:lnTo>
                  <a:lnTo>
                    <a:pt x="1" y="120"/>
                  </a:lnTo>
                  <a:lnTo>
                    <a:pt x="1" y="0"/>
                  </a:lnTo>
                  <a:lnTo>
                    <a:pt x="1" y="0"/>
                  </a:lnTo>
                  <a:close/>
                </a:path>
              </a:pathLst>
            </a:custGeom>
            <a:solidFill>
              <a:srgbClr val="00C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4972225" y="355175"/>
              <a:ext cx="346675" cy="346650"/>
            </a:xfrm>
            <a:custGeom>
              <a:rect b="b" l="l" r="r" t="t"/>
              <a:pathLst>
                <a:path extrusionOk="0" h="13866" w="13867">
                  <a:moveTo>
                    <a:pt x="6904" y="0"/>
                  </a:moveTo>
                  <a:lnTo>
                    <a:pt x="6244" y="60"/>
                  </a:lnTo>
                  <a:lnTo>
                    <a:pt x="5523" y="180"/>
                  </a:lnTo>
                  <a:lnTo>
                    <a:pt x="4863" y="300"/>
                  </a:lnTo>
                  <a:lnTo>
                    <a:pt x="4263" y="540"/>
                  </a:lnTo>
                  <a:lnTo>
                    <a:pt x="3663" y="840"/>
                  </a:lnTo>
                  <a:lnTo>
                    <a:pt x="3062" y="1201"/>
                  </a:lnTo>
                  <a:lnTo>
                    <a:pt x="2582" y="1561"/>
                  </a:lnTo>
                  <a:lnTo>
                    <a:pt x="2042" y="1981"/>
                  </a:lnTo>
                  <a:lnTo>
                    <a:pt x="1622" y="2521"/>
                  </a:lnTo>
                  <a:lnTo>
                    <a:pt x="1201" y="3061"/>
                  </a:lnTo>
                  <a:lnTo>
                    <a:pt x="841" y="3602"/>
                  </a:lnTo>
                  <a:lnTo>
                    <a:pt x="541" y="4202"/>
                  </a:lnTo>
                  <a:lnTo>
                    <a:pt x="301" y="4862"/>
                  </a:lnTo>
                  <a:lnTo>
                    <a:pt x="121" y="5522"/>
                  </a:lnTo>
                  <a:lnTo>
                    <a:pt x="61" y="6243"/>
                  </a:lnTo>
                  <a:lnTo>
                    <a:pt x="1" y="6963"/>
                  </a:lnTo>
                  <a:lnTo>
                    <a:pt x="61" y="7623"/>
                  </a:lnTo>
                  <a:lnTo>
                    <a:pt x="121" y="8344"/>
                  </a:lnTo>
                  <a:lnTo>
                    <a:pt x="301" y="9004"/>
                  </a:lnTo>
                  <a:lnTo>
                    <a:pt x="541" y="9664"/>
                  </a:lnTo>
                  <a:lnTo>
                    <a:pt x="841" y="10264"/>
                  </a:lnTo>
                  <a:lnTo>
                    <a:pt x="1201" y="10805"/>
                  </a:lnTo>
                  <a:lnTo>
                    <a:pt x="1562" y="11345"/>
                  </a:lnTo>
                  <a:lnTo>
                    <a:pt x="2042" y="11825"/>
                  </a:lnTo>
                  <a:lnTo>
                    <a:pt x="2522" y="12305"/>
                  </a:lnTo>
                  <a:lnTo>
                    <a:pt x="3062" y="12665"/>
                  </a:lnTo>
                  <a:lnTo>
                    <a:pt x="3602" y="13026"/>
                  </a:lnTo>
                  <a:lnTo>
                    <a:pt x="4203" y="13326"/>
                  </a:lnTo>
                  <a:lnTo>
                    <a:pt x="4863" y="13566"/>
                  </a:lnTo>
                  <a:lnTo>
                    <a:pt x="5523" y="13746"/>
                  </a:lnTo>
                  <a:lnTo>
                    <a:pt x="6184" y="13806"/>
                  </a:lnTo>
                  <a:lnTo>
                    <a:pt x="6904" y="13866"/>
                  </a:lnTo>
                  <a:lnTo>
                    <a:pt x="7624" y="13806"/>
                  </a:lnTo>
                  <a:lnTo>
                    <a:pt x="8345" y="13746"/>
                  </a:lnTo>
                  <a:lnTo>
                    <a:pt x="9005" y="13566"/>
                  </a:lnTo>
                  <a:lnTo>
                    <a:pt x="9605" y="13326"/>
                  </a:lnTo>
                  <a:lnTo>
                    <a:pt x="10205" y="13026"/>
                  </a:lnTo>
                  <a:lnTo>
                    <a:pt x="10806" y="12665"/>
                  </a:lnTo>
                  <a:lnTo>
                    <a:pt x="11346" y="12305"/>
                  </a:lnTo>
                  <a:lnTo>
                    <a:pt x="11826" y="11825"/>
                  </a:lnTo>
                  <a:lnTo>
                    <a:pt x="12246" y="11345"/>
                  </a:lnTo>
                  <a:lnTo>
                    <a:pt x="12666" y="10805"/>
                  </a:lnTo>
                  <a:lnTo>
                    <a:pt x="13027" y="10264"/>
                  </a:lnTo>
                  <a:lnTo>
                    <a:pt x="13327" y="9664"/>
                  </a:lnTo>
                  <a:lnTo>
                    <a:pt x="13507" y="9004"/>
                  </a:lnTo>
                  <a:lnTo>
                    <a:pt x="13687" y="8344"/>
                  </a:lnTo>
                  <a:lnTo>
                    <a:pt x="13807" y="7623"/>
                  </a:lnTo>
                  <a:lnTo>
                    <a:pt x="13867" y="6963"/>
                  </a:lnTo>
                  <a:lnTo>
                    <a:pt x="13807" y="6423"/>
                  </a:lnTo>
                  <a:lnTo>
                    <a:pt x="13747" y="5943"/>
                  </a:lnTo>
                  <a:lnTo>
                    <a:pt x="13687" y="5402"/>
                  </a:lnTo>
                  <a:lnTo>
                    <a:pt x="13567" y="4922"/>
                  </a:lnTo>
                  <a:lnTo>
                    <a:pt x="13207" y="4022"/>
                  </a:lnTo>
                  <a:lnTo>
                    <a:pt x="12726" y="3181"/>
                  </a:lnTo>
                  <a:lnTo>
                    <a:pt x="12126" y="2401"/>
                  </a:lnTo>
                  <a:lnTo>
                    <a:pt x="11406" y="1681"/>
                  </a:lnTo>
                  <a:lnTo>
                    <a:pt x="10625" y="1141"/>
                  </a:lnTo>
                  <a:lnTo>
                    <a:pt x="9785" y="660"/>
                  </a:lnTo>
                  <a:lnTo>
                    <a:pt x="9125" y="360"/>
                  </a:lnTo>
                  <a:lnTo>
                    <a:pt x="8405" y="180"/>
                  </a:lnTo>
                  <a:lnTo>
                    <a:pt x="7684" y="60"/>
                  </a:lnTo>
                  <a:lnTo>
                    <a:pt x="69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3980300" y="488725"/>
              <a:ext cx="1512675" cy="1661225"/>
            </a:xfrm>
            <a:custGeom>
              <a:rect b="b" l="l" r="r" t="t"/>
              <a:pathLst>
                <a:path extrusionOk="0" h="66449" w="60507">
                  <a:moveTo>
                    <a:pt x="25332" y="1621"/>
                  </a:moveTo>
                  <a:lnTo>
                    <a:pt x="25332" y="1681"/>
                  </a:lnTo>
                  <a:lnTo>
                    <a:pt x="25272" y="1741"/>
                  </a:lnTo>
                  <a:lnTo>
                    <a:pt x="25332" y="1621"/>
                  </a:lnTo>
                  <a:close/>
                  <a:moveTo>
                    <a:pt x="24972" y="1621"/>
                  </a:moveTo>
                  <a:lnTo>
                    <a:pt x="24912" y="1801"/>
                  </a:lnTo>
                  <a:lnTo>
                    <a:pt x="24912" y="1861"/>
                  </a:lnTo>
                  <a:lnTo>
                    <a:pt x="24732" y="1921"/>
                  </a:lnTo>
                  <a:lnTo>
                    <a:pt x="24972" y="1621"/>
                  </a:lnTo>
                  <a:close/>
                  <a:moveTo>
                    <a:pt x="24611" y="1681"/>
                  </a:moveTo>
                  <a:lnTo>
                    <a:pt x="24491" y="1921"/>
                  </a:lnTo>
                  <a:lnTo>
                    <a:pt x="24491" y="2041"/>
                  </a:lnTo>
                  <a:lnTo>
                    <a:pt x="24251" y="2101"/>
                  </a:lnTo>
                  <a:lnTo>
                    <a:pt x="24251" y="2101"/>
                  </a:lnTo>
                  <a:lnTo>
                    <a:pt x="24491" y="1801"/>
                  </a:lnTo>
                  <a:lnTo>
                    <a:pt x="24611" y="1681"/>
                  </a:lnTo>
                  <a:close/>
                  <a:moveTo>
                    <a:pt x="21790" y="2221"/>
                  </a:moveTo>
                  <a:lnTo>
                    <a:pt x="21790" y="2221"/>
                  </a:lnTo>
                  <a:lnTo>
                    <a:pt x="21790" y="2221"/>
                  </a:lnTo>
                  <a:close/>
                  <a:moveTo>
                    <a:pt x="24071" y="1921"/>
                  </a:moveTo>
                  <a:lnTo>
                    <a:pt x="23951" y="2221"/>
                  </a:lnTo>
                  <a:lnTo>
                    <a:pt x="23891" y="2281"/>
                  </a:lnTo>
                  <a:lnTo>
                    <a:pt x="23471" y="2521"/>
                  </a:lnTo>
                  <a:lnTo>
                    <a:pt x="23471" y="2461"/>
                  </a:lnTo>
                  <a:lnTo>
                    <a:pt x="23711" y="2281"/>
                  </a:lnTo>
                  <a:lnTo>
                    <a:pt x="24071" y="1921"/>
                  </a:lnTo>
                  <a:close/>
                  <a:moveTo>
                    <a:pt x="24491" y="2761"/>
                  </a:moveTo>
                  <a:lnTo>
                    <a:pt x="24311" y="2822"/>
                  </a:lnTo>
                  <a:lnTo>
                    <a:pt x="24251" y="2822"/>
                  </a:lnTo>
                  <a:lnTo>
                    <a:pt x="24371" y="2761"/>
                  </a:lnTo>
                  <a:close/>
                  <a:moveTo>
                    <a:pt x="22691" y="2221"/>
                  </a:moveTo>
                  <a:lnTo>
                    <a:pt x="22391" y="2521"/>
                  </a:lnTo>
                  <a:lnTo>
                    <a:pt x="22270" y="2761"/>
                  </a:lnTo>
                  <a:lnTo>
                    <a:pt x="22210" y="2761"/>
                  </a:lnTo>
                  <a:lnTo>
                    <a:pt x="22150" y="2882"/>
                  </a:lnTo>
                  <a:lnTo>
                    <a:pt x="21910" y="3062"/>
                  </a:lnTo>
                  <a:lnTo>
                    <a:pt x="22210" y="2641"/>
                  </a:lnTo>
                  <a:lnTo>
                    <a:pt x="22691" y="2221"/>
                  </a:lnTo>
                  <a:close/>
                  <a:moveTo>
                    <a:pt x="22451" y="3002"/>
                  </a:moveTo>
                  <a:lnTo>
                    <a:pt x="22451" y="3062"/>
                  </a:lnTo>
                  <a:lnTo>
                    <a:pt x="22391" y="3122"/>
                  </a:lnTo>
                  <a:lnTo>
                    <a:pt x="22451" y="3002"/>
                  </a:lnTo>
                  <a:close/>
                  <a:moveTo>
                    <a:pt x="21130" y="3962"/>
                  </a:moveTo>
                  <a:lnTo>
                    <a:pt x="21070" y="4022"/>
                  </a:lnTo>
                  <a:lnTo>
                    <a:pt x="21010" y="4082"/>
                  </a:lnTo>
                  <a:lnTo>
                    <a:pt x="21070" y="3962"/>
                  </a:lnTo>
                  <a:close/>
                  <a:moveTo>
                    <a:pt x="20530" y="4022"/>
                  </a:moveTo>
                  <a:lnTo>
                    <a:pt x="20470" y="4322"/>
                  </a:lnTo>
                  <a:lnTo>
                    <a:pt x="20350" y="4442"/>
                  </a:lnTo>
                  <a:lnTo>
                    <a:pt x="20410" y="4202"/>
                  </a:lnTo>
                  <a:lnTo>
                    <a:pt x="20470" y="4022"/>
                  </a:lnTo>
                  <a:close/>
                  <a:moveTo>
                    <a:pt x="20050" y="4502"/>
                  </a:moveTo>
                  <a:lnTo>
                    <a:pt x="20050" y="4682"/>
                  </a:lnTo>
                  <a:lnTo>
                    <a:pt x="20050" y="4742"/>
                  </a:lnTo>
                  <a:lnTo>
                    <a:pt x="19929" y="4802"/>
                  </a:lnTo>
                  <a:lnTo>
                    <a:pt x="19929" y="4742"/>
                  </a:lnTo>
                  <a:lnTo>
                    <a:pt x="19929" y="4622"/>
                  </a:lnTo>
                  <a:lnTo>
                    <a:pt x="20050" y="4502"/>
                  </a:lnTo>
                  <a:close/>
                  <a:moveTo>
                    <a:pt x="8945" y="4862"/>
                  </a:moveTo>
                  <a:lnTo>
                    <a:pt x="8945" y="4862"/>
                  </a:lnTo>
                  <a:lnTo>
                    <a:pt x="8945" y="4862"/>
                  </a:lnTo>
                  <a:close/>
                  <a:moveTo>
                    <a:pt x="25092" y="4862"/>
                  </a:moveTo>
                  <a:lnTo>
                    <a:pt x="25332" y="4982"/>
                  </a:lnTo>
                  <a:lnTo>
                    <a:pt x="25452" y="4982"/>
                  </a:lnTo>
                  <a:lnTo>
                    <a:pt x="25332" y="4922"/>
                  </a:lnTo>
                  <a:lnTo>
                    <a:pt x="25092" y="4862"/>
                  </a:lnTo>
                  <a:close/>
                  <a:moveTo>
                    <a:pt x="19629" y="5102"/>
                  </a:moveTo>
                  <a:lnTo>
                    <a:pt x="19629" y="5223"/>
                  </a:lnTo>
                  <a:lnTo>
                    <a:pt x="19629" y="5343"/>
                  </a:lnTo>
                  <a:lnTo>
                    <a:pt x="19449" y="5523"/>
                  </a:lnTo>
                  <a:lnTo>
                    <a:pt x="19629" y="5102"/>
                  </a:lnTo>
                  <a:close/>
                  <a:moveTo>
                    <a:pt x="11766" y="5523"/>
                  </a:moveTo>
                  <a:lnTo>
                    <a:pt x="11946" y="5583"/>
                  </a:lnTo>
                  <a:lnTo>
                    <a:pt x="12006" y="5643"/>
                  </a:lnTo>
                  <a:lnTo>
                    <a:pt x="11766" y="5523"/>
                  </a:lnTo>
                  <a:close/>
                  <a:moveTo>
                    <a:pt x="19029" y="5223"/>
                  </a:moveTo>
                  <a:lnTo>
                    <a:pt x="19029" y="5583"/>
                  </a:lnTo>
                  <a:lnTo>
                    <a:pt x="18969" y="5823"/>
                  </a:lnTo>
                  <a:lnTo>
                    <a:pt x="18909" y="5523"/>
                  </a:lnTo>
                  <a:lnTo>
                    <a:pt x="18969" y="5403"/>
                  </a:lnTo>
                  <a:lnTo>
                    <a:pt x="19029" y="5223"/>
                  </a:lnTo>
                  <a:close/>
                  <a:moveTo>
                    <a:pt x="18789" y="5042"/>
                  </a:moveTo>
                  <a:lnTo>
                    <a:pt x="18729" y="5223"/>
                  </a:lnTo>
                  <a:lnTo>
                    <a:pt x="18729" y="5523"/>
                  </a:lnTo>
                  <a:lnTo>
                    <a:pt x="18669" y="5583"/>
                  </a:lnTo>
                  <a:lnTo>
                    <a:pt x="18549" y="5883"/>
                  </a:lnTo>
                  <a:lnTo>
                    <a:pt x="18489" y="6123"/>
                  </a:lnTo>
                  <a:lnTo>
                    <a:pt x="18489" y="6303"/>
                  </a:lnTo>
                  <a:lnTo>
                    <a:pt x="18429" y="6363"/>
                  </a:lnTo>
                  <a:lnTo>
                    <a:pt x="18369" y="6363"/>
                  </a:lnTo>
                  <a:lnTo>
                    <a:pt x="18429" y="6243"/>
                  </a:lnTo>
                  <a:lnTo>
                    <a:pt x="18489" y="5883"/>
                  </a:lnTo>
                  <a:lnTo>
                    <a:pt x="18609" y="5523"/>
                  </a:lnTo>
                  <a:lnTo>
                    <a:pt x="18789" y="5042"/>
                  </a:lnTo>
                  <a:close/>
                  <a:moveTo>
                    <a:pt x="17348" y="6363"/>
                  </a:moveTo>
                  <a:lnTo>
                    <a:pt x="17288" y="6423"/>
                  </a:lnTo>
                  <a:lnTo>
                    <a:pt x="17168" y="6603"/>
                  </a:lnTo>
                  <a:lnTo>
                    <a:pt x="17348" y="6423"/>
                  </a:lnTo>
                  <a:lnTo>
                    <a:pt x="17348" y="6363"/>
                  </a:lnTo>
                  <a:close/>
                  <a:moveTo>
                    <a:pt x="22751" y="6783"/>
                  </a:moveTo>
                  <a:lnTo>
                    <a:pt x="22751" y="6783"/>
                  </a:lnTo>
                  <a:lnTo>
                    <a:pt x="22751" y="6783"/>
                  </a:lnTo>
                  <a:close/>
                  <a:moveTo>
                    <a:pt x="18489" y="6363"/>
                  </a:moveTo>
                  <a:lnTo>
                    <a:pt x="18489" y="6603"/>
                  </a:lnTo>
                  <a:lnTo>
                    <a:pt x="18369" y="6843"/>
                  </a:lnTo>
                  <a:lnTo>
                    <a:pt x="18369" y="6663"/>
                  </a:lnTo>
                  <a:lnTo>
                    <a:pt x="18369" y="6483"/>
                  </a:lnTo>
                  <a:lnTo>
                    <a:pt x="18489" y="6363"/>
                  </a:lnTo>
                  <a:close/>
                  <a:moveTo>
                    <a:pt x="10325" y="6963"/>
                  </a:moveTo>
                  <a:lnTo>
                    <a:pt x="10265" y="7203"/>
                  </a:lnTo>
                  <a:lnTo>
                    <a:pt x="10205" y="7263"/>
                  </a:lnTo>
                  <a:lnTo>
                    <a:pt x="10205" y="7203"/>
                  </a:lnTo>
                  <a:lnTo>
                    <a:pt x="10265" y="6963"/>
                  </a:lnTo>
                  <a:close/>
                  <a:moveTo>
                    <a:pt x="9785" y="7023"/>
                  </a:moveTo>
                  <a:lnTo>
                    <a:pt x="9785" y="7143"/>
                  </a:lnTo>
                  <a:lnTo>
                    <a:pt x="9725" y="7444"/>
                  </a:lnTo>
                  <a:lnTo>
                    <a:pt x="9725" y="7083"/>
                  </a:lnTo>
                  <a:lnTo>
                    <a:pt x="9665" y="7023"/>
                  </a:lnTo>
                  <a:close/>
                  <a:moveTo>
                    <a:pt x="21070" y="7383"/>
                  </a:moveTo>
                  <a:lnTo>
                    <a:pt x="20920" y="7413"/>
                  </a:lnTo>
                  <a:lnTo>
                    <a:pt x="20920" y="7413"/>
                  </a:lnTo>
                  <a:lnTo>
                    <a:pt x="20890" y="7444"/>
                  </a:lnTo>
                  <a:lnTo>
                    <a:pt x="21070" y="7383"/>
                  </a:lnTo>
                  <a:close/>
                  <a:moveTo>
                    <a:pt x="15668" y="7564"/>
                  </a:moveTo>
                  <a:lnTo>
                    <a:pt x="15668" y="7564"/>
                  </a:lnTo>
                  <a:lnTo>
                    <a:pt x="15668" y="7564"/>
                  </a:lnTo>
                  <a:close/>
                  <a:moveTo>
                    <a:pt x="17829" y="7323"/>
                  </a:moveTo>
                  <a:lnTo>
                    <a:pt x="17889" y="7504"/>
                  </a:lnTo>
                  <a:lnTo>
                    <a:pt x="17829" y="7624"/>
                  </a:lnTo>
                  <a:lnTo>
                    <a:pt x="17829" y="7383"/>
                  </a:lnTo>
                  <a:lnTo>
                    <a:pt x="17829" y="7323"/>
                  </a:lnTo>
                  <a:close/>
                  <a:moveTo>
                    <a:pt x="28153" y="7624"/>
                  </a:moveTo>
                  <a:lnTo>
                    <a:pt x="28153" y="7624"/>
                  </a:lnTo>
                  <a:lnTo>
                    <a:pt x="28153" y="7624"/>
                  </a:lnTo>
                  <a:close/>
                  <a:moveTo>
                    <a:pt x="13267" y="7744"/>
                  </a:moveTo>
                  <a:lnTo>
                    <a:pt x="13207" y="7804"/>
                  </a:lnTo>
                  <a:lnTo>
                    <a:pt x="13207" y="7744"/>
                  </a:lnTo>
                  <a:close/>
                  <a:moveTo>
                    <a:pt x="8044" y="7624"/>
                  </a:moveTo>
                  <a:lnTo>
                    <a:pt x="8164" y="7684"/>
                  </a:lnTo>
                  <a:lnTo>
                    <a:pt x="8284" y="7984"/>
                  </a:lnTo>
                  <a:lnTo>
                    <a:pt x="8104" y="7744"/>
                  </a:lnTo>
                  <a:lnTo>
                    <a:pt x="8044" y="7624"/>
                  </a:lnTo>
                  <a:close/>
                  <a:moveTo>
                    <a:pt x="17648" y="7744"/>
                  </a:moveTo>
                  <a:lnTo>
                    <a:pt x="17709" y="7864"/>
                  </a:lnTo>
                  <a:lnTo>
                    <a:pt x="17648" y="7984"/>
                  </a:lnTo>
                  <a:lnTo>
                    <a:pt x="17648" y="7924"/>
                  </a:lnTo>
                  <a:lnTo>
                    <a:pt x="17648" y="7744"/>
                  </a:lnTo>
                  <a:close/>
                  <a:moveTo>
                    <a:pt x="13687" y="7984"/>
                  </a:moveTo>
                  <a:lnTo>
                    <a:pt x="13627" y="8044"/>
                  </a:lnTo>
                  <a:lnTo>
                    <a:pt x="13627" y="7984"/>
                  </a:lnTo>
                  <a:close/>
                  <a:moveTo>
                    <a:pt x="20530" y="7564"/>
                  </a:moveTo>
                  <a:lnTo>
                    <a:pt x="19869" y="8044"/>
                  </a:lnTo>
                  <a:lnTo>
                    <a:pt x="19689" y="8104"/>
                  </a:lnTo>
                  <a:lnTo>
                    <a:pt x="18969" y="8164"/>
                  </a:lnTo>
                  <a:lnTo>
                    <a:pt x="18969" y="8164"/>
                  </a:lnTo>
                  <a:lnTo>
                    <a:pt x="19089" y="7924"/>
                  </a:lnTo>
                  <a:lnTo>
                    <a:pt x="20110" y="7684"/>
                  </a:lnTo>
                  <a:lnTo>
                    <a:pt x="20530" y="7564"/>
                  </a:lnTo>
                  <a:close/>
                  <a:moveTo>
                    <a:pt x="20290" y="8104"/>
                  </a:moveTo>
                  <a:lnTo>
                    <a:pt x="20230" y="8164"/>
                  </a:lnTo>
                  <a:lnTo>
                    <a:pt x="19929" y="8404"/>
                  </a:lnTo>
                  <a:lnTo>
                    <a:pt x="20050" y="8224"/>
                  </a:lnTo>
                  <a:lnTo>
                    <a:pt x="20110" y="8164"/>
                  </a:lnTo>
                  <a:lnTo>
                    <a:pt x="20290" y="8104"/>
                  </a:lnTo>
                  <a:close/>
                  <a:moveTo>
                    <a:pt x="8945" y="8044"/>
                  </a:moveTo>
                  <a:lnTo>
                    <a:pt x="9065" y="8164"/>
                  </a:lnTo>
                  <a:lnTo>
                    <a:pt x="9245" y="8464"/>
                  </a:lnTo>
                  <a:lnTo>
                    <a:pt x="9005" y="8164"/>
                  </a:lnTo>
                  <a:lnTo>
                    <a:pt x="8945" y="8044"/>
                  </a:lnTo>
                  <a:close/>
                  <a:moveTo>
                    <a:pt x="19629" y="8284"/>
                  </a:moveTo>
                  <a:lnTo>
                    <a:pt x="19389" y="8524"/>
                  </a:lnTo>
                  <a:lnTo>
                    <a:pt x="19149" y="8404"/>
                  </a:lnTo>
                  <a:lnTo>
                    <a:pt x="19089" y="8404"/>
                  </a:lnTo>
                  <a:lnTo>
                    <a:pt x="19629" y="8284"/>
                  </a:lnTo>
                  <a:close/>
                  <a:moveTo>
                    <a:pt x="9485" y="7504"/>
                  </a:moveTo>
                  <a:lnTo>
                    <a:pt x="9725" y="8104"/>
                  </a:lnTo>
                  <a:lnTo>
                    <a:pt x="9905" y="8404"/>
                  </a:lnTo>
                  <a:lnTo>
                    <a:pt x="9965" y="8584"/>
                  </a:lnTo>
                  <a:lnTo>
                    <a:pt x="9665" y="8344"/>
                  </a:lnTo>
                  <a:lnTo>
                    <a:pt x="9485" y="7504"/>
                  </a:lnTo>
                  <a:close/>
                  <a:moveTo>
                    <a:pt x="18849" y="8644"/>
                  </a:moveTo>
                  <a:lnTo>
                    <a:pt x="18789" y="8764"/>
                  </a:lnTo>
                  <a:lnTo>
                    <a:pt x="18729" y="8764"/>
                  </a:lnTo>
                  <a:lnTo>
                    <a:pt x="18489" y="8824"/>
                  </a:lnTo>
                  <a:lnTo>
                    <a:pt x="18669" y="8644"/>
                  </a:lnTo>
                  <a:close/>
                  <a:moveTo>
                    <a:pt x="23831" y="8524"/>
                  </a:moveTo>
                  <a:lnTo>
                    <a:pt x="23891" y="8764"/>
                  </a:lnTo>
                  <a:lnTo>
                    <a:pt x="23891" y="8824"/>
                  </a:lnTo>
                  <a:lnTo>
                    <a:pt x="23831" y="8764"/>
                  </a:lnTo>
                  <a:lnTo>
                    <a:pt x="23771" y="8524"/>
                  </a:lnTo>
                  <a:close/>
                  <a:moveTo>
                    <a:pt x="14587" y="8704"/>
                  </a:moveTo>
                  <a:lnTo>
                    <a:pt x="14647" y="8764"/>
                  </a:lnTo>
                  <a:lnTo>
                    <a:pt x="14587" y="8884"/>
                  </a:lnTo>
                  <a:lnTo>
                    <a:pt x="14587" y="8704"/>
                  </a:lnTo>
                  <a:close/>
                  <a:moveTo>
                    <a:pt x="24431" y="8584"/>
                  </a:moveTo>
                  <a:lnTo>
                    <a:pt x="24371" y="8644"/>
                  </a:lnTo>
                  <a:lnTo>
                    <a:pt x="24371" y="9004"/>
                  </a:lnTo>
                  <a:lnTo>
                    <a:pt x="24311" y="8644"/>
                  </a:lnTo>
                  <a:lnTo>
                    <a:pt x="24311" y="8584"/>
                  </a:lnTo>
                  <a:close/>
                  <a:moveTo>
                    <a:pt x="8731" y="8677"/>
                  </a:moveTo>
                  <a:lnTo>
                    <a:pt x="9065" y="9094"/>
                  </a:lnTo>
                  <a:lnTo>
                    <a:pt x="8825" y="8824"/>
                  </a:lnTo>
                  <a:lnTo>
                    <a:pt x="8731" y="8677"/>
                  </a:lnTo>
                  <a:close/>
                  <a:moveTo>
                    <a:pt x="13027" y="8524"/>
                  </a:moveTo>
                  <a:lnTo>
                    <a:pt x="12966" y="8944"/>
                  </a:lnTo>
                  <a:lnTo>
                    <a:pt x="12966" y="9244"/>
                  </a:lnTo>
                  <a:lnTo>
                    <a:pt x="12846" y="9184"/>
                  </a:lnTo>
                  <a:lnTo>
                    <a:pt x="13027" y="8524"/>
                  </a:lnTo>
                  <a:close/>
                  <a:moveTo>
                    <a:pt x="13147" y="9124"/>
                  </a:moveTo>
                  <a:lnTo>
                    <a:pt x="13147" y="9244"/>
                  </a:lnTo>
                  <a:lnTo>
                    <a:pt x="13147" y="9304"/>
                  </a:lnTo>
                  <a:lnTo>
                    <a:pt x="13087" y="9304"/>
                  </a:lnTo>
                  <a:lnTo>
                    <a:pt x="13147" y="9124"/>
                  </a:lnTo>
                  <a:close/>
                  <a:moveTo>
                    <a:pt x="20890" y="9244"/>
                  </a:moveTo>
                  <a:lnTo>
                    <a:pt x="20890" y="9304"/>
                  </a:lnTo>
                  <a:lnTo>
                    <a:pt x="20830" y="9304"/>
                  </a:lnTo>
                  <a:lnTo>
                    <a:pt x="20890" y="9244"/>
                  </a:lnTo>
                  <a:close/>
                  <a:moveTo>
                    <a:pt x="14947" y="9064"/>
                  </a:moveTo>
                  <a:lnTo>
                    <a:pt x="15007" y="9124"/>
                  </a:lnTo>
                  <a:lnTo>
                    <a:pt x="14887" y="9364"/>
                  </a:lnTo>
                  <a:lnTo>
                    <a:pt x="14947" y="9064"/>
                  </a:lnTo>
                  <a:close/>
                  <a:moveTo>
                    <a:pt x="8405" y="9364"/>
                  </a:moveTo>
                  <a:lnTo>
                    <a:pt x="8405" y="9364"/>
                  </a:lnTo>
                  <a:lnTo>
                    <a:pt x="8405" y="9364"/>
                  </a:lnTo>
                  <a:close/>
                  <a:moveTo>
                    <a:pt x="11646" y="9364"/>
                  </a:moveTo>
                  <a:lnTo>
                    <a:pt x="11646" y="9364"/>
                  </a:lnTo>
                  <a:lnTo>
                    <a:pt x="11646" y="9364"/>
                  </a:lnTo>
                  <a:close/>
                  <a:moveTo>
                    <a:pt x="11646" y="9364"/>
                  </a:moveTo>
                  <a:lnTo>
                    <a:pt x="11646" y="9364"/>
                  </a:lnTo>
                  <a:lnTo>
                    <a:pt x="11646" y="9364"/>
                  </a:lnTo>
                  <a:close/>
                  <a:moveTo>
                    <a:pt x="13987" y="8224"/>
                  </a:moveTo>
                  <a:lnTo>
                    <a:pt x="14107" y="8284"/>
                  </a:lnTo>
                  <a:lnTo>
                    <a:pt x="14047" y="8284"/>
                  </a:lnTo>
                  <a:lnTo>
                    <a:pt x="13867" y="8584"/>
                  </a:lnTo>
                  <a:lnTo>
                    <a:pt x="13687" y="9004"/>
                  </a:lnTo>
                  <a:lnTo>
                    <a:pt x="13567" y="9484"/>
                  </a:lnTo>
                  <a:lnTo>
                    <a:pt x="13327" y="9424"/>
                  </a:lnTo>
                  <a:lnTo>
                    <a:pt x="13387" y="9304"/>
                  </a:lnTo>
                  <a:lnTo>
                    <a:pt x="13627" y="8764"/>
                  </a:lnTo>
                  <a:lnTo>
                    <a:pt x="13867" y="8464"/>
                  </a:lnTo>
                  <a:lnTo>
                    <a:pt x="13987" y="8224"/>
                  </a:lnTo>
                  <a:close/>
                  <a:moveTo>
                    <a:pt x="19029" y="9004"/>
                  </a:moveTo>
                  <a:lnTo>
                    <a:pt x="18969" y="9064"/>
                  </a:lnTo>
                  <a:lnTo>
                    <a:pt x="18849" y="9244"/>
                  </a:lnTo>
                  <a:lnTo>
                    <a:pt x="18729" y="9484"/>
                  </a:lnTo>
                  <a:lnTo>
                    <a:pt x="18789" y="9244"/>
                  </a:lnTo>
                  <a:lnTo>
                    <a:pt x="18789" y="9064"/>
                  </a:lnTo>
                  <a:lnTo>
                    <a:pt x="18849" y="9064"/>
                  </a:lnTo>
                  <a:lnTo>
                    <a:pt x="19029" y="9004"/>
                  </a:lnTo>
                  <a:close/>
                  <a:moveTo>
                    <a:pt x="26052" y="9184"/>
                  </a:moveTo>
                  <a:lnTo>
                    <a:pt x="25992" y="9304"/>
                  </a:lnTo>
                  <a:lnTo>
                    <a:pt x="25812" y="9544"/>
                  </a:lnTo>
                  <a:lnTo>
                    <a:pt x="25932" y="9244"/>
                  </a:lnTo>
                  <a:lnTo>
                    <a:pt x="26052" y="9184"/>
                  </a:lnTo>
                  <a:close/>
                  <a:moveTo>
                    <a:pt x="18549" y="9124"/>
                  </a:moveTo>
                  <a:lnTo>
                    <a:pt x="18309" y="9604"/>
                  </a:lnTo>
                  <a:lnTo>
                    <a:pt x="18429" y="9124"/>
                  </a:lnTo>
                  <a:close/>
                  <a:moveTo>
                    <a:pt x="15368" y="9484"/>
                  </a:moveTo>
                  <a:lnTo>
                    <a:pt x="15247" y="9604"/>
                  </a:lnTo>
                  <a:lnTo>
                    <a:pt x="15307" y="9484"/>
                  </a:lnTo>
                  <a:close/>
                  <a:moveTo>
                    <a:pt x="20470" y="9484"/>
                  </a:moveTo>
                  <a:lnTo>
                    <a:pt x="20470" y="9604"/>
                  </a:lnTo>
                  <a:lnTo>
                    <a:pt x="20410" y="9544"/>
                  </a:lnTo>
                  <a:lnTo>
                    <a:pt x="20470" y="9484"/>
                  </a:lnTo>
                  <a:close/>
                  <a:moveTo>
                    <a:pt x="13987" y="9424"/>
                  </a:moveTo>
                  <a:lnTo>
                    <a:pt x="13987" y="9664"/>
                  </a:lnTo>
                  <a:lnTo>
                    <a:pt x="13927" y="9604"/>
                  </a:lnTo>
                  <a:lnTo>
                    <a:pt x="13987" y="9424"/>
                  </a:lnTo>
                  <a:close/>
                  <a:moveTo>
                    <a:pt x="10025" y="9664"/>
                  </a:moveTo>
                  <a:lnTo>
                    <a:pt x="10025" y="9664"/>
                  </a:lnTo>
                  <a:lnTo>
                    <a:pt x="10025" y="9664"/>
                  </a:lnTo>
                  <a:close/>
                  <a:moveTo>
                    <a:pt x="14407" y="9424"/>
                  </a:moveTo>
                  <a:lnTo>
                    <a:pt x="14347" y="9724"/>
                  </a:lnTo>
                  <a:lnTo>
                    <a:pt x="14287" y="9724"/>
                  </a:lnTo>
                  <a:lnTo>
                    <a:pt x="14407" y="9424"/>
                  </a:lnTo>
                  <a:close/>
                  <a:moveTo>
                    <a:pt x="10385" y="9785"/>
                  </a:moveTo>
                  <a:lnTo>
                    <a:pt x="10385" y="9785"/>
                  </a:lnTo>
                  <a:lnTo>
                    <a:pt x="10385" y="9785"/>
                  </a:lnTo>
                  <a:close/>
                  <a:moveTo>
                    <a:pt x="30614" y="9785"/>
                  </a:moveTo>
                  <a:lnTo>
                    <a:pt x="30614" y="9785"/>
                  </a:lnTo>
                  <a:lnTo>
                    <a:pt x="30614" y="9785"/>
                  </a:lnTo>
                  <a:close/>
                  <a:moveTo>
                    <a:pt x="12606" y="8344"/>
                  </a:moveTo>
                  <a:lnTo>
                    <a:pt x="12606" y="8524"/>
                  </a:lnTo>
                  <a:lnTo>
                    <a:pt x="12606" y="9304"/>
                  </a:lnTo>
                  <a:lnTo>
                    <a:pt x="12606" y="9845"/>
                  </a:lnTo>
                  <a:lnTo>
                    <a:pt x="12366" y="9785"/>
                  </a:lnTo>
                  <a:lnTo>
                    <a:pt x="12246" y="9785"/>
                  </a:lnTo>
                  <a:lnTo>
                    <a:pt x="12246" y="9785"/>
                  </a:lnTo>
                  <a:lnTo>
                    <a:pt x="12246" y="9785"/>
                  </a:lnTo>
                  <a:lnTo>
                    <a:pt x="12126" y="9724"/>
                  </a:lnTo>
                  <a:lnTo>
                    <a:pt x="12126" y="9364"/>
                  </a:lnTo>
                  <a:lnTo>
                    <a:pt x="12186" y="9004"/>
                  </a:lnTo>
                  <a:lnTo>
                    <a:pt x="12246" y="9604"/>
                  </a:lnTo>
                  <a:lnTo>
                    <a:pt x="12246" y="9785"/>
                  </a:lnTo>
                  <a:lnTo>
                    <a:pt x="12306" y="9604"/>
                  </a:lnTo>
                  <a:lnTo>
                    <a:pt x="12426" y="8944"/>
                  </a:lnTo>
                  <a:lnTo>
                    <a:pt x="12606" y="8344"/>
                  </a:lnTo>
                  <a:close/>
                  <a:moveTo>
                    <a:pt x="12126" y="9785"/>
                  </a:moveTo>
                  <a:lnTo>
                    <a:pt x="12246" y="9905"/>
                  </a:lnTo>
                  <a:lnTo>
                    <a:pt x="12126" y="9905"/>
                  </a:lnTo>
                  <a:lnTo>
                    <a:pt x="12126" y="9785"/>
                  </a:lnTo>
                  <a:close/>
                  <a:moveTo>
                    <a:pt x="12846" y="9244"/>
                  </a:moveTo>
                  <a:lnTo>
                    <a:pt x="12966" y="9304"/>
                  </a:lnTo>
                  <a:lnTo>
                    <a:pt x="12966" y="9484"/>
                  </a:lnTo>
                  <a:lnTo>
                    <a:pt x="13027" y="9664"/>
                  </a:lnTo>
                  <a:lnTo>
                    <a:pt x="13087" y="9484"/>
                  </a:lnTo>
                  <a:lnTo>
                    <a:pt x="13087" y="9424"/>
                  </a:lnTo>
                  <a:lnTo>
                    <a:pt x="13147" y="9424"/>
                  </a:lnTo>
                  <a:lnTo>
                    <a:pt x="13087" y="9845"/>
                  </a:lnTo>
                  <a:lnTo>
                    <a:pt x="13087" y="9905"/>
                  </a:lnTo>
                  <a:lnTo>
                    <a:pt x="12966" y="9905"/>
                  </a:lnTo>
                  <a:lnTo>
                    <a:pt x="12726" y="9845"/>
                  </a:lnTo>
                  <a:lnTo>
                    <a:pt x="12846" y="9304"/>
                  </a:lnTo>
                  <a:lnTo>
                    <a:pt x="12846" y="9244"/>
                  </a:lnTo>
                  <a:close/>
                  <a:moveTo>
                    <a:pt x="14767" y="9604"/>
                  </a:moveTo>
                  <a:lnTo>
                    <a:pt x="14767" y="9905"/>
                  </a:lnTo>
                  <a:lnTo>
                    <a:pt x="14707" y="9845"/>
                  </a:lnTo>
                  <a:lnTo>
                    <a:pt x="14767" y="9604"/>
                  </a:lnTo>
                  <a:close/>
                  <a:moveTo>
                    <a:pt x="25152" y="9604"/>
                  </a:moveTo>
                  <a:lnTo>
                    <a:pt x="25092" y="9724"/>
                  </a:lnTo>
                  <a:lnTo>
                    <a:pt x="24852" y="9965"/>
                  </a:lnTo>
                  <a:lnTo>
                    <a:pt x="25032" y="9664"/>
                  </a:lnTo>
                  <a:lnTo>
                    <a:pt x="25152" y="9604"/>
                  </a:lnTo>
                  <a:close/>
                  <a:moveTo>
                    <a:pt x="8585" y="8944"/>
                  </a:moveTo>
                  <a:lnTo>
                    <a:pt x="8645" y="9004"/>
                  </a:lnTo>
                  <a:lnTo>
                    <a:pt x="9245" y="9424"/>
                  </a:lnTo>
                  <a:lnTo>
                    <a:pt x="9485" y="9604"/>
                  </a:lnTo>
                  <a:lnTo>
                    <a:pt x="9725" y="9845"/>
                  </a:lnTo>
                  <a:lnTo>
                    <a:pt x="9425" y="9845"/>
                  </a:lnTo>
                  <a:lnTo>
                    <a:pt x="9605" y="9905"/>
                  </a:lnTo>
                  <a:lnTo>
                    <a:pt x="9665" y="9965"/>
                  </a:lnTo>
                  <a:lnTo>
                    <a:pt x="9485" y="9905"/>
                  </a:lnTo>
                  <a:lnTo>
                    <a:pt x="9245" y="9845"/>
                  </a:lnTo>
                  <a:lnTo>
                    <a:pt x="8765" y="9244"/>
                  </a:lnTo>
                  <a:lnTo>
                    <a:pt x="8585" y="8944"/>
                  </a:lnTo>
                  <a:close/>
                  <a:moveTo>
                    <a:pt x="13267" y="9544"/>
                  </a:moveTo>
                  <a:lnTo>
                    <a:pt x="13507" y="9664"/>
                  </a:lnTo>
                  <a:lnTo>
                    <a:pt x="13507" y="9965"/>
                  </a:lnTo>
                  <a:lnTo>
                    <a:pt x="13327" y="9965"/>
                  </a:lnTo>
                  <a:lnTo>
                    <a:pt x="13147" y="9905"/>
                  </a:lnTo>
                  <a:lnTo>
                    <a:pt x="13207" y="9845"/>
                  </a:lnTo>
                  <a:lnTo>
                    <a:pt x="13267" y="9544"/>
                  </a:lnTo>
                  <a:close/>
                  <a:moveTo>
                    <a:pt x="10926" y="6963"/>
                  </a:moveTo>
                  <a:lnTo>
                    <a:pt x="10866" y="7083"/>
                  </a:lnTo>
                  <a:lnTo>
                    <a:pt x="10746" y="7323"/>
                  </a:lnTo>
                  <a:lnTo>
                    <a:pt x="10625" y="7684"/>
                  </a:lnTo>
                  <a:lnTo>
                    <a:pt x="10505" y="8044"/>
                  </a:lnTo>
                  <a:lnTo>
                    <a:pt x="10505" y="8404"/>
                  </a:lnTo>
                  <a:lnTo>
                    <a:pt x="10505" y="8704"/>
                  </a:lnTo>
                  <a:lnTo>
                    <a:pt x="10505" y="8884"/>
                  </a:lnTo>
                  <a:lnTo>
                    <a:pt x="10565" y="8704"/>
                  </a:lnTo>
                  <a:lnTo>
                    <a:pt x="10625" y="8404"/>
                  </a:lnTo>
                  <a:lnTo>
                    <a:pt x="10746" y="8104"/>
                  </a:lnTo>
                  <a:lnTo>
                    <a:pt x="10926" y="7804"/>
                  </a:lnTo>
                  <a:lnTo>
                    <a:pt x="11106" y="7564"/>
                  </a:lnTo>
                  <a:lnTo>
                    <a:pt x="11226" y="7383"/>
                  </a:lnTo>
                  <a:lnTo>
                    <a:pt x="11346" y="7263"/>
                  </a:lnTo>
                  <a:lnTo>
                    <a:pt x="11286" y="7383"/>
                  </a:lnTo>
                  <a:lnTo>
                    <a:pt x="11166" y="7684"/>
                  </a:lnTo>
                  <a:lnTo>
                    <a:pt x="11046" y="7984"/>
                  </a:lnTo>
                  <a:lnTo>
                    <a:pt x="10986" y="8344"/>
                  </a:lnTo>
                  <a:lnTo>
                    <a:pt x="10986" y="8644"/>
                  </a:lnTo>
                  <a:lnTo>
                    <a:pt x="10986" y="8824"/>
                  </a:lnTo>
                  <a:lnTo>
                    <a:pt x="10986" y="8884"/>
                  </a:lnTo>
                  <a:lnTo>
                    <a:pt x="11046" y="8824"/>
                  </a:lnTo>
                  <a:lnTo>
                    <a:pt x="11046" y="8644"/>
                  </a:lnTo>
                  <a:lnTo>
                    <a:pt x="11286" y="8104"/>
                  </a:lnTo>
                  <a:lnTo>
                    <a:pt x="11646" y="7564"/>
                  </a:lnTo>
                  <a:lnTo>
                    <a:pt x="11886" y="7323"/>
                  </a:lnTo>
                  <a:lnTo>
                    <a:pt x="12006" y="7143"/>
                  </a:lnTo>
                  <a:lnTo>
                    <a:pt x="12126" y="7203"/>
                  </a:lnTo>
                  <a:lnTo>
                    <a:pt x="11946" y="7444"/>
                  </a:lnTo>
                  <a:lnTo>
                    <a:pt x="11826" y="7804"/>
                  </a:lnTo>
                  <a:lnTo>
                    <a:pt x="11646" y="8524"/>
                  </a:lnTo>
                  <a:lnTo>
                    <a:pt x="11586" y="8884"/>
                  </a:lnTo>
                  <a:lnTo>
                    <a:pt x="11586" y="9184"/>
                  </a:lnTo>
                  <a:lnTo>
                    <a:pt x="11646" y="9364"/>
                  </a:lnTo>
                  <a:lnTo>
                    <a:pt x="11646" y="9184"/>
                  </a:lnTo>
                  <a:lnTo>
                    <a:pt x="11766" y="8884"/>
                  </a:lnTo>
                  <a:lnTo>
                    <a:pt x="11886" y="8584"/>
                  </a:lnTo>
                  <a:lnTo>
                    <a:pt x="12006" y="8344"/>
                  </a:lnTo>
                  <a:lnTo>
                    <a:pt x="11946" y="9004"/>
                  </a:lnTo>
                  <a:lnTo>
                    <a:pt x="12006" y="9364"/>
                  </a:lnTo>
                  <a:lnTo>
                    <a:pt x="12066" y="9724"/>
                  </a:lnTo>
                  <a:lnTo>
                    <a:pt x="11946" y="9664"/>
                  </a:lnTo>
                  <a:lnTo>
                    <a:pt x="12066" y="9785"/>
                  </a:lnTo>
                  <a:lnTo>
                    <a:pt x="12066" y="9905"/>
                  </a:lnTo>
                  <a:lnTo>
                    <a:pt x="11946" y="9905"/>
                  </a:lnTo>
                  <a:lnTo>
                    <a:pt x="11346" y="9845"/>
                  </a:lnTo>
                  <a:lnTo>
                    <a:pt x="10866" y="9785"/>
                  </a:lnTo>
                  <a:lnTo>
                    <a:pt x="10565" y="9664"/>
                  </a:lnTo>
                  <a:lnTo>
                    <a:pt x="10866" y="9845"/>
                  </a:lnTo>
                  <a:lnTo>
                    <a:pt x="11346" y="10025"/>
                  </a:lnTo>
                  <a:lnTo>
                    <a:pt x="11106" y="10025"/>
                  </a:lnTo>
                  <a:lnTo>
                    <a:pt x="10866" y="9965"/>
                  </a:lnTo>
                  <a:lnTo>
                    <a:pt x="10746" y="9965"/>
                  </a:lnTo>
                  <a:lnTo>
                    <a:pt x="10625" y="9905"/>
                  </a:lnTo>
                  <a:lnTo>
                    <a:pt x="10565" y="9905"/>
                  </a:lnTo>
                  <a:lnTo>
                    <a:pt x="10385" y="9845"/>
                  </a:lnTo>
                  <a:lnTo>
                    <a:pt x="10025" y="9664"/>
                  </a:lnTo>
                  <a:lnTo>
                    <a:pt x="10205" y="9905"/>
                  </a:lnTo>
                  <a:lnTo>
                    <a:pt x="10085" y="9905"/>
                  </a:lnTo>
                  <a:lnTo>
                    <a:pt x="9845" y="9845"/>
                  </a:lnTo>
                  <a:lnTo>
                    <a:pt x="9365" y="9124"/>
                  </a:lnTo>
                  <a:lnTo>
                    <a:pt x="9005" y="8404"/>
                  </a:lnTo>
                  <a:lnTo>
                    <a:pt x="9125" y="8524"/>
                  </a:lnTo>
                  <a:lnTo>
                    <a:pt x="9365" y="8644"/>
                  </a:lnTo>
                  <a:lnTo>
                    <a:pt x="9425" y="8704"/>
                  </a:lnTo>
                  <a:lnTo>
                    <a:pt x="9605" y="8944"/>
                  </a:lnTo>
                  <a:lnTo>
                    <a:pt x="9785" y="9184"/>
                  </a:lnTo>
                  <a:lnTo>
                    <a:pt x="9665" y="8824"/>
                  </a:lnTo>
                  <a:lnTo>
                    <a:pt x="9965" y="9244"/>
                  </a:lnTo>
                  <a:lnTo>
                    <a:pt x="10145" y="9424"/>
                  </a:lnTo>
                  <a:lnTo>
                    <a:pt x="10025" y="9244"/>
                  </a:lnTo>
                  <a:lnTo>
                    <a:pt x="9785" y="8584"/>
                  </a:lnTo>
                  <a:lnTo>
                    <a:pt x="9965" y="8704"/>
                  </a:lnTo>
                  <a:lnTo>
                    <a:pt x="10025" y="8764"/>
                  </a:lnTo>
                  <a:lnTo>
                    <a:pt x="10085" y="8944"/>
                  </a:lnTo>
                  <a:lnTo>
                    <a:pt x="10265" y="9544"/>
                  </a:lnTo>
                  <a:lnTo>
                    <a:pt x="10385" y="9785"/>
                  </a:lnTo>
                  <a:lnTo>
                    <a:pt x="10325" y="9484"/>
                  </a:lnTo>
                  <a:lnTo>
                    <a:pt x="10265" y="9124"/>
                  </a:lnTo>
                  <a:lnTo>
                    <a:pt x="10325" y="8704"/>
                  </a:lnTo>
                  <a:lnTo>
                    <a:pt x="10385" y="8224"/>
                  </a:lnTo>
                  <a:lnTo>
                    <a:pt x="10505" y="7864"/>
                  </a:lnTo>
                  <a:lnTo>
                    <a:pt x="10565" y="7684"/>
                  </a:lnTo>
                  <a:lnTo>
                    <a:pt x="10565" y="7564"/>
                  </a:lnTo>
                  <a:lnTo>
                    <a:pt x="10686" y="7383"/>
                  </a:lnTo>
                  <a:lnTo>
                    <a:pt x="10866" y="6963"/>
                  </a:lnTo>
                  <a:close/>
                  <a:moveTo>
                    <a:pt x="15187" y="9785"/>
                  </a:moveTo>
                  <a:lnTo>
                    <a:pt x="15187" y="9845"/>
                  </a:lnTo>
                  <a:lnTo>
                    <a:pt x="15187" y="10025"/>
                  </a:lnTo>
                  <a:lnTo>
                    <a:pt x="15127" y="10025"/>
                  </a:lnTo>
                  <a:lnTo>
                    <a:pt x="15187" y="9785"/>
                  </a:lnTo>
                  <a:close/>
                  <a:moveTo>
                    <a:pt x="13867" y="9785"/>
                  </a:moveTo>
                  <a:lnTo>
                    <a:pt x="13987" y="9905"/>
                  </a:lnTo>
                  <a:lnTo>
                    <a:pt x="13987" y="9965"/>
                  </a:lnTo>
                  <a:lnTo>
                    <a:pt x="14047" y="10085"/>
                  </a:lnTo>
                  <a:lnTo>
                    <a:pt x="13807" y="10025"/>
                  </a:lnTo>
                  <a:lnTo>
                    <a:pt x="13867" y="9785"/>
                  </a:lnTo>
                  <a:close/>
                  <a:moveTo>
                    <a:pt x="24611" y="9064"/>
                  </a:moveTo>
                  <a:lnTo>
                    <a:pt x="24431" y="9905"/>
                  </a:lnTo>
                  <a:lnTo>
                    <a:pt x="24131" y="10145"/>
                  </a:lnTo>
                  <a:lnTo>
                    <a:pt x="24191" y="9965"/>
                  </a:lnTo>
                  <a:lnTo>
                    <a:pt x="24371" y="9664"/>
                  </a:lnTo>
                  <a:lnTo>
                    <a:pt x="24611" y="9064"/>
                  </a:lnTo>
                  <a:close/>
                  <a:moveTo>
                    <a:pt x="6904" y="10145"/>
                  </a:moveTo>
                  <a:lnTo>
                    <a:pt x="6904" y="10145"/>
                  </a:lnTo>
                  <a:lnTo>
                    <a:pt x="6904" y="10145"/>
                  </a:lnTo>
                  <a:close/>
                  <a:moveTo>
                    <a:pt x="14347" y="10025"/>
                  </a:moveTo>
                  <a:lnTo>
                    <a:pt x="14347" y="10145"/>
                  </a:lnTo>
                  <a:lnTo>
                    <a:pt x="14227" y="10145"/>
                  </a:lnTo>
                  <a:lnTo>
                    <a:pt x="14227" y="10025"/>
                  </a:lnTo>
                  <a:close/>
                  <a:moveTo>
                    <a:pt x="15668" y="9905"/>
                  </a:moveTo>
                  <a:lnTo>
                    <a:pt x="15788" y="10025"/>
                  </a:lnTo>
                  <a:lnTo>
                    <a:pt x="15728" y="10265"/>
                  </a:lnTo>
                  <a:lnTo>
                    <a:pt x="15548" y="10205"/>
                  </a:lnTo>
                  <a:lnTo>
                    <a:pt x="15668" y="9965"/>
                  </a:lnTo>
                  <a:lnTo>
                    <a:pt x="15668" y="9905"/>
                  </a:lnTo>
                  <a:close/>
                  <a:moveTo>
                    <a:pt x="4743" y="10325"/>
                  </a:moveTo>
                  <a:lnTo>
                    <a:pt x="4743" y="10325"/>
                  </a:lnTo>
                  <a:lnTo>
                    <a:pt x="4743" y="10325"/>
                  </a:lnTo>
                  <a:close/>
                  <a:moveTo>
                    <a:pt x="16688" y="9965"/>
                  </a:moveTo>
                  <a:lnTo>
                    <a:pt x="16748" y="10205"/>
                  </a:lnTo>
                  <a:lnTo>
                    <a:pt x="16688" y="10325"/>
                  </a:lnTo>
                  <a:lnTo>
                    <a:pt x="16688" y="9965"/>
                  </a:lnTo>
                  <a:close/>
                  <a:moveTo>
                    <a:pt x="19509" y="10265"/>
                  </a:moveTo>
                  <a:lnTo>
                    <a:pt x="19509" y="10445"/>
                  </a:lnTo>
                  <a:lnTo>
                    <a:pt x="19449" y="10325"/>
                  </a:lnTo>
                  <a:lnTo>
                    <a:pt x="19509" y="10265"/>
                  </a:lnTo>
                  <a:close/>
                  <a:moveTo>
                    <a:pt x="25365" y="10238"/>
                  </a:moveTo>
                  <a:lnTo>
                    <a:pt x="25272" y="10385"/>
                  </a:lnTo>
                  <a:lnTo>
                    <a:pt x="25032" y="10655"/>
                  </a:lnTo>
                  <a:lnTo>
                    <a:pt x="25365" y="10238"/>
                  </a:lnTo>
                  <a:close/>
                  <a:moveTo>
                    <a:pt x="6364" y="10865"/>
                  </a:moveTo>
                  <a:lnTo>
                    <a:pt x="6364" y="10865"/>
                  </a:lnTo>
                  <a:lnTo>
                    <a:pt x="6364" y="10865"/>
                  </a:lnTo>
                  <a:close/>
                  <a:moveTo>
                    <a:pt x="19149" y="10625"/>
                  </a:moveTo>
                  <a:lnTo>
                    <a:pt x="19209" y="10925"/>
                  </a:lnTo>
                  <a:lnTo>
                    <a:pt x="19089" y="10685"/>
                  </a:lnTo>
                  <a:lnTo>
                    <a:pt x="19149" y="10625"/>
                  </a:lnTo>
                  <a:close/>
                  <a:moveTo>
                    <a:pt x="20950" y="10685"/>
                  </a:moveTo>
                  <a:lnTo>
                    <a:pt x="21010" y="10985"/>
                  </a:lnTo>
                  <a:lnTo>
                    <a:pt x="20950" y="10805"/>
                  </a:lnTo>
                  <a:lnTo>
                    <a:pt x="20950" y="10685"/>
                  </a:lnTo>
                  <a:close/>
                  <a:moveTo>
                    <a:pt x="21070" y="10085"/>
                  </a:moveTo>
                  <a:lnTo>
                    <a:pt x="21250" y="10865"/>
                  </a:lnTo>
                  <a:lnTo>
                    <a:pt x="21310" y="10925"/>
                  </a:lnTo>
                  <a:lnTo>
                    <a:pt x="21250" y="10985"/>
                  </a:lnTo>
                  <a:lnTo>
                    <a:pt x="21130" y="10985"/>
                  </a:lnTo>
                  <a:lnTo>
                    <a:pt x="21130" y="10505"/>
                  </a:lnTo>
                  <a:lnTo>
                    <a:pt x="21070" y="10085"/>
                  </a:lnTo>
                  <a:close/>
                  <a:moveTo>
                    <a:pt x="20110" y="9785"/>
                  </a:moveTo>
                  <a:lnTo>
                    <a:pt x="20230" y="10025"/>
                  </a:lnTo>
                  <a:lnTo>
                    <a:pt x="20470" y="10325"/>
                  </a:lnTo>
                  <a:lnTo>
                    <a:pt x="20710" y="10865"/>
                  </a:lnTo>
                  <a:lnTo>
                    <a:pt x="20830" y="11045"/>
                  </a:lnTo>
                  <a:lnTo>
                    <a:pt x="20530" y="11045"/>
                  </a:lnTo>
                  <a:lnTo>
                    <a:pt x="20410" y="10565"/>
                  </a:lnTo>
                  <a:lnTo>
                    <a:pt x="20230" y="10145"/>
                  </a:lnTo>
                  <a:lnTo>
                    <a:pt x="20050" y="9845"/>
                  </a:lnTo>
                  <a:lnTo>
                    <a:pt x="19989" y="9845"/>
                  </a:lnTo>
                  <a:lnTo>
                    <a:pt x="20110" y="9785"/>
                  </a:lnTo>
                  <a:close/>
                  <a:moveTo>
                    <a:pt x="20110" y="10985"/>
                  </a:moveTo>
                  <a:lnTo>
                    <a:pt x="20170" y="11105"/>
                  </a:lnTo>
                  <a:lnTo>
                    <a:pt x="20110" y="11105"/>
                  </a:lnTo>
                  <a:lnTo>
                    <a:pt x="20110" y="10985"/>
                  </a:lnTo>
                  <a:close/>
                  <a:moveTo>
                    <a:pt x="18789" y="10985"/>
                  </a:moveTo>
                  <a:lnTo>
                    <a:pt x="18849" y="11165"/>
                  </a:lnTo>
                  <a:lnTo>
                    <a:pt x="18729" y="11045"/>
                  </a:lnTo>
                  <a:lnTo>
                    <a:pt x="18789" y="10985"/>
                  </a:lnTo>
                  <a:close/>
                  <a:moveTo>
                    <a:pt x="4263" y="11405"/>
                  </a:moveTo>
                  <a:lnTo>
                    <a:pt x="4263" y="11405"/>
                  </a:lnTo>
                  <a:lnTo>
                    <a:pt x="4263" y="11405"/>
                  </a:lnTo>
                  <a:close/>
                  <a:moveTo>
                    <a:pt x="19809" y="11465"/>
                  </a:moveTo>
                  <a:lnTo>
                    <a:pt x="19869" y="11525"/>
                  </a:lnTo>
                  <a:lnTo>
                    <a:pt x="19749" y="11525"/>
                  </a:lnTo>
                  <a:lnTo>
                    <a:pt x="19749" y="11465"/>
                  </a:lnTo>
                  <a:close/>
                  <a:moveTo>
                    <a:pt x="20230" y="11345"/>
                  </a:moveTo>
                  <a:lnTo>
                    <a:pt x="20290" y="11525"/>
                  </a:lnTo>
                  <a:lnTo>
                    <a:pt x="20110" y="11525"/>
                  </a:lnTo>
                  <a:lnTo>
                    <a:pt x="20110" y="11405"/>
                  </a:lnTo>
                  <a:lnTo>
                    <a:pt x="20230" y="11345"/>
                  </a:lnTo>
                  <a:close/>
                  <a:moveTo>
                    <a:pt x="20830" y="11225"/>
                  </a:moveTo>
                  <a:lnTo>
                    <a:pt x="20890" y="11405"/>
                  </a:lnTo>
                  <a:lnTo>
                    <a:pt x="20950" y="11525"/>
                  </a:lnTo>
                  <a:lnTo>
                    <a:pt x="20590" y="11525"/>
                  </a:lnTo>
                  <a:lnTo>
                    <a:pt x="20590" y="11285"/>
                  </a:lnTo>
                  <a:lnTo>
                    <a:pt x="20650" y="11285"/>
                  </a:lnTo>
                  <a:lnTo>
                    <a:pt x="20830" y="11225"/>
                  </a:lnTo>
                  <a:close/>
                  <a:moveTo>
                    <a:pt x="21310" y="11045"/>
                  </a:moveTo>
                  <a:lnTo>
                    <a:pt x="21370" y="11525"/>
                  </a:lnTo>
                  <a:lnTo>
                    <a:pt x="21010" y="11525"/>
                  </a:lnTo>
                  <a:lnTo>
                    <a:pt x="21010" y="11405"/>
                  </a:lnTo>
                  <a:lnTo>
                    <a:pt x="21010" y="11165"/>
                  </a:lnTo>
                  <a:lnTo>
                    <a:pt x="21070" y="11165"/>
                  </a:lnTo>
                  <a:lnTo>
                    <a:pt x="21070" y="11105"/>
                  </a:lnTo>
                  <a:lnTo>
                    <a:pt x="21310" y="11045"/>
                  </a:lnTo>
                  <a:close/>
                  <a:moveTo>
                    <a:pt x="27193" y="11705"/>
                  </a:moveTo>
                  <a:lnTo>
                    <a:pt x="27193" y="11705"/>
                  </a:lnTo>
                  <a:lnTo>
                    <a:pt x="27193" y="11705"/>
                  </a:lnTo>
                  <a:close/>
                  <a:moveTo>
                    <a:pt x="12666" y="11645"/>
                  </a:moveTo>
                  <a:lnTo>
                    <a:pt x="12786" y="11885"/>
                  </a:lnTo>
                  <a:lnTo>
                    <a:pt x="12906" y="12186"/>
                  </a:lnTo>
                  <a:lnTo>
                    <a:pt x="12666" y="11765"/>
                  </a:lnTo>
                  <a:lnTo>
                    <a:pt x="12606" y="11705"/>
                  </a:lnTo>
                  <a:lnTo>
                    <a:pt x="12666" y="11645"/>
                  </a:lnTo>
                  <a:close/>
                  <a:moveTo>
                    <a:pt x="15908" y="11885"/>
                  </a:moveTo>
                  <a:lnTo>
                    <a:pt x="16388" y="12005"/>
                  </a:lnTo>
                  <a:lnTo>
                    <a:pt x="16388" y="12126"/>
                  </a:lnTo>
                  <a:lnTo>
                    <a:pt x="16388" y="12186"/>
                  </a:lnTo>
                  <a:lnTo>
                    <a:pt x="16208" y="12126"/>
                  </a:lnTo>
                  <a:lnTo>
                    <a:pt x="15968" y="12065"/>
                  </a:lnTo>
                  <a:lnTo>
                    <a:pt x="15908" y="11945"/>
                  </a:lnTo>
                  <a:lnTo>
                    <a:pt x="15908" y="11885"/>
                  </a:lnTo>
                  <a:close/>
                  <a:moveTo>
                    <a:pt x="14467" y="12366"/>
                  </a:moveTo>
                  <a:lnTo>
                    <a:pt x="14587" y="12426"/>
                  </a:lnTo>
                  <a:lnTo>
                    <a:pt x="14527" y="12426"/>
                  </a:lnTo>
                  <a:lnTo>
                    <a:pt x="14467" y="12366"/>
                  </a:lnTo>
                  <a:close/>
                  <a:moveTo>
                    <a:pt x="13747" y="12306"/>
                  </a:moveTo>
                  <a:lnTo>
                    <a:pt x="13927" y="12426"/>
                  </a:lnTo>
                  <a:lnTo>
                    <a:pt x="13807" y="12486"/>
                  </a:lnTo>
                  <a:lnTo>
                    <a:pt x="13747" y="12306"/>
                  </a:lnTo>
                  <a:close/>
                  <a:moveTo>
                    <a:pt x="12906" y="12186"/>
                  </a:moveTo>
                  <a:lnTo>
                    <a:pt x="13267" y="12546"/>
                  </a:lnTo>
                  <a:lnTo>
                    <a:pt x="13087" y="12606"/>
                  </a:lnTo>
                  <a:lnTo>
                    <a:pt x="12906" y="12186"/>
                  </a:lnTo>
                  <a:close/>
                  <a:moveTo>
                    <a:pt x="12426" y="12666"/>
                  </a:moveTo>
                  <a:lnTo>
                    <a:pt x="12546" y="12726"/>
                  </a:lnTo>
                  <a:lnTo>
                    <a:pt x="12486" y="12786"/>
                  </a:lnTo>
                  <a:lnTo>
                    <a:pt x="12426" y="12666"/>
                  </a:lnTo>
                  <a:close/>
                  <a:moveTo>
                    <a:pt x="11766" y="12786"/>
                  </a:moveTo>
                  <a:lnTo>
                    <a:pt x="11946" y="12966"/>
                  </a:lnTo>
                  <a:lnTo>
                    <a:pt x="11826" y="13026"/>
                  </a:lnTo>
                  <a:lnTo>
                    <a:pt x="11766" y="12786"/>
                  </a:lnTo>
                  <a:close/>
                  <a:moveTo>
                    <a:pt x="12606" y="12906"/>
                  </a:moveTo>
                  <a:lnTo>
                    <a:pt x="12666" y="12966"/>
                  </a:lnTo>
                  <a:lnTo>
                    <a:pt x="12726" y="13026"/>
                  </a:lnTo>
                  <a:lnTo>
                    <a:pt x="12606" y="13026"/>
                  </a:lnTo>
                  <a:lnTo>
                    <a:pt x="12546" y="12906"/>
                  </a:lnTo>
                  <a:close/>
                  <a:moveTo>
                    <a:pt x="12006" y="13026"/>
                  </a:moveTo>
                  <a:lnTo>
                    <a:pt x="12126" y="13206"/>
                  </a:lnTo>
                  <a:lnTo>
                    <a:pt x="11886" y="13326"/>
                  </a:lnTo>
                  <a:lnTo>
                    <a:pt x="11826" y="13086"/>
                  </a:lnTo>
                  <a:lnTo>
                    <a:pt x="12006" y="13026"/>
                  </a:lnTo>
                  <a:close/>
                  <a:moveTo>
                    <a:pt x="16148" y="13386"/>
                  </a:moveTo>
                  <a:lnTo>
                    <a:pt x="16208" y="13506"/>
                  </a:lnTo>
                  <a:lnTo>
                    <a:pt x="16088" y="13386"/>
                  </a:lnTo>
                  <a:close/>
                  <a:moveTo>
                    <a:pt x="16808" y="13326"/>
                  </a:moveTo>
                  <a:lnTo>
                    <a:pt x="16928" y="13446"/>
                  </a:lnTo>
                  <a:lnTo>
                    <a:pt x="16868" y="13626"/>
                  </a:lnTo>
                  <a:lnTo>
                    <a:pt x="16688" y="13386"/>
                  </a:lnTo>
                  <a:lnTo>
                    <a:pt x="16628" y="13326"/>
                  </a:lnTo>
                  <a:close/>
                  <a:moveTo>
                    <a:pt x="11226" y="13086"/>
                  </a:moveTo>
                  <a:lnTo>
                    <a:pt x="11466" y="13506"/>
                  </a:lnTo>
                  <a:lnTo>
                    <a:pt x="11406" y="13566"/>
                  </a:lnTo>
                  <a:lnTo>
                    <a:pt x="11526" y="13566"/>
                  </a:lnTo>
                  <a:lnTo>
                    <a:pt x="11526" y="13626"/>
                  </a:lnTo>
                  <a:lnTo>
                    <a:pt x="11346" y="13686"/>
                  </a:lnTo>
                  <a:lnTo>
                    <a:pt x="11346" y="13626"/>
                  </a:lnTo>
                  <a:lnTo>
                    <a:pt x="11346" y="13566"/>
                  </a:lnTo>
                  <a:lnTo>
                    <a:pt x="11226" y="13086"/>
                  </a:lnTo>
                  <a:close/>
                  <a:moveTo>
                    <a:pt x="15127" y="13506"/>
                  </a:moveTo>
                  <a:lnTo>
                    <a:pt x="15187" y="13686"/>
                  </a:lnTo>
                  <a:lnTo>
                    <a:pt x="15067" y="13566"/>
                  </a:lnTo>
                  <a:lnTo>
                    <a:pt x="15127" y="13506"/>
                  </a:lnTo>
                  <a:close/>
                  <a:moveTo>
                    <a:pt x="15668" y="13446"/>
                  </a:moveTo>
                  <a:lnTo>
                    <a:pt x="15728" y="13686"/>
                  </a:lnTo>
                  <a:lnTo>
                    <a:pt x="15548" y="13446"/>
                  </a:lnTo>
                  <a:close/>
                  <a:moveTo>
                    <a:pt x="19449" y="13626"/>
                  </a:moveTo>
                  <a:lnTo>
                    <a:pt x="19389" y="13686"/>
                  </a:lnTo>
                  <a:lnTo>
                    <a:pt x="19329" y="13686"/>
                  </a:lnTo>
                  <a:lnTo>
                    <a:pt x="19449" y="13626"/>
                  </a:lnTo>
                  <a:close/>
                  <a:moveTo>
                    <a:pt x="10866" y="13326"/>
                  </a:moveTo>
                  <a:lnTo>
                    <a:pt x="11046" y="13686"/>
                  </a:lnTo>
                  <a:lnTo>
                    <a:pt x="11106" y="13806"/>
                  </a:lnTo>
                  <a:lnTo>
                    <a:pt x="10926" y="13926"/>
                  </a:lnTo>
                  <a:lnTo>
                    <a:pt x="10866" y="13326"/>
                  </a:lnTo>
                  <a:close/>
                  <a:moveTo>
                    <a:pt x="13507" y="14106"/>
                  </a:moveTo>
                  <a:lnTo>
                    <a:pt x="13507" y="14166"/>
                  </a:lnTo>
                  <a:lnTo>
                    <a:pt x="13447" y="14106"/>
                  </a:lnTo>
                  <a:close/>
                  <a:moveTo>
                    <a:pt x="16268" y="13626"/>
                  </a:moveTo>
                  <a:lnTo>
                    <a:pt x="16328" y="13686"/>
                  </a:lnTo>
                  <a:lnTo>
                    <a:pt x="16748" y="13986"/>
                  </a:lnTo>
                  <a:lnTo>
                    <a:pt x="16688" y="14166"/>
                  </a:lnTo>
                  <a:lnTo>
                    <a:pt x="16628" y="14106"/>
                  </a:lnTo>
                  <a:lnTo>
                    <a:pt x="16268" y="13626"/>
                  </a:lnTo>
                  <a:close/>
                  <a:moveTo>
                    <a:pt x="17048" y="13566"/>
                  </a:moveTo>
                  <a:lnTo>
                    <a:pt x="17168" y="13686"/>
                  </a:lnTo>
                  <a:lnTo>
                    <a:pt x="17408" y="14166"/>
                  </a:lnTo>
                  <a:lnTo>
                    <a:pt x="17348" y="14166"/>
                  </a:lnTo>
                  <a:lnTo>
                    <a:pt x="17108" y="13866"/>
                  </a:lnTo>
                  <a:lnTo>
                    <a:pt x="16988" y="13746"/>
                  </a:lnTo>
                  <a:lnTo>
                    <a:pt x="17048" y="13566"/>
                  </a:lnTo>
                  <a:close/>
                  <a:moveTo>
                    <a:pt x="10505" y="13806"/>
                  </a:moveTo>
                  <a:lnTo>
                    <a:pt x="10686" y="14106"/>
                  </a:lnTo>
                  <a:lnTo>
                    <a:pt x="10505" y="14226"/>
                  </a:lnTo>
                  <a:lnTo>
                    <a:pt x="10686" y="14226"/>
                  </a:lnTo>
                  <a:lnTo>
                    <a:pt x="10686" y="14286"/>
                  </a:lnTo>
                  <a:lnTo>
                    <a:pt x="10625" y="14286"/>
                  </a:lnTo>
                  <a:lnTo>
                    <a:pt x="10505" y="14346"/>
                  </a:lnTo>
                  <a:lnTo>
                    <a:pt x="10505" y="14226"/>
                  </a:lnTo>
                  <a:lnTo>
                    <a:pt x="10505" y="13806"/>
                  </a:lnTo>
                  <a:close/>
                  <a:moveTo>
                    <a:pt x="20170" y="13746"/>
                  </a:moveTo>
                  <a:lnTo>
                    <a:pt x="19809" y="14226"/>
                  </a:lnTo>
                  <a:lnTo>
                    <a:pt x="19629" y="14406"/>
                  </a:lnTo>
                  <a:lnTo>
                    <a:pt x="19509" y="14106"/>
                  </a:lnTo>
                  <a:lnTo>
                    <a:pt x="20170" y="13746"/>
                  </a:lnTo>
                  <a:close/>
                  <a:moveTo>
                    <a:pt x="35836" y="14286"/>
                  </a:moveTo>
                  <a:lnTo>
                    <a:pt x="35656" y="14406"/>
                  </a:lnTo>
                  <a:lnTo>
                    <a:pt x="35716" y="14406"/>
                  </a:lnTo>
                  <a:lnTo>
                    <a:pt x="35836" y="14286"/>
                  </a:lnTo>
                  <a:close/>
                  <a:moveTo>
                    <a:pt x="39978" y="14166"/>
                  </a:moveTo>
                  <a:lnTo>
                    <a:pt x="40518" y="14767"/>
                  </a:lnTo>
                  <a:lnTo>
                    <a:pt x="40578" y="14827"/>
                  </a:lnTo>
                  <a:lnTo>
                    <a:pt x="40278" y="14707"/>
                  </a:lnTo>
                  <a:lnTo>
                    <a:pt x="40098" y="14346"/>
                  </a:lnTo>
                  <a:lnTo>
                    <a:pt x="39978" y="14166"/>
                  </a:lnTo>
                  <a:close/>
                  <a:moveTo>
                    <a:pt x="10025" y="13566"/>
                  </a:moveTo>
                  <a:lnTo>
                    <a:pt x="10145" y="14286"/>
                  </a:lnTo>
                  <a:lnTo>
                    <a:pt x="10205" y="14467"/>
                  </a:lnTo>
                  <a:lnTo>
                    <a:pt x="10145" y="14527"/>
                  </a:lnTo>
                  <a:lnTo>
                    <a:pt x="10085" y="14587"/>
                  </a:lnTo>
                  <a:lnTo>
                    <a:pt x="10145" y="14587"/>
                  </a:lnTo>
                  <a:lnTo>
                    <a:pt x="10265" y="14527"/>
                  </a:lnTo>
                  <a:lnTo>
                    <a:pt x="10265" y="14647"/>
                  </a:lnTo>
                  <a:lnTo>
                    <a:pt x="10025" y="14887"/>
                  </a:lnTo>
                  <a:lnTo>
                    <a:pt x="9785" y="15007"/>
                  </a:lnTo>
                  <a:lnTo>
                    <a:pt x="9845" y="14707"/>
                  </a:lnTo>
                  <a:lnTo>
                    <a:pt x="9905" y="14106"/>
                  </a:lnTo>
                  <a:lnTo>
                    <a:pt x="10025" y="13566"/>
                  </a:lnTo>
                  <a:close/>
                  <a:moveTo>
                    <a:pt x="41299" y="14887"/>
                  </a:moveTo>
                  <a:lnTo>
                    <a:pt x="41479" y="15187"/>
                  </a:lnTo>
                  <a:lnTo>
                    <a:pt x="41479" y="15187"/>
                  </a:lnTo>
                  <a:lnTo>
                    <a:pt x="41359" y="15127"/>
                  </a:lnTo>
                  <a:lnTo>
                    <a:pt x="41359" y="15067"/>
                  </a:lnTo>
                  <a:lnTo>
                    <a:pt x="41299" y="14887"/>
                  </a:lnTo>
                  <a:close/>
                  <a:moveTo>
                    <a:pt x="21310" y="13326"/>
                  </a:moveTo>
                  <a:lnTo>
                    <a:pt x="21430" y="13386"/>
                  </a:lnTo>
                  <a:lnTo>
                    <a:pt x="21310" y="13446"/>
                  </a:lnTo>
                  <a:lnTo>
                    <a:pt x="21010" y="13806"/>
                  </a:lnTo>
                  <a:lnTo>
                    <a:pt x="20650" y="14286"/>
                  </a:lnTo>
                  <a:lnTo>
                    <a:pt x="20110" y="15007"/>
                  </a:lnTo>
                  <a:lnTo>
                    <a:pt x="19869" y="15247"/>
                  </a:lnTo>
                  <a:lnTo>
                    <a:pt x="19689" y="14647"/>
                  </a:lnTo>
                  <a:lnTo>
                    <a:pt x="19989" y="14467"/>
                  </a:lnTo>
                  <a:lnTo>
                    <a:pt x="20650" y="14046"/>
                  </a:lnTo>
                  <a:lnTo>
                    <a:pt x="21010" y="13746"/>
                  </a:lnTo>
                  <a:lnTo>
                    <a:pt x="21190" y="13566"/>
                  </a:lnTo>
                  <a:lnTo>
                    <a:pt x="21310" y="13326"/>
                  </a:lnTo>
                  <a:close/>
                  <a:moveTo>
                    <a:pt x="37097" y="15187"/>
                  </a:moveTo>
                  <a:lnTo>
                    <a:pt x="36977" y="15247"/>
                  </a:lnTo>
                  <a:lnTo>
                    <a:pt x="36917" y="15307"/>
                  </a:lnTo>
                  <a:lnTo>
                    <a:pt x="36977" y="15307"/>
                  </a:lnTo>
                  <a:lnTo>
                    <a:pt x="37097" y="15187"/>
                  </a:lnTo>
                  <a:close/>
                  <a:moveTo>
                    <a:pt x="41659" y="14947"/>
                  </a:moveTo>
                  <a:lnTo>
                    <a:pt x="41719" y="15127"/>
                  </a:lnTo>
                  <a:lnTo>
                    <a:pt x="41959" y="15427"/>
                  </a:lnTo>
                  <a:lnTo>
                    <a:pt x="41719" y="15307"/>
                  </a:lnTo>
                  <a:lnTo>
                    <a:pt x="41719" y="15187"/>
                  </a:lnTo>
                  <a:lnTo>
                    <a:pt x="41659" y="14947"/>
                  </a:lnTo>
                  <a:close/>
                  <a:moveTo>
                    <a:pt x="29654" y="15547"/>
                  </a:moveTo>
                  <a:lnTo>
                    <a:pt x="30014" y="15667"/>
                  </a:lnTo>
                  <a:lnTo>
                    <a:pt x="29774" y="15607"/>
                  </a:lnTo>
                  <a:lnTo>
                    <a:pt x="29654" y="15547"/>
                  </a:lnTo>
                  <a:close/>
                  <a:moveTo>
                    <a:pt x="42139" y="15247"/>
                  </a:moveTo>
                  <a:lnTo>
                    <a:pt x="42439" y="15547"/>
                  </a:lnTo>
                  <a:lnTo>
                    <a:pt x="42619" y="15787"/>
                  </a:lnTo>
                  <a:lnTo>
                    <a:pt x="42199" y="15547"/>
                  </a:lnTo>
                  <a:lnTo>
                    <a:pt x="42199" y="15487"/>
                  </a:lnTo>
                  <a:lnTo>
                    <a:pt x="42139" y="15247"/>
                  </a:lnTo>
                  <a:close/>
                  <a:moveTo>
                    <a:pt x="8284" y="15847"/>
                  </a:moveTo>
                  <a:lnTo>
                    <a:pt x="8284" y="15847"/>
                  </a:lnTo>
                  <a:lnTo>
                    <a:pt x="8284" y="15847"/>
                  </a:lnTo>
                  <a:close/>
                  <a:moveTo>
                    <a:pt x="9185" y="13746"/>
                  </a:moveTo>
                  <a:lnTo>
                    <a:pt x="9245" y="14046"/>
                  </a:lnTo>
                  <a:lnTo>
                    <a:pt x="9365" y="14406"/>
                  </a:lnTo>
                  <a:lnTo>
                    <a:pt x="9425" y="14707"/>
                  </a:lnTo>
                  <a:lnTo>
                    <a:pt x="9545" y="14887"/>
                  </a:lnTo>
                  <a:lnTo>
                    <a:pt x="9605" y="15187"/>
                  </a:lnTo>
                  <a:lnTo>
                    <a:pt x="9485" y="15247"/>
                  </a:lnTo>
                  <a:lnTo>
                    <a:pt x="9185" y="15547"/>
                  </a:lnTo>
                  <a:lnTo>
                    <a:pt x="9065" y="15607"/>
                  </a:lnTo>
                  <a:lnTo>
                    <a:pt x="9005" y="15667"/>
                  </a:lnTo>
                  <a:lnTo>
                    <a:pt x="9065" y="15667"/>
                  </a:lnTo>
                  <a:lnTo>
                    <a:pt x="9185" y="15607"/>
                  </a:lnTo>
                  <a:lnTo>
                    <a:pt x="8885" y="15907"/>
                  </a:lnTo>
                  <a:lnTo>
                    <a:pt x="8825" y="15667"/>
                  </a:lnTo>
                  <a:lnTo>
                    <a:pt x="8885" y="15427"/>
                  </a:lnTo>
                  <a:lnTo>
                    <a:pt x="8885" y="15067"/>
                  </a:lnTo>
                  <a:lnTo>
                    <a:pt x="9005" y="14406"/>
                  </a:lnTo>
                  <a:lnTo>
                    <a:pt x="9185" y="13806"/>
                  </a:lnTo>
                  <a:lnTo>
                    <a:pt x="9185" y="13746"/>
                  </a:lnTo>
                  <a:close/>
                  <a:moveTo>
                    <a:pt x="41779" y="15967"/>
                  </a:moveTo>
                  <a:lnTo>
                    <a:pt x="41899" y="16027"/>
                  </a:lnTo>
                  <a:lnTo>
                    <a:pt x="41839" y="16027"/>
                  </a:lnTo>
                  <a:lnTo>
                    <a:pt x="41659" y="15967"/>
                  </a:lnTo>
                  <a:close/>
                  <a:moveTo>
                    <a:pt x="8885" y="16027"/>
                  </a:moveTo>
                  <a:lnTo>
                    <a:pt x="8825" y="16087"/>
                  </a:lnTo>
                  <a:lnTo>
                    <a:pt x="8825" y="16027"/>
                  </a:lnTo>
                  <a:close/>
                  <a:moveTo>
                    <a:pt x="11226" y="16087"/>
                  </a:moveTo>
                  <a:lnTo>
                    <a:pt x="11346" y="16267"/>
                  </a:lnTo>
                  <a:lnTo>
                    <a:pt x="11406" y="16327"/>
                  </a:lnTo>
                  <a:lnTo>
                    <a:pt x="11346" y="16327"/>
                  </a:lnTo>
                  <a:lnTo>
                    <a:pt x="11166" y="16147"/>
                  </a:lnTo>
                  <a:lnTo>
                    <a:pt x="11226" y="16087"/>
                  </a:lnTo>
                  <a:close/>
                  <a:moveTo>
                    <a:pt x="43340" y="15547"/>
                  </a:moveTo>
                  <a:lnTo>
                    <a:pt x="43760" y="15967"/>
                  </a:lnTo>
                  <a:lnTo>
                    <a:pt x="44000" y="16327"/>
                  </a:lnTo>
                  <a:lnTo>
                    <a:pt x="43820" y="16147"/>
                  </a:lnTo>
                  <a:lnTo>
                    <a:pt x="43760" y="16087"/>
                  </a:lnTo>
                  <a:lnTo>
                    <a:pt x="43700" y="16087"/>
                  </a:lnTo>
                  <a:lnTo>
                    <a:pt x="43580" y="15847"/>
                  </a:lnTo>
                  <a:lnTo>
                    <a:pt x="43340" y="15547"/>
                  </a:lnTo>
                  <a:close/>
                  <a:moveTo>
                    <a:pt x="43520" y="16267"/>
                  </a:moveTo>
                  <a:lnTo>
                    <a:pt x="43580" y="16387"/>
                  </a:lnTo>
                  <a:lnTo>
                    <a:pt x="43520" y="16327"/>
                  </a:lnTo>
                  <a:lnTo>
                    <a:pt x="43520" y="16267"/>
                  </a:lnTo>
                  <a:close/>
                  <a:moveTo>
                    <a:pt x="8825" y="16567"/>
                  </a:moveTo>
                  <a:lnTo>
                    <a:pt x="8765" y="16687"/>
                  </a:lnTo>
                  <a:lnTo>
                    <a:pt x="8765" y="16627"/>
                  </a:lnTo>
                  <a:lnTo>
                    <a:pt x="8825" y="16567"/>
                  </a:lnTo>
                  <a:close/>
                  <a:moveTo>
                    <a:pt x="10986" y="16567"/>
                  </a:moveTo>
                  <a:lnTo>
                    <a:pt x="11046" y="16627"/>
                  </a:lnTo>
                  <a:lnTo>
                    <a:pt x="11286" y="16808"/>
                  </a:lnTo>
                  <a:lnTo>
                    <a:pt x="11286" y="16808"/>
                  </a:lnTo>
                  <a:lnTo>
                    <a:pt x="10986" y="16687"/>
                  </a:lnTo>
                  <a:lnTo>
                    <a:pt x="10926" y="16627"/>
                  </a:lnTo>
                  <a:lnTo>
                    <a:pt x="10986" y="16567"/>
                  </a:lnTo>
                  <a:close/>
                  <a:moveTo>
                    <a:pt x="44720" y="17228"/>
                  </a:moveTo>
                  <a:lnTo>
                    <a:pt x="44780" y="17348"/>
                  </a:lnTo>
                  <a:lnTo>
                    <a:pt x="44720" y="17288"/>
                  </a:lnTo>
                  <a:lnTo>
                    <a:pt x="44720" y="17228"/>
                  </a:lnTo>
                  <a:close/>
                  <a:moveTo>
                    <a:pt x="11166" y="17108"/>
                  </a:moveTo>
                  <a:lnTo>
                    <a:pt x="11826" y="17228"/>
                  </a:lnTo>
                  <a:lnTo>
                    <a:pt x="12126" y="17228"/>
                  </a:lnTo>
                  <a:lnTo>
                    <a:pt x="12306" y="17288"/>
                  </a:lnTo>
                  <a:lnTo>
                    <a:pt x="12006" y="17408"/>
                  </a:lnTo>
                  <a:lnTo>
                    <a:pt x="11166" y="17108"/>
                  </a:lnTo>
                  <a:close/>
                  <a:moveTo>
                    <a:pt x="45260" y="17288"/>
                  </a:moveTo>
                  <a:lnTo>
                    <a:pt x="45320" y="17468"/>
                  </a:lnTo>
                  <a:lnTo>
                    <a:pt x="45380" y="17708"/>
                  </a:lnTo>
                  <a:lnTo>
                    <a:pt x="45260" y="17588"/>
                  </a:lnTo>
                  <a:lnTo>
                    <a:pt x="45260" y="17288"/>
                  </a:lnTo>
                  <a:close/>
                  <a:moveTo>
                    <a:pt x="11466" y="17768"/>
                  </a:moveTo>
                  <a:lnTo>
                    <a:pt x="11826" y="17828"/>
                  </a:lnTo>
                  <a:lnTo>
                    <a:pt x="11286" y="17828"/>
                  </a:lnTo>
                  <a:lnTo>
                    <a:pt x="11466" y="17768"/>
                  </a:lnTo>
                  <a:close/>
                  <a:moveTo>
                    <a:pt x="5463" y="17948"/>
                  </a:moveTo>
                  <a:lnTo>
                    <a:pt x="5463" y="17948"/>
                  </a:lnTo>
                  <a:lnTo>
                    <a:pt x="5463" y="17948"/>
                  </a:lnTo>
                  <a:close/>
                  <a:moveTo>
                    <a:pt x="45620" y="17708"/>
                  </a:moveTo>
                  <a:lnTo>
                    <a:pt x="45741" y="17828"/>
                  </a:lnTo>
                  <a:lnTo>
                    <a:pt x="45741" y="18008"/>
                  </a:lnTo>
                  <a:lnTo>
                    <a:pt x="45741" y="18068"/>
                  </a:lnTo>
                  <a:lnTo>
                    <a:pt x="45620" y="17948"/>
                  </a:lnTo>
                  <a:lnTo>
                    <a:pt x="45620" y="17708"/>
                  </a:lnTo>
                  <a:close/>
                  <a:moveTo>
                    <a:pt x="12666" y="18308"/>
                  </a:moveTo>
                  <a:lnTo>
                    <a:pt x="11886" y="18368"/>
                  </a:lnTo>
                  <a:lnTo>
                    <a:pt x="11706" y="18368"/>
                  </a:lnTo>
                  <a:lnTo>
                    <a:pt x="12486" y="18308"/>
                  </a:lnTo>
                  <a:close/>
                  <a:moveTo>
                    <a:pt x="31034" y="18248"/>
                  </a:moveTo>
                  <a:lnTo>
                    <a:pt x="31154" y="18308"/>
                  </a:lnTo>
                  <a:lnTo>
                    <a:pt x="31334" y="18488"/>
                  </a:lnTo>
                  <a:lnTo>
                    <a:pt x="31034" y="18248"/>
                  </a:lnTo>
                  <a:close/>
                  <a:moveTo>
                    <a:pt x="7624" y="18488"/>
                  </a:moveTo>
                  <a:lnTo>
                    <a:pt x="7624" y="18488"/>
                  </a:lnTo>
                  <a:lnTo>
                    <a:pt x="7624" y="18488"/>
                  </a:lnTo>
                  <a:close/>
                  <a:moveTo>
                    <a:pt x="45981" y="18308"/>
                  </a:moveTo>
                  <a:lnTo>
                    <a:pt x="46161" y="18668"/>
                  </a:lnTo>
                  <a:lnTo>
                    <a:pt x="46161" y="18728"/>
                  </a:lnTo>
                  <a:lnTo>
                    <a:pt x="45981" y="18548"/>
                  </a:lnTo>
                  <a:lnTo>
                    <a:pt x="45981" y="18428"/>
                  </a:lnTo>
                  <a:lnTo>
                    <a:pt x="45981" y="18308"/>
                  </a:lnTo>
                  <a:close/>
                  <a:moveTo>
                    <a:pt x="46521" y="18488"/>
                  </a:moveTo>
                  <a:lnTo>
                    <a:pt x="46581" y="18608"/>
                  </a:lnTo>
                  <a:lnTo>
                    <a:pt x="46581" y="18728"/>
                  </a:lnTo>
                  <a:lnTo>
                    <a:pt x="46581" y="18968"/>
                  </a:lnTo>
                  <a:lnTo>
                    <a:pt x="46521" y="18788"/>
                  </a:lnTo>
                  <a:lnTo>
                    <a:pt x="46521" y="18488"/>
                  </a:lnTo>
                  <a:close/>
                  <a:moveTo>
                    <a:pt x="44060" y="19449"/>
                  </a:moveTo>
                  <a:lnTo>
                    <a:pt x="44240" y="19509"/>
                  </a:lnTo>
                  <a:lnTo>
                    <a:pt x="44240" y="19569"/>
                  </a:lnTo>
                  <a:lnTo>
                    <a:pt x="44180" y="19569"/>
                  </a:lnTo>
                  <a:lnTo>
                    <a:pt x="44120" y="19509"/>
                  </a:lnTo>
                  <a:lnTo>
                    <a:pt x="44060" y="19449"/>
                  </a:lnTo>
                  <a:close/>
                  <a:moveTo>
                    <a:pt x="52283" y="19509"/>
                  </a:moveTo>
                  <a:lnTo>
                    <a:pt x="52103" y="19629"/>
                  </a:lnTo>
                  <a:lnTo>
                    <a:pt x="52043" y="19629"/>
                  </a:lnTo>
                  <a:lnTo>
                    <a:pt x="52163" y="19569"/>
                  </a:lnTo>
                  <a:lnTo>
                    <a:pt x="52283" y="19509"/>
                  </a:lnTo>
                  <a:close/>
                  <a:moveTo>
                    <a:pt x="44420" y="19569"/>
                  </a:moveTo>
                  <a:lnTo>
                    <a:pt x="44720" y="19689"/>
                  </a:lnTo>
                  <a:lnTo>
                    <a:pt x="44720" y="19749"/>
                  </a:lnTo>
                  <a:lnTo>
                    <a:pt x="44480" y="19689"/>
                  </a:lnTo>
                  <a:lnTo>
                    <a:pt x="44420" y="19569"/>
                  </a:lnTo>
                  <a:close/>
                  <a:moveTo>
                    <a:pt x="43099" y="18848"/>
                  </a:moveTo>
                  <a:lnTo>
                    <a:pt x="43279" y="18908"/>
                  </a:lnTo>
                  <a:lnTo>
                    <a:pt x="44000" y="19028"/>
                  </a:lnTo>
                  <a:lnTo>
                    <a:pt x="44720" y="19329"/>
                  </a:lnTo>
                  <a:lnTo>
                    <a:pt x="45140" y="19509"/>
                  </a:lnTo>
                  <a:lnTo>
                    <a:pt x="45560" y="19629"/>
                  </a:lnTo>
                  <a:lnTo>
                    <a:pt x="45620" y="19749"/>
                  </a:lnTo>
                  <a:lnTo>
                    <a:pt x="45380" y="19689"/>
                  </a:lnTo>
                  <a:lnTo>
                    <a:pt x="44600" y="19449"/>
                  </a:lnTo>
                  <a:lnTo>
                    <a:pt x="44540" y="19389"/>
                  </a:lnTo>
                  <a:lnTo>
                    <a:pt x="44540" y="19449"/>
                  </a:lnTo>
                  <a:lnTo>
                    <a:pt x="44240" y="19389"/>
                  </a:lnTo>
                  <a:lnTo>
                    <a:pt x="44180" y="19389"/>
                  </a:lnTo>
                  <a:lnTo>
                    <a:pt x="43760" y="19269"/>
                  </a:lnTo>
                  <a:lnTo>
                    <a:pt x="43580" y="19209"/>
                  </a:lnTo>
                  <a:lnTo>
                    <a:pt x="43580" y="19269"/>
                  </a:lnTo>
                  <a:lnTo>
                    <a:pt x="43099" y="18848"/>
                  </a:lnTo>
                  <a:close/>
                  <a:moveTo>
                    <a:pt x="46761" y="18308"/>
                  </a:moveTo>
                  <a:lnTo>
                    <a:pt x="46881" y="18728"/>
                  </a:lnTo>
                  <a:lnTo>
                    <a:pt x="47001" y="19089"/>
                  </a:lnTo>
                  <a:lnTo>
                    <a:pt x="47061" y="19389"/>
                  </a:lnTo>
                  <a:lnTo>
                    <a:pt x="47061" y="19569"/>
                  </a:lnTo>
                  <a:lnTo>
                    <a:pt x="47001" y="19509"/>
                  </a:lnTo>
                  <a:lnTo>
                    <a:pt x="47061" y="19629"/>
                  </a:lnTo>
                  <a:lnTo>
                    <a:pt x="47061" y="19809"/>
                  </a:lnTo>
                  <a:lnTo>
                    <a:pt x="47061" y="19929"/>
                  </a:lnTo>
                  <a:lnTo>
                    <a:pt x="46941" y="19749"/>
                  </a:lnTo>
                  <a:lnTo>
                    <a:pt x="47001" y="19509"/>
                  </a:lnTo>
                  <a:lnTo>
                    <a:pt x="47001" y="19449"/>
                  </a:lnTo>
                  <a:lnTo>
                    <a:pt x="47001" y="19269"/>
                  </a:lnTo>
                  <a:lnTo>
                    <a:pt x="46941" y="19089"/>
                  </a:lnTo>
                  <a:lnTo>
                    <a:pt x="46821" y="18788"/>
                  </a:lnTo>
                  <a:lnTo>
                    <a:pt x="46821" y="18728"/>
                  </a:lnTo>
                  <a:lnTo>
                    <a:pt x="46761" y="18428"/>
                  </a:lnTo>
                  <a:lnTo>
                    <a:pt x="46761" y="18308"/>
                  </a:lnTo>
                  <a:close/>
                  <a:moveTo>
                    <a:pt x="25272" y="20649"/>
                  </a:moveTo>
                  <a:lnTo>
                    <a:pt x="25272" y="20649"/>
                  </a:lnTo>
                  <a:lnTo>
                    <a:pt x="25272" y="20649"/>
                  </a:lnTo>
                  <a:close/>
                  <a:moveTo>
                    <a:pt x="47481" y="20409"/>
                  </a:moveTo>
                  <a:lnTo>
                    <a:pt x="47541" y="20469"/>
                  </a:lnTo>
                  <a:lnTo>
                    <a:pt x="47481" y="20709"/>
                  </a:lnTo>
                  <a:lnTo>
                    <a:pt x="47421" y="20589"/>
                  </a:lnTo>
                  <a:lnTo>
                    <a:pt x="47481" y="20409"/>
                  </a:lnTo>
                  <a:close/>
                  <a:moveTo>
                    <a:pt x="47661" y="20829"/>
                  </a:moveTo>
                  <a:lnTo>
                    <a:pt x="47661" y="20949"/>
                  </a:lnTo>
                  <a:lnTo>
                    <a:pt x="47601" y="20949"/>
                  </a:lnTo>
                  <a:lnTo>
                    <a:pt x="47601" y="20889"/>
                  </a:lnTo>
                  <a:lnTo>
                    <a:pt x="47661" y="20829"/>
                  </a:lnTo>
                  <a:close/>
                  <a:moveTo>
                    <a:pt x="53604" y="20949"/>
                  </a:moveTo>
                  <a:lnTo>
                    <a:pt x="53604" y="21129"/>
                  </a:lnTo>
                  <a:lnTo>
                    <a:pt x="53544" y="20949"/>
                  </a:lnTo>
                  <a:close/>
                  <a:moveTo>
                    <a:pt x="54444" y="21069"/>
                  </a:moveTo>
                  <a:lnTo>
                    <a:pt x="54384" y="21129"/>
                  </a:lnTo>
                  <a:lnTo>
                    <a:pt x="54384" y="21069"/>
                  </a:lnTo>
                  <a:close/>
                  <a:moveTo>
                    <a:pt x="54144" y="21009"/>
                  </a:moveTo>
                  <a:lnTo>
                    <a:pt x="54084" y="21069"/>
                  </a:lnTo>
                  <a:lnTo>
                    <a:pt x="54024" y="21369"/>
                  </a:lnTo>
                  <a:lnTo>
                    <a:pt x="54024" y="21069"/>
                  </a:lnTo>
                  <a:lnTo>
                    <a:pt x="54024" y="21009"/>
                  </a:lnTo>
                  <a:close/>
                  <a:moveTo>
                    <a:pt x="50903" y="21490"/>
                  </a:moveTo>
                  <a:lnTo>
                    <a:pt x="50903" y="21550"/>
                  </a:lnTo>
                  <a:lnTo>
                    <a:pt x="50843" y="21490"/>
                  </a:lnTo>
                  <a:close/>
                  <a:moveTo>
                    <a:pt x="32895" y="21970"/>
                  </a:moveTo>
                  <a:lnTo>
                    <a:pt x="32895" y="21970"/>
                  </a:lnTo>
                  <a:lnTo>
                    <a:pt x="32895" y="21970"/>
                  </a:lnTo>
                  <a:close/>
                  <a:moveTo>
                    <a:pt x="55585" y="21610"/>
                  </a:moveTo>
                  <a:lnTo>
                    <a:pt x="55525" y="21730"/>
                  </a:lnTo>
                  <a:lnTo>
                    <a:pt x="55345" y="21970"/>
                  </a:lnTo>
                  <a:lnTo>
                    <a:pt x="55525" y="21670"/>
                  </a:lnTo>
                  <a:lnTo>
                    <a:pt x="55585" y="21610"/>
                  </a:lnTo>
                  <a:close/>
                  <a:moveTo>
                    <a:pt x="54744" y="21970"/>
                  </a:moveTo>
                  <a:lnTo>
                    <a:pt x="54684" y="22030"/>
                  </a:lnTo>
                  <a:lnTo>
                    <a:pt x="54444" y="22330"/>
                  </a:lnTo>
                  <a:lnTo>
                    <a:pt x="54624" y="22030"/>
                  </a:lnTo>
                  <a:lnTo>
                    <a:pt x="54744" y="21970"/>
                  </a:lnTo>
                  <a:close/>
                  <a:moveTo>
                    <a:pt x="54324" y="21430"/>
                  </a:moveTo>
                  <a:lnTo>
                    <a:pt x="54084" y="22210"/>
                  </a:lnTo>
                  <a:lnTo>
                    <a:pt x="53844" y="22390"/>
                  </a:lnTo>
                  <a:lnTo>
                    <a:pt x="53904" y="22270"/>
                  </a:lnTo>
                  <a:lnTo>
                    <a:pt x="54024" y="21970"/>
                  </a:lnTo>
                  <a:lnTo>
                    <a:pt x="54264" y="21490"/>
                  </a:lnTo>
                  <a:lnTo>
                    <a:pt x="54324" y="21430"/>
                  </a:lnTo>
                  <a:close/>
                  <a:moveTo>
                    <a:pt x="45500" y="21910"/>
                  </a:moveTo>
                  <a:lnTo>
                    <a:pt x="45620" y="21970"/>
                  </a:lnTo>
                  <a:lnTo>
                    <a:pt x="45620" y="22210"/>
                  </a:lnTo>
                  <a:lnTo>
                    <a:pt x="45620" y="22450"/>
                  </a:lnTo>
                  <a:lnTo>
                    <a:pt x="45620" y="22510"/>
                  </a:lnTo>
                  <a:lnTo>
                    <a:pt x="45560" y="22030"/>
                  </a:lnTo>
                  <a:lnTo>
                    <a:pt x="45500" y="21910"/>
                  </a:lnTo>
                  <a:close/>
                  <a:moveTo>
                    <a:pt x="42739" y="22510"/>
                  </a:moveTo>
                  <a:lnTo>
                    <a:pt x="42679" y="22630"/>
                  </a:lnTo>
                  <a:lnTo>
                    <a:pt x="42619" y="22630"/>
                  </a:lnTo>
                  <a:lnTo>
                    <a:pt x="42739" y="22510"/>
                  </a:lnTo>
                  <a:close/>
                  <a:moveTo>
                    <a:pt x="45020" y="22690"/>
                  </a:moveTo>
                  <a:lnTo>
                    <a:pt x="45080" y="22750"/>
                  </a:lnTo>
                  <a:lnTo>
                    <a:pt x="45020" y="22750"/>
                  </a:lnTo>
                  <a:lnTo>
                    <a:pt x="45020" y="22690"/>
                  </a:lnTo>
                  <a:close/>
                  <a:moveTo>
                    <a:pt x="49282" y="22630"/>
                  </a:moveTo>
                  <a:lnTo>
                    <a:pt x="49282" y="22750"/>
                  </a:lnTo>
                  <a:lnTo>
                    <a:pt x="49222" y="22630"/>
                  </a:lnTo>
                  <a:close/>
                  <a:moveTo>
                    <a:pt x="41899" y="22390"/>
                  </a:moveTo>
                  <a:lnTo>
                    <a:pt x="41839" y="22630"/>
                  </a:lnTo>
                  <a:lnTo>
                    <a:pt x="41839" y="22690"/>
                  </a:lnTo>
                  <a:lnTo>
                    <a:pt x="41839" y="22810"/>
                  </a:lnTo>
                  <a:lnTo>
                    <a:pt x="41599" y="22810"/>
                  </a:lnTo>
                  <a:lnTo>
                    <a:pt x="41899" y="22390"/>
                  </a:lnTo>
                  <a:close/>
                  <a:moveTo>
                    <a:pt x="43880" y="22690"/>
                  </a:moveTo>
                  <a:lnTo>
                    <a:pt x="43880" y="22810"/>
                  </a:lnTo>
                  <a:lnTo>
                    <a:pt x="43820" y="22750"/>
                  </a:lnTo>
                  <a:lnTo>
                    <a:pt x="43880" y="22690"/>
                  </a:lnTo>
                  <a:close/>
                  <a:moveTo>
                    <a:pt x="30194" y="22870"/>
                  </a:moveTo>
                  <a:lnTo>
                    <a:pt x="30194" y="22870"/>
                  </a:lnTo>
                  <a:lnTo>
                    <a:pt x="30194" y="22870"/>
                  </a:lnTo>
                  <a:close/>
                  <a:moveTo>
                    <a:pt x="50182" y="21910"/>
                  </a:moveTo>
                  <a:lnTo>
                    <a:pt x="50302" y="22150"/>
                  </a:lnTo>
                  <a:lnTo>
                    <a:pt x="50483" y="22390"/>
                  </a:lnTo>
                  <a:lnTo>
                    <a:pt x="50663" y="22930"/>
                  </a:lnTo>
                  <a:lnTo>
                    <a:pt x="50483" y="22930"/>
                  </a:lnTo>
                  <a:lnTo>
                    <a:pt x="50423" y="22630"/>
                  </a:lnTo>
                  <a:lnTo>
                    <a:pt x="50302" y="22210"/>
                  </a:lnTo>
                  <a:lnTo>
                    <a:pt x="50122" y="21970"/>
                  </a:lnTo>
                  <a:lnTo>
                    <a:pt x="50062" y="21970"/>
                  </a:lnTo>
                  <a:lnTo>
                    <a:pt x="50182" y="21910"/>
                  </a:lnTo>
                  <a:close/>
                  <a:moveTo>
                    <a:pt x="51023" y="22210"/>
                  </a:moveTo>
                  <a:lnTo>
                    <a:pt x="51203" y="22930"/>
                  </a:lnTo>
                  <a:lnTo>
                    <a:pt x="51203" y="22990"/>
                  </a:lnTo>
                  <a:lnTo>
                    <a:pt x="51023" y="22990"/>
                  </a:lnTo>
                  <a:lnTo>
                    <a:pt x="51083" y="22570"/>
                  </a:lnTo>
                  <a:lnTo>
                    <a:pt x="51023" y="22210"/>
                  </a:lnTo>
                  <a:close/>
                  <a:moveTo>
                    <a:pt x="51383" y="22090"/>
                  </a:moveTo>
                  <a:lnTo>
                    <a:pt x="51563" y="22630"/>
                  </a:lnTo>
                  <a:lnTo>
                    <a:pt x="51623" y="22990"/>
                  </a:lnTo>
                  <a:lnTo>
                    <a:pt x="51383" y="22990"/>
                  </a:lnTo>
                  <a:lnTo>
                    <a:pt x="51383" y="22930"/>
                  </a:lnTo>
                  <a:lnTo>
                    <a:pt x="51383" y="22210"/>
                  </a:lnTo>
                  <a:lnTo>
                    <a:pt x="51383" y="22090"/>
                  </a:lnTo>
                  <a:close/>
                  <a:moveTo>
                    <a:pt x="51803" y="22690"/>
                  </a:moveTo>
                  <a:lnTo>
                    <a:pt x="51803" y="22990"/>
                  </a:lnTo>
                  <a:lnTo>
                    <a:pt x="51743" y="22990"/>
                  </a:lnTo>
                  <a:lnTo>
                    <a:pt x="51743" y="22690"/>
                  </a:lnTo>
                  <a:close/>
                  <a:moveTo>
                    <a:pt x="45620" y="22750"/>
                  </a:moveTo>
                  <a:lnTo>
                    <a:pt x="45741" y="22870"/>
                  </a:lnTo>
                  <a:lnTo>
                    <a:pt x="45801" y="23050"/>
                  </a:lnTo>
                  <a:lnTo>
                    <a:pt x="45560" y="22930"/>
                  </a:lnTo>
                  <a:lnTo>
                    <a:pt x="45620" y="22750"/>
                  </a:lnTo>
                  <a:close/>
                  <a:moveTo>
                    <a:pt x="8825" y="23050"/>
                  </a:moveTo>
                  <a:lnTo>
                    <a:pt x="8825" y="23050"/>
                  </a:lnTo>
                  <a:lnTo>
                    <a:pt x="8825" y="23050"/>
                  </a:lnTo>
                  <a:close/>
                  <a:moveTo>
                    <a:pt x="40638" y="22330"/>
                  </a:moveTo>
                  <a:lnTo>
                    <a:pt x="40578" y="22810"/>
                  </a:lnTo>
                  <a:lnTo>
                    <a:pt x="40518" y="22930"/>
                  </a:lnTo>
                  <a:lnTo>
                    <a:pt x="40518" y="23050"/>
                  </a:lnTo>
                  <a:lnTo>
                    <a:pt x="40278" y="23050"/>
                  </a:lnTo>
                  <a:lnTo>
                    <a:pt x="40638" y="22330"/>
                  </a:lnTo>
                  <a:close/>
                  <a:moveTo>
                    <a:pt x="59907" y="23050"/>
                  </a:moveTo>
                  <a:lnTo>
                    <a:pt x="59907" y="23050"/>
                  </a:lnTo>
                  <a:lnTo>
                    <a:pt x="59907" y="23050"/>
                  </a:lnTo>
                  <a:close/>
                  <a:moveTo>
                    <a:pt x="55165" y="23170"/>
                  </a:moveTo>
                  <a:lnTo>
                    <a:pt x="55165" y="23170"/>
                  </a:lnTo>
                  <a:lnTo>
                    <a:pt x="55165" y="23170"/>
                  </a:lnTo>
                  <a:close/>
                  <a:moveTo>
                    <a:pt x="55285" y="22150"/>
                  </a:moveTo>
                  <a:lnTo>
                    <a:pt x="54864" y="22690"/>
                  </a:lnTo>
                  <a:lnTo>
                    <a:pt x="54384" y="23170"/>
                  </a:lnTo>
                  <a:lnTo>
                    <a:pt x="54324" y="23230"/>
                  </a:lnTo>
                  <a:lnTo>
                    <a:pt x="54444" y="23050"/>
                  </a:lnTo>
                  <a:lnTo>
                    <a:pt x="54924" y="22510"/>
                  </a:lnTo>
                  <a:lnTo>
                    <a:pt x="55285" y="22150"/>
                  </a:lnTo>
                  <a:close/>
                  <a:moveTo>
                    <a:pt x="50783" y="23170"/>
                  </a:moveTo>
                  <a:lnTo>
                    <a:pt x="50843" y="23350"/>
                  </a:lnTo>
                  <a:lnTo>
                    <a:pt x="50543" y="23290"/>
                  </a:lnTo>
                  <a:lnTo>
                    <a:pt x="50543" y="23170"/>
                  </a:lnTo>
                  <a:close/>
                  <a:moveTo>
                    <a:pt x="40218" y="21970"/>
                  </a:moveTo>
                  <a:lnTo>
                    <a:pt x="40158" y="22210"/>
                  </a:lnTo>
                  <a:lnTo>
                    <a:pt x="39978" y="23110"/>
                  </a:lnTo>
                  <a:lnTo>
                    <a:pt x="39978" y="23170"/>
                  </a:lnTo>
                  <a:lnTo>
                    <a:pt x="39918" y="23290"/>
                  </a:lnTo>
                  <a:lnTo>
                    <a:pt x="39738" y="23350"/>
                  </a:lnTo>
                  <a:lnTo>
                    <a:pt x="39558" y="23410"/>
                  </a:lnTo>
                  <a:lnTo>
                    <a:pt x="39678" y="22990"/>
                  </a:lnTo>
                  <a:lnTo>
                    <a:pt x="40038" y="22270"/>
                  </a:lnTo>
                  <a:lnTo>
                    <a:pt x="40218" y="21970"/>
                  </a:lnTo>
                  <a:close/>
                  <a:moveTo>
                    <a:pt x="51203" y="23110"/>
                  </a:moveTo>
                  <a:lnTo>
                    <a:pt x="51263" y="23410"/>
                  </a:lnTo>
                  <a:lnTo>
                    <a:pt x="50963" y="23350"/>
                  </a:lnTo>
                  <a:lnTo>
                    <a:pt x="50903" y="23350"/>
                  </a:lnTo>
                  <a:lnTo>
                    <a:pt x="50903" y="23170"/>
                  </a:lnTo>
                  <a:lnTo>
                    <a:pt x="50963" y="23170"/>
                  </a:lnTo>
                  <a:lnTo>
                    <a:pt x="50963" y="23230"/>
                  </a:lnTo>
                  <a:lnTo>
                    <a:pt x="50963" y="23290"/>
                  </a:lnTo>
                  <a:lnTo>
                    <a:pt x="51023" y="23170"/>
                  </a:lnTo>
                  <a:lnTo>
                    <a:pt x="51203" y="23110"/>
                  </a:lnTo>
                  <a:close/>
                  <a:moveTo>
                    <a:pt x="39378" y="22690"/>
                  </a:moveTo>
                  <a:lnTo>
                    <a:pt x="39378" y="23290"/>
                  </a:lnTo>
                  <a:lnTo>
                    <a:pt x="39378" y="23410"/>
                  </a:lnTo>
                  <a:lnTo>
                    <a:pt x="39138" y="23470"/>
                  </a:lnTo>
                  <a:lnTo>
                    <a:pt x="39078" y="23470"/>
                  </a:lnTo>
                  <a:lnTo>
                    <a:pt x="39378" y="22690"/>
                  </a:lnTo>
                  <a:close/>
                  <a:moveTo>
                    <a:pt x="38958" y="22450"/>
                  </a:moveTo>
                  <a:lnTo>
                    <a:pt x="38778" y="23530"/>
                  </a:lnTo>
                  <a:lnTo>
                    <a:pt x="38477" y="23650"/>
                  </a:lnTo>
                  <a:lnTo>
                    <a:pt x="38417" y="23650"/>
                  </a:lnTo>
                  <a:lnTo>
                    <a:pt x="38657" y="23050"/>
                  </a:lnTo>
                  <a:lnTo>
                    <a:pt x="38958" y="22450"/>
                  </a:lnTo>
                  <a:close/>
                  <a:moveTo>
                    <a:pt x="38657" y="23710"/>
                  </a:moveTo>
                  <a:lnTo>
                    <a:pt x="38477" y="23771"/>
                  </a:lnTo>
                  <a:lnTo>
                    <a:pt x="38417" y="23771"/>
                  </a:lnTo>
                  <a:lnTo>
                    <a:pt x="38417" y="23710"/>
                  </a:lnTo>
                  <a:close/>
                  <a:moveTo>
                    <a:pt x="53664" y="23831"/>
                  </a:moveTo>
                  <a:lnTo>
                    <a:pt x="53664" y="23831"/>
                  </a:lnTo>
                  <a:lnTo>
                    <a:pt x="53664" y="23831"/>
                  </a:lnTo>
                  <a:close/>
                  <a:moveTo>
                    <a:pt x="38537" y="22210"/>
                  </a:moveTo>
                  <a:lnTo>
                    <a:pt x="38417" y="22570"/>
                  </a:lnTo>
                  <a:lnTo>
                    <a:pt x="38357" y="22990"/>
                  </a:lnTo>
                  <a:lnTo>
                    <a:pt x="38297" y="23350"/>
                  </a:lnTo>
                  <a:lnTo>
                    <a:pt x="38297" y="23710"/>
                  </a:lnTo>
                  <a:lnTo>
                    <a:pt x="38297" y="23771"/>
                  </a:lnTo>
                  <a:lnTo>
                    <a:pt x="38297" y="23831"/>
                  </a:lnTo>
                  <a:lnTo>
                    <a:pt x="37937" y="23891"/>
                  </a:lnTo>
                  <a:lnTo>
                    <a:pt x="37697" y="24011"/>
                  </a:lnTo>
                  <a:lnTo>
                    <a:pt x="38057" y="24011"/>
                  </a:lnTo>
                  <a:lnTo>
                    <a:pt x="37337" y="24251"/>
                  </a:lnTo>
                  <a:lnTo>
                    <a:pt x="37397" y="24071"/>
                  </a:lnTo>
                  <a:lnTo>
                    <a:pt x="37577" y="23650"/>
                  </a:lnTo>
                  <a:lnTo>
                    <a:pt x="37817" y="23170"/>
                  </a:lnTo>
                  <a:lnTo>
                    <a:pt x="38177" y="22690"/>
                  </a:lnTo>
                  <a:lnTo>
                    <a:pt x="38477" y="22270"/>
                  </a:lnTo>
                  <a:lnTo>
                    <a:pt x="38537" y="22210"/>
                  </a:lnTo>
                  <a:close/>
                  <a:moveTo>
                    <a:pt x="34036" y="24311"/>
                  </a:moveTo>
                  <a:lnTo>
                    <a:pt x="34036" y="24311"/>
                  </a:lnTo>
                  <a:lnTo>
                    <a:pt x="34036" y="24311"/>
                  </a:lnTo>
                  <a:close/>
                  <a:moveTo>
                    <a:pt x="44360" y="24251"/>
                  </a:moveTo>
                  <a:lnTo>
                    <a:pt x="44300" y="24371"/>
                  </a:lnTo>
                  <a:lnTo>
                    <a:pt x="44300" y="24251"/>
                  </a:lnTo>
                  <a:close/>
                  <a:moveTo>
                    <a:pt x="45801" y="24491"/>
                  </a:moveTo>
                  <a:lnTo>
                    <a:pt x="45801" y="24671"/>
                  </a:lnTo>
                  <a:lnTo>
                    <a:pt x="45741" y="24491"/>
                  </a:lnTo>
                  <a:close/>
                  <a:moveTo>
                    <a:pt x="46281" y="24611"/>
                  </a:moveTo>
                  <a:lnTo>
                    <a:pt x="46401" y="24671"/>
                  </a:lnTo>
                  <a:lnTo>
                    <a:pt x="46401" y="24911"/>
                  </a:lnTo>
                  <a:lnTo>
                    <a:pt x="46281" y="24611"/>
                  </a:lnTo>
                  <a:close/>
                  <a:moveTo>
                    <a:pt x="51263" y="25151"/>
                  </a:moveTo>
                  <a:lnTo>
                    <a:pt x="51203" y="25211"/>
                  </a:lnTo>
                  <a:lnTo>
                    <a:pt x="50963" y="25391"/>
                  </a:lnTo>
                  <a:lnTo>
                    <a:pt x="50963" y="25331"/>
                  </a:lnTo>
                  <a:lnTo>
                    <a:pt x="51203" y="25151"/>
                  </a:lnTo>
                  <a:close/>
                  <a:moveTo>
                    <a:pt x="50903" y="25391"/>
                  </a:moveTo>
                  <a:lnTo>
                    <a:pt x="50843" y="25451"/>
                  </a:lnTo>
                  <a:lnTo>
                    <a:pt x="50843" y="25391"/>
                  </a:lnTo>
                  <a:close/>
                  <a:moveTo>
                    <a:pt x="45921" y="25331"/>
                  </a:moveTo>
                  <a:lnTo>
                    <a:pt x="46041" y="25511"/>
                  </a:lnTo>
                  <a:lnTo>
                    <a:pt x="45981" y="25571"/>
                  </a:lnTo>
                  <a:lnTo>
                    <a:pt x="45921" y="25331"/>
                  </a:lnTo>
                  <a:close/>
                  <a:moveTo>
                    <a:pt x="40398" y="25211"/>
                  </a:moveTo>
                  <a:lnTo>
                    <a:pt x="40398" y="25511"/>
                  </a:lnTo>
                  <a:lnTo>
                    <a:pt x="40458" y="25631"/>
                  </a:lnTo>
                  <a:lnTo>
                    <a:pt x="40398" y="25571"/>
                  </a:lnTo>
                  <a:lnTo>
                    <a:pt x="40338" y="25271"/>
                  </a:lnTo>
                  <a:lnTo>
                    <a:pt x="40398" y="25211"/>
                  </a:lnTo>
                  <a:close/>
                  <a:moveTo>
                    <a:pt x="45560" y="25511"/>
                  </a:moveTo>
                  <a:lnTo>
                    <a:pt x="45681" y="25811"/>
                  </a:lnTo>
                  <a:lnTo>
                    <a:pt x="45620" y="25931"/>
                  </a:lnTo>
                  <a:lnTo>
                    <a:pt x="45560" y="25751"/>
                  </a:lnTo>
                  <a:lnTo>
                    <a:pt x="45560" y="25511"/>
                  </a:lnTo>
                  <a:close/>
                  <a:moveTo>
                    <a:pt x="39858" y="25631"/>
                  </a:moveTo>
                  <a:lnTo>
                    <a:pt x="39918" y="25751"/>
                  </a:lnTo>
                  <a:lnTo>
                    <a:pt x="40098" y="26112"/>
                  </a:lnTo>
                  <a:lnTo>
                    <a:pt x="39798" y="25751"/>
                  </a:lnTo>
                  <a:lnTo>
                    <a:pt x="39798" y="25691"/>
                  </a:lnTo>
                  <a:lnTo>
                    <a:pt x="39858" y="25631"/>
                  </a:lnTo>
                  <a:close/>
                  <a:moveTo>
                    <a:pt x="49702" y="26172"/>
                  </a:moveTo>
                  <a:lnTo>
                    <a:pt x="49762" y="26232"/>
                  </a:lnTo>
                  <a:lnTo>
                    <a:pt x="49642" y="26232"/>
                  </a:lnTo>
                  <a:lnTo>
                    <a:pt x="49702" y="26172"/>
                  </a:lnTo>
                  <a:close/>
                  <a:moveTo>
                    <a:pt x="48802" y="26292"/>
                  </a:moveTo>
                  <a:lnTo>
                    <a:pt x="48862" y="26352"/>
                  </a:lnTo>
                  <a:lnTo>
                    <a:pt x="48802" y="26352"/>
                  </a:lnTo>
                  <a:lnTo>
                    <a:pt x="48802" y="26292"/>
                  </a:lnTo>
                  <a:close/>
                  <a:moveTo>
                    <a:pt x="44960" y="24311"/>
                  </a:moveTo>
                  <a:lnTo>
                    <a:pt x="44900" y="24371"/>
                  </a:lnTo>
                  <a:lnTo>
                    <a:pt x="44900" y="24791"/>
                  </a:lnTo>
                  <a:lnTo>
                    <a:pt x="44960" y="25331"/>
                  </a:lnTo>
                  <a:lnTo>
                    <a:pt x="45140" y="25871"/>
                  </a:lnTo>
                  <a:lnTo>
                    <a:pt x="45260" y="26232"/>
                  </a:lnTo>
                  <a:lnTo>
                    <a:pt x="45020" y="26532"/>
                  </a:lnTo>
                  <a:lnTo>
                    <a:pt x="44960" y="26472"/>
                  </a:lnTo>
                  <a:lnTo>
                    <a:pt x="44840" y="25811"/>
                  </a:lnTo>
                  <a:lnTo>
                    <a:pt x="44780" y="25091"/>
                  </a:lnTo>
                  <a:lnTo>
                    <a:pt x="44840" y="24671"/>
                  </a:lnTo>
                  <a:lnTo>
                    <a:pt x="44840" y="24311"/>
                  </a:lnTo>
                  <a:close/>
                  <a:moveTo>
                    <a:pt x="51563" y="26352"/>
                  </a:moveTo>
                  <a:lnTo>
                    <a:pt x="51443" y="26532"/>
                  </a:lnTo>
                  <a:lnTo>
                    <a:pt x="51383" y="26472"/>
                  </a:lnTo>
                  <a:lnTo>
                    <a:pt x="51563" y="26352"/>
                  </a:lnTo>
                  <a:close/>
                  <a:moveTo>
                    <a:pt x="50062" y="26772"/>
                  </a:moveTo>
                  <a:lnTo>
                    <a:pt x="50122" y="26832"/>
                  </a:lnTo>
                  <a:lnTo>
                    <a:pt x="49822" y="26892"/>
                  </a:lnTo>
                  <a:lnTo>
                    <a:pt x="50062" y="26772"/>
                  </a:lnTo>
                  <a:close/>
                  <a:moveTo>
                    <a:pt x="43159" y="26952"/>
                  </a:moveTo>
                  <a:lnTo>
                    <a:pt x="43159" y="26952"/>
                  </a:lnTo>
                  <a:lnTo>
                    <a:pt x="43159" y="26952"/>
                  </a:lnTo>
                  <a:close/>
                  <a:moveTo>
                    <a:pt x="44000" y="25211"/>
                  </a:moveTo>
                  <a:lnTo>
                    <a:pt x="44240" y="25631"/>
                  </a:lnTo>
                  <a:lnTo>
                    <a:pt x="44420" y="25991"/>
                  </a:lnTo>
                  <a:lnTo>
                    <a:pt x="44600" y="26232"/>
                  </a:lnTo>
                  <a:lnTo>
                    <a:pt x="44720" y="26352"/>
                  </a:lnTo>
                  <a:lnTo>
                    <a:pt x="44660" y="26172"/>
                  </a:lnTo>
                  <a:lnTo>
                    <a:pt x="44570" y="25931"/>
                  </a:lnTo>
                  <a:lnTo>
                    <a:pt x="44720" y="26232"/>
                  </a:lnTo>
                  <a:lnTo>
                    <a:pt x="44900" y="26472"/>
                  </a:lnTo>
                  <a:lnTo>
                    <a:pt x="44960" y="26592"/>
                  </a:lnTo>
                  <a:lnTo>
                    <a:pt x="44600" y="26952"/>
                  </a:lnTo>
                  <a:lnTo>
                    <a:pt x="44600" y="26892"/>
                  </a:lnTo>
                  <a:lnTo>
                    <a:pt x="44300" y="26112"/>
                  </a:lnTo>
                  <a:lnTo>
                    <a:pt x="44000" y="25211"/>
                  </a:lnTo>
                  <a:close/>
                  <a:moveTo>
                    <a:pt x="47841" y="26352"/>
                  </a:moveTo>
                  <a:lnTo>
                    <a:pt x="47901" y="26412"/>
                  </a:lnTo>
                  <a:lnTo>
                    <a:pt x="47901" y="26472"/>
                  </a:lnTo>
                  <a:lnTo>
                    <a:pt x="47541" y="26772"/>
                  </a:lnTo>
                  <a:lnTo>
                    <a:pt x="47421" y="26712"/>
                  </a:lnTo>
                  <a:lnTo>
                    <a:pt x="47241" y="26652"/>
                  </a:lnTo>
                  <a:lnTo>
                    <a:pt x="47421" y="26772"/>
                  </a:lnTo>
                  <a:lnTo>
                    <a:pt x="47421" y="26832"/>
                  </a:lnTo>
                  <a:lnTo>
                    <a:pt x="47301" y="26952"/>
                  </a:lnTo>
                  <a:lnTo>
                    <a:pt x="47241" y="26952"/>
                  </a:lnTo>
                  <a:lnTo>
                    <a:pt x="47121" y="26832"/>
                  </a:lnTo>
                  <a:lnTo>
                    <a:pt x="47121" y="26772"/>
                  </a:lnTo>
                  <a:lnTo>
                    <a:pt x="47241" y="26652"/>
                  </a:lnTo>
                  <a:lnTo>
                    <a:pt x="47301" y="26592"/>
                  </a:lnTo>
                  <a:lnTo>
                    <a:pt x="47421" y="26532"/>
                  </a:lnTo>
                  <a:lnTo>
                    <a:pt x="47781" y="26352"/>
                  </a:lnTo>
                  <a:close/>
                  <a:moveTo>
                    <a:pt x="51923" y="26772"/>
                  </a:moveTo>
                  <a:lnTo>
                    <a:pt x="51743" y="27012"/>
                  </a:lnTo>
                  <a:lnTo>
                    <a:pt x="51743" y="26952"/>
                  </a:lnTo>
                  <a:lnTo>
                    <a:pt x="51923" y="26772"/>
                  </a:lnTo>
                  <a:close/>
                  <a:moveTo>
                    <a:pt x="39858" y="26292"/>
                  </a:moveTo>
                  <a:lnTo>
                    <a:pt x="40458" y="26772"/>
                  </a:lnTo>
                  <a:lnTo>
                    <a:pt x="40758" y="26952"/>
                  </a:lnTo>
                  <a:lnTo>
                    <a:pt x="40938" y="27132"/>
                  </a:lnTo>
                  <a:lnTo>
                    <a:pt x="40938" y="27132"/>
                  </a:lnTo>
                  <a:lnTo>
                    <a:pt x="40578" y="27012"/>
                  </a:lnTo>
                  <a:lnTo>
                    <a:pt x="39858" y="26292"/>
                  </a:lnTo>
                  <a:close/>
                  <a:moveTo>
                    <a:pt x="41719" y="27132"/>
                  </a:moveTo>
                  <a:lnTo>
                    <a:pt x="41719" y="27132"/>
                  </a:lnTo>
                  <a:lnTo>
                    <a:pt x="41719" y="27132"/>
                  </a:lnTo>
                  <a:close/>
                  <a:moveTo>
                    <a:pt x="47301" y="27132"/>
                  </a:moveTo>
                  <a:lnTo>
                    <a:pt x="47301" y="27132"/>
                  </a:lnTo>
                  <a:lnTo>
                    <a:pt x="47301" y="27132"/>
                  </a:lnTo>
                  <a:close/>
                  <a:moveTo>
                    <a:pt x="49822" y="26892"/>
                  </a:moveTo>
                  <a:lnTo>
                    <a:pt x="49582" y="27072"/>
                  </a:lnTo>
                  <a:lnTo>
                    <a:pt x="49342" y="27132"/>
                  </a:lnTo>
                  <a:lnTo>
                    <a:pt x="49342" y="27012"/>
                  </a:lnTo>
                  <a:lnTo>
                    <a:pt x="49522" y="27012"/>
                  </a:lnTo>
                  <a:lnTo>
                    <a:pt x="49522" y="26952"/>
                  </a:lnTo>
                  <a:lnTo>
                    <a:pt x="49822" y="26892"/>
                  </a:lnTo>
                  <a:close/>
                  <a:moveTo>
                    <a:pt x="51563" y="27072"/>
                  </a:moveTo>
                  <a:lnTo>
                    <a:pt x="51623" y="27192"/>
                  </a:lnTo>
                  <a:lnTo>
                    <a:pt x="51623" y="27252"/>
                  </a:lnTo>
                  <a:lnTo>
                    <a:pt x="51563" y="27252"/>
                  </a:lnTo>
                  <a:lnTo>
                    <a:pt x="51563" y="27192"/>
                  </a:lnTo>
                  <a:lnTo>
                    <a:pt x="51563" y="27132"/>
                  </a:lnTo>
                  <a:lnTo>
                    <a:pt x="51503" y="27072"/>
                  </a:lnTo>
                  <a:close/>
                  <a:moveTo>
                    <a:pt x="48742" y="27072"/>
                  </a:moveTo>
                  <a:lnTo>
                    <a:pt x="48742" y="27132"/>
                  </a:lnTo>
                  <a:lnTo>
                    <a:pt x="48742" y="27252"/>
                  </a:lnTo>
                  <a:lnTo>
                    <a:pt x="48742" y="27312"/>
                  </a:lnTo>
                  <a:lnTo>
                    <a:pt x="48622" y="27192"/>
                  </a:lnTo>
                  <a:lnTo>
                    <a:pt x="48682" y="27072"/>
                  </a:lnTo>
                  <a:close/>
                  <a:moveTo>
                    <a:pt x="39798" y="27192"/>
                  </a:moveTo>
                  <a:lnTo>
                    <a:pt x="40158" y="27372"/>
                  </a:lnTo>
                  <a:lnTo>
                    <a:pt x="39738" y="27252"/>
                  </a:lnTo>
                  <a:lnTo>
                    <a:pt x="39618" y="27192"/>
                  </a:lnTo>
                  <a:close/>
                  <a:moveTo>
                    <a:pt x="52103" y="27192"/>
                  </a:moveTo>
                  <a:lnTo>
                    <a:pt x="51983" y="27432"/>
                  </a:lnTo>
                  <a:lnTo>
                    <a:pt x="51923" y="27312"/>
                  </a:lnTo>
                  <a:lnTo>
                    <a:pt x="52103" y="27192"/>
                  </a:lnTo>
                  <a:close/>
                  <a:moveTo>
                    <a:pt x="48802" y="27432"/>
                  </a:moveTo>
                  <a:lnTo>
                    <a:pt x="48862" y="27492"/>
                  </a:lnTo>
                  <a:lnTo>
                    <a:pt x="48802" y="27492"/>
                  </a:lnTo>
                  <a:lnTo>
                    <a:pt x="48802" y="27432"/>
                  </a:lnTo>
                  <a:close/>
                  <a:moveTo>
                    <a:pt x="38477" y="27252"/>
                  </a:moveTo>
                  <a:lnTo>
                    <a:pt x="38597" y="27312"/>
                  </a:lnTo>
                  <a:lnTo>
                    <a:pt x="38958" y="27552"/>
                  </a:lnTo>
                  <a:lnTo>
                    <a:pt x="38657" y="27372"/>
                  </a:lnTo>
                  <a:lnTo>
                    <a:pt x="38477" y="27252"/>
                  </a:lnTo>
                  <a:close/>
                  <a:moveTo>
                    <a:pt x="50423" y="27552"/>
                  </a:moveTo>
                  <a:lnTo>
                    <a:pt x="50423" y="27612"/>
                  </a:lnTo>
                  <a:lnTo>
                    <a:pt x="50363" y="27612"/>
                  </a:lnTo>
                  <a:lnTo>
                    <a:pt x="50423" y="27552"/>
                  </a:lnTo>
                  <a:close/>
                  <a:moveTo>
                    <a:pt x="51803" y="27432"/>
                  </a:moveTo>
                  <a:lnTo>
                    <a:pt x="51923" y="27492"/>
                  </a:lnTo>
                  <a:lnTo>
                    <a:pt x="51803" y="27672"/>
                  </a:lnTo>
                  <a:lnTo>
                    <a:pt x="51743" y="27492"/>
                  </a:lnTo>
                  <a:lnTo>
                    <a:pt x="51803" y="27432"/>
                  </a:lnTo>
                  <a:close/>
                  <a:moveTo>
                    <a:pt x="48862" y="27552"/>
                  </a:moveTo>
                  <a:lnTo>
                    <a:pt x="48862" y="27732"/>
                  </a:lnTo>
                  <a:lnTo>
                    <a:pt x="48802" y="27732"/>
                  </a:lnTo>
                  <a:lnTo>
                    <a:pt x="48802" y="27552"/>
                  </a:lnTo>
                  <a:close/>
                  <a:moveTo>
                    <a:pt x="49282" y="27612"/>
                  </a:moveTo>
                  <a:lnTo>
                    <a:pt x="49342" y="27672"/>
                  </a:lnTo>
                  <a:lnTo>
                    <a:pt x="49702" y="27672"/>
                  </a:lnTo>
                  <a:lnTo>
                    <a:pt x="49282" y="27732"/>
                  </a:lnTo>
                  <a:lnTo>
                    <a:pt x="49162" y="27732"/>
                  </a:lnTo>
                  <a:lnTo>
                    <a:pt x="49162" y="27612"/>
                  </a:lnTo>
                  <a:close/>
                  <a:moveTo>
                    <a:pt x="52223" y="27672"/>
                  </a:moveTo>
                  <a:lnTo>
                    <a:pt x="52163" y="27852"/>
                  </a:lnTo>
                  <a:lnTo>
                    <a:pt x="52163" y="27792"/>
                  </a:lnTo>
                  <a:lnTo>
                    <a:pt x="52223" y="27672"/>
                  </a:lnTo>
                  <a:close/>
                  <a:moveTo>
                    <a:pt x="48562" y="27852"/>
                  </a:moveTo>
                  <a:lnTo>
                    <a:pt x="48682" y="28032"/>
                  </a:lnTo>
                  <a:lnTo>
                    <a:pt x="48682" y="28092"/>
                  </a:lnTo>
                  <a:lnTo>
                    <a:pt x="48682" y="28152"/>
                  </a:lnTo>
                  <a:lnTo>
                    <a:pt x="48622" y="28152"/>
                  </a:lnTo>
                  <a:lnTo>
                    <a:pt x="48562" y="28032"/>
                  </a:lnTo>
                  <a:lnTo>
                    <a:pt x="48562" y="27852"/>
                  </a:lnTo>
                  <a:close/>
                  <a:moveTo>
                    <a:pt x="48922" y="27912"/>
                  </a:moveTo>
                  <a:lnTo>
                    <a:pt x="48922" y="27972"/>
                  </a:lnTo>
                  <a:lnTo>
                    <a:pt x="48922" y="28152"/>
                  </a:lnTo>
                  <a:lnTo>
                    <a:pt x="48862" y="28152"/>
                  </a:lnTo>
                  <a:lnTo>
                    <a:pt x="48802" y="27972"/>
                  </a:lnTo>
                  <a:lnTo>
                    <a:pt x="48802" y="27912"/>
                  </a:lnTo>
                  <a:close/>
                  <a:moveTo>
                    <a:pt x="49042" y="27972"/>
                  </a:moveTo>
                  <a:lnTo>
                    <a:pt x="49042" y="28152"/>
                  </a:lnTo>
                  <a:lnTo>
                    <a:pt x="48982" y="28152"/>
                  </a:lnTo>
                  <a:lnTo>
                    <a:pt x="48982" y="27972"/>
                  </a:lnTo>
                  <a:close/>
                  <a:moveTo>
                    <a:pt x="49162" y="27972"/>
                  </a:moveTo>
                  <a:lnTo>
                    <a:pt x="49642" y="28032"/>
                  </a:lnTo>
                  <a:lnTo>
                    <a:pt x="49762" y="28032"/>
                  </a:lnTo>
                  <a:lnTo>
                    <a:pt x="49222" y="28152"/>
                  </a:lnTo>
                  <a:lnTo>
                    <a:pt x="49162" y="28152"/>
                  </a:lnTo>
                  <a:lnTo>
                    <a:pt x="49162" y="27972"/>
                  </a:lnTo>
                  <a:close/>
                  <a:moveTo>
                    <a:pt x="52103" y="27792"/>
                  </a:moveTo>
                  <a:lnTo>
                    <a:pt x="52163" y="27912"/>
                  </a:lnTo>
                  <a:lnTo>
                    <a:pt x="52103" y="28032"/>
                  </a:lnTo>
                  <a:lnTo>
                    <a:pt x="52043" y="28152"/>
                  </a:lnTo>
                  <a:lnTo>
                    <a:pt x="51923" y="27912"/>
                  </a:lnTo>
                  <a:lnTo>
                    <a:pt x="51983" y="27912"/>
                  </a:lnTo>
                  <a:lnTo>
                    <a:pt x="52103" y="27792"/>
                  </a:lnTo>
                  <a:close/>
                  <a:moveTo>
                    <a:pt x="47481" y="28032"/>
                  </a:moveTo>
                  <a:lnTo>
                    <a:pt x="47481" y="28092"/>
                  </a:lnTo>
                  <a:lnTo>
                    <a:pt x="47271" y="28242"/>
                  </a:lnTo>
                  <a:lnTo>
                    <a:pt x="47481" y="28032"/>
                  </a:lnTo>
                  <a:close/>
                  <a:moveTo>
                    <a:pt x="39138" y="27612"/>
                  </a:moveTo>
                  <a:lnTo>
                    <a:pt x="39738" y="27912"/>
                  </a:lnTo>
                  <a:lnTo>
                    <a:pt x="40578" y="28212"/>
                  </a:lnTo>
                  <a:lnTo>
                    <a:pt x="40878" y="28332"/>
                  </a:lnTo>
                  <a:lnTo>
                    <a:pt x="40758" y="28332"/>
                  </a:lnTo>
                  <a:lnTo>
                    <a:pt x="39918" y="28032"/>
                  </a:lnTo>
                  <a:lnTo>
                    <a:pt x="39138" y="27612"/>
                  </a:lnTo>
                  <a:close/>
                  <a:moveTo>
                    <a:pt x="46161" y="28332"/>
                  </a:moveTo>
                  <a:lnTo>
                    <a:pt x="46161" y="28332"/>
                  </a:lnTo>
                  <a:lnTo>
                    <a:pt x="46161" y="28332"/>
                  </a:lnTo>
                  <a:close/>
                  <a:moveTo>
                    <a:pt x="51863" y="28092"/>
                  </a:moveTo>
                  <a:lnTo>
                    <a:pt x="51983" y="28272"/>
                  </a:lnTo>
                  <a:lnTo>
                    <a:pt x="51983" y="28332"/>
                  </a:lnTo>
                  <a:lnTo>
                    <a:pt x="51923" y="28332"/>
                  </a:lnTo>
                  <a:lnTo>
                    <a:pt x="51863" y="28092"/>
                  </a:lnTo>
                  <a:close/>
                  <a:moveTo>
                    <a:pt x="48322" y="28152"/>
                  </a:moveTo>
                  <a:lnTo>
                    <a:pt x="48322" y="28212"/>
                  </a:lnTo>
                  <a:lnTo>
                    <a:pt x="48322" y="28272"/>
                  </a:lnTo>
                  <a:lnTo>
                    <a:pt x="48322" y="28513"/>
                  </a:lnTo>
                  <a:lnTo>
                    <a:pt x="48262" y="28453"/>
                  </a:lnTo>
                  <a:lnTo>
                    <a:pt x="48262" y="28332"/>
                  </a:lnTo>
                  <a:lnTo>
                    <a:pt x="48262" y="28272"/>
                  </a:lnTo>
                  <a:lnTo>
                    <a:pt x="48322" y="28152"/>
                  </a:lnTo>
                  <a:close/>
                  <a:moveTo>
                    <a:pt x="48862" y="28573"/>
                  </a:moveTo>
                  <a:lnTo>
                    <a:pt x="48802" y="28633"/>
                  </a:lnTo>
                  <a:lnTo>
                    <a:pt x="48802" y="28693"/>
                  </a:lnTo>
                  <a:lnTo>
                    <a:pt x="48862" y="28633"/>
                  </a:lnTo>
                  <a:lnTo>
                    <a:pt x="48862" y="28573"/>
                  </a:lnTo>
                  <a:close/>
                  <a:moveTo>
                    <a:pt x="48802" y="28453"/>
                  </a:moveTo>
                  <a:lnTo>
                    <a:pt x="48802" y="28513"/>
                  </a:lnTo>
                  <a:lnTo>
                    <a:pt x="48862" y="28573"/>
                  </a:lnTo>
                  <a:lnTo>
                    <a:pt x="48862" y="28513"/>
                  </a:lnTo>
                  <a:lnTo>
                    <a:pt x="49042" y="28513"/>
                  </a:lnTo>
                  <a:lnTo>
                    <a:pt x="49102" y="28573"/>
                  </a:lnTo>
                  <a:lnTo>
                    <a:pt x="49702" y="28633"/>
                  </a:lnTo>
                  <a:lnTo>
                    <a:pt x="49462" y="28693"/>
                  </a:lnTo>
                  <a:lnTo>
                    <a:pt x="48922" y="28813"/>
                  </a:lnTo>
                  <a:lnTo>
                    <a:pt x="48742" y="28753"/>
                  </a:lnTo>
                  <a:lnTo>
                    <a:pt x="48742" y="28693"/>
                  </a:lnTo>
                  <a:lnTo>
                    <a:pt x="48742" y="28633"/>
                  </a:lnTo>
                  <a:lnTo>
                    <a:pt x="48802" y="28453"/>
                  </a:lnTo>
                  <a:close/>
                  <a:moveTo>
                    <a:pt x="41479" y="28813"/>
                  </a:moveTo>
                  <a:lnTo>
                    <a:pt x="41359" y="28873"/>
                  </a:lnTo>
                  <a:lnTo>
                    <a:pt x="41479" y="28873"/>
                  </a:lnTo>
                  <a:lnTo>
                    <a:pt x="41599" y="28813"/>
                  </a:lnTo>
                  <a:close/>
                  <a:moveTo>
                    <a:pt x="48202" y="28813"/>
                  </a:moveTo>
                  <a:lnTo>
                    <a:pt x="48202" y="28933"/>
                  </a:lnTo>
                  <a:lnTo>
                    <a:pt x="48202" y="29053"/>
                  </a:lnTo>
                  <a:lnTo>
                    <a:pt x="48142" y="28873"/>
                  </a:lnTo>
                  <a:lnTo>
                    <a:pt x="48202" y="28813"/>
                  </a:lnTo>
                  <a:close/>
                  <a:moveTo>
                    <a:pt x="52704" y="27672"/>
                  </a:moveTo>
                  <a:lnTo>
                    <a:pt x="52583" y="28152"/>
                  </a:lnTo>
                  <a:lnTo>
                    <a:pt x="52463" y="28693"/>
                  </a:lnTo>
                  <a:lnTo>
                    <a:pt x="52283" y="29233"/>
                  </a:lnTo>
                  <a:lnTo>
                    <a:pt x="52223" y="29053"/>
                  </a:lnTo>
                  <a:lnTo>
                    <a:pt x="52163" y="28693"/>
                  </a:lnTo>
                  <a:lnTo>
                    <a:pt x="52043" y="28573"/>
                  </a:lnTo>
                  <a:lnTo>
                    <a:pt x="52103" y="28513"/>
                  </a:lnTo>
                  <a:lnTo>
                    <a:pt x="52163" y="28513"/>
                  </a:lnTo>
                  <a:lnTo>
                    <a:pt x="52163" y="28453"/>
                  </a:lnTo>
                  <a:lnTo>
                    <a:pt x="52343" y="28212"/>
                  </a:lnTo>
                  <a:lnTo>
                    <a:pt x="52704" y="27672"/>
                  </a:lnTo>
                  <a:close/>
                  <a:moveTo>
                    <a:pt x="48022" y="29173"/>
                  </a:moveTo>
                  <a:lnTo>
                    <a:pt x="48022" y="29353"/>
                  </a:lnTo>
                  <a:lnTo>
                    <a:pt x="48022" y="29473"/>
                  </a:lnTo>
                  <a:lnTo>
                    <a:pt x="48022" y="29533"/>
                  </a:lnTo>
                  <a:lnTo>
                    <a:pt x="47961" y="29293"/>
                  </a:lnTo>
                  <a:lnTo>
                    <a:pt x="48022" y="29173"/>
                  </a:lnTo>
                  <a:close/>
                  <a:moveTo>
                    <a:pt x="57866" y="29233"/>
                  </a:moveTo>
                  <a:lnTo>
                    <a:pt x="58106" y="29353"/>
                  </a:lnTo>
                  <a:lnTo>
                    <a:pt x="58286" y="29413"/>
                  </a:lnTo>
                  <a:lnTo>
                    <a:pt x="58406" y="29533"/>
                  </a:lnTo>
                  <a:lnTo>
                    <a:pt x="58466" y="29533"/>
                  </a:lnTo>
                  <a:lnTo>
                    <a:pt x="58286" y="29593"/>
                  </a:lnTo>
                  <a:lnTo>
                    <a:pt x="57926" y="29293"/>
                  </a:lnTo>
                  <a:lnTo>
                    <a:pt x="57866" y="29233"/>
                  </a:lnTo>
                  <a:close/>
                  <a:moveTo>
                    <a:pt x="47661" y="29593"/>
                  </a:moveTo>
                  <a:lnTo>
                    <a:pt x="47661" y="29653"/>
                  </a:lnTo>
                  <a:lnTo>
                    <a:pt x="47601" y="29713"/>
                  </a:lnTo>
                  <a:lnTo>
                    <a:pt x="47601" y="29653"/>
                  </a:lnTo>
                  <a:lnTo>
                    <a:pt x="47661" y="29593"/>
                  </a:lnTo>
                  <a:close/>
                  <a:moveTo>
                    <a:pt x="48502" y="29713"/>
                  </a:moveTo>
                  <a:lnTo>
                    <a:pt x="48382" y="29893"/>
                  </a:lnTo>
                  <a:lnTo>
                    <a:pt x="48442" y="29893"/>
                  </a:lnTo>
                  <a:lnTo>
                    <a:pt x="48502" y="29713"/>
                  </a:lnTo>
                  <a:close/>
                  <a:moveTo>
                    <a:pt x="48502" y="28513"/>
                  </a:moveTo>
                  <a:lnTo>
                    <a:pt x="48562" y="28693"/>
                  </a:lnTo>
                  <a:lnTo>
                    <a:pt x="48562" y="28993"/>
                  </a:lnTo>
                  <a:lnTo>
                    <a:pt x="48562" y="29233"/>
                  </a:lnTo>
                  <a:lnTo>
                    <a:pt x="48562" y="29533"/>
                  </a:lnTo>
                  <a:lnTo>
                    <a:pt x="48502" y="29713"/>
                  </a:lnTo>
                  <a:lnTo>
                    <a:pt x="48622" y="29533"/>
                  </a:lnTo>
                  <a:lnTo>
                    <a:pt x="48682" y="29233"/>
                  </a:lnTo>
                  <a:lnTo>
                    <a:pt x="48742" y="28813"/>
                  </a:lnTo>
                  <a:lnTo>
                    <a:pt x="48922" y="28873"/>
                  </a:lnTo>
                  <a:lnTo>
                    <a:pt x="50122" y="28873"/>
                  </a:lnTo>
                  <a:lnTo>
                    <a:pt x="50543" y="28753"/>
                  </a:lnTo>
                  <a:lnTo>
                    <a:pt x="50723" y="28633"/>
                  </a:lnTo>
                  <a:lnTo>
                    <a:pt x="50783" y="28813"/>
                  </a:lnTo>
                  <a:lnTo>
                    <a:pt x="50603" y="28873"/>
                  </a:lnTo>
                  <a:lnTo>
                    <a:pt x="50363" y="29053"/>
                  </a:lnTo>
                  <a:lnTo>
                    <a:pt x="49822" y="29293"/>
                  </a:lnTo>
                  <a:lnTo>
                    <a:pt x="49342" y="29413"/>
                  </a:lnTo>
                  <a:lnTo>
                    <a:pt x="49162" y="29413"/>
                  </a:lnTo>
                  <a:lnTo>
                    <a:pt x="49342" y="29473"/>
                  </a:lnTo>
                  <a:lnTo>
                    <a:pt x="50182" y="29473"/>
                  </a:lnTo>
                  <a:lnTo>
                    <a:pt x="50483" y="29353"/>
                  </a:lnTo>
                  <a:lnTo>
                    <a:pt x="50723" y="29293"/>
                  </a:lnTo>
                  <a:lnTo>
                    <a:pt x="50603" y="29353"/>
                  </a:lnTo>
                  <a:lnTo>
                    <a:pt x="50483" y="29413"/>
                  </a:lnTo>
                  <a:lnTo>
                    <a:pt x="50302" y="29533"/>
                  </a:lnTo>
                  <a:lnTo>
                    <a:pt x="49762" y="29773"/>
                  </a:lnTo>
                  <a:lnTo>
                    <a:pt x="49462" y="29833"/>
                  </a:lnTo>
                  <a:lnTo>
                    <a:pt x="48922" y="29833"/>
                  </a:lnTo>
                  <a:lnTo>
                    <a:pt x="49042" y="29893"/>
                  </a:lnTo>
                  <a:lnTo>
                    <a:pt x="49222" y="29893"/>
                  </a:lnTo>
                  <a:lnTo>
                    <a:pt x="49462" y="29953"/>
                  </a:lnTo>
                  <a:lnTo>
                    <a:pt x="50122" y="29953"/>
                  </a:lnTo>
                  <a:lnTo>
                    <a:pt x="50423" y="29893"/>
                  </a:lnTo>
                  <a:lnTo>
                    <a:pt x="50663" y="29773"/>
                  </a:lnTo>
                  <a:lnTo>
                    <a:pt x="50783" y="29713"/>
                  </a:lnTo>
                  <a:lnTo>
                    <a:pt x="50783" y="29833"/>
                  </a:lnTo>
                  <a:lnTo>
                    <a:pt x="50363" y="29953"/>
                  </a:lnTo>
                  <a:lnTo>
                    <a:pt x="50242" y="29953"/>
                  </a:lnTo>
                  <a:lnTo>
                    <a:pt x="50122" y="30013"/>
                  </a:lnTo>
                  <a:lnTo>
                    <a:pt x="49942" y="30013"/>
                  </a:lnTo>
                  <a:lnTo>
                    <a:pt x="49582" y="30073"/>
                  </a:lnTo>
                  <a:lnTo>
                    <a:pt x="49162" y="30073"/>
                  </a:lnTo>
                  <a:lnTo>
                    <a:pt x="48742" y="30013"/>
                  </a:lnTo>
                  <a:lnTo>
                    <a:pt x="48442" y="29953"/>
                  </a:lnTo>
                  <a:lnTo>
                    <a:pt x="48382" y="29893"/>
                  </a:lnTo>
                  <a:lnTo>
                    <a:pt x="48322" y="29893"/>
                  </a:lnTo>
                  <a:lnTo>
                    <a:pt x="48382" y="29533"/>
                  </a:lnTo>
                  <a:lnTo>
                    <a:pt x="48442" y="29053"/>
                  </a:lnTo>
                  <a:lnTo>
                    <a:pt x="48442" y="28813"/>
                  </a:lnTo>
                  <a:lnTo>
                    <a:pt x="48502" y="28573"/>
                  </a:lnTo>
                  <a:lnTo>
                    <a:pt x="48502" y="28513"/>
                  </a:lnTo>
                  <a:close/>
                  <a:moveTo>
                    <a:pt x="50723" y="30253"/>
                  </a:moveTo>
                  <a:lnTo>
                    <a:pt x="50723" y="30373"/>
                  </a:lnTo>
                  <a:lnTo>
                    <a:pt x="50483" y="30373"/>
                  </a:lnTo>
                  <a:lnTo>
                    <a:pt x="50723" y="30253"/>
                  </a:lnTo>
                  <a:close/>
                  <a:moveTo>
                    <a:pt x="54744" y="29173"/>
                  </a:moveTo>
                  <a:lnTo>
                    <a:pt x="54624" y="29473"/>
                  </a:lnTo>
                  <a:lnTo>
                    <a:pt x="54324" y="30253"/>
                  </a:lnTo>
                  <a:lnTo>
                    <a:pt x="53904" y="30373"/>
                  </a:lnTo>
                  <a:lnTo>
                    <a:pt x="54084" y="30133"/>
                  </a:lnTo>
                  <a:lnTo>
                    <a:pt x="54624" y="29353"/>
                  </a:lnTo>
                  <a:lnTo>
                    <a:pt x="54744" y="29173"/>
                  </a:lnTo>
                  <a:close/>
                  <a:moveTo>
                    <a:pt x="48682" y="30433"/>
                  </a:moveTo>
                  <a:lnTo>
                    <a:pt x="48682" y="30433"/>
                  </a:lnTo>
                  <a:lnTo>
                    <a:pt x="48682" y="30433"/>
                  </a:lnTo>
                  <a:close/>
                  <a:moveTo>
                    <a:pt x="54204" y="29053"/>
                  </a:moveTo>
                  <a:lnTo>
                    <a:pt x="53844" y="29953"/>
                  </a:lnTo>
                  <a:lnTo>
                    <a:pt x="53604" y="30373"/>
                  </a:lnTo>
                  <a:lnTo>
                    <a:pt x="53004" y="30493"/>
                  </a:lnTo>
                  <a:lnTo>
                    <a:pt x="53004" y="30493"/>
                  </a:lnTo>
                  <a:lnTo>
                    <a:pt x="53124" y="30313"/>
                  </a:lnTo>
                  <a:lnTo>
                    <a:pt x="53604" y="29593"/>
                  </a:lnTo>
                  <a:lnTo>
                    <a:pt x="53304" y="30193"/>
                  </a:lnTo>
                  <a:lnTo>
                    <a:pt x="53484" y="29953"/>
                  </a:lnTo>
                  <a:lnTo>
                    <a:pt x="53964" y="29473"/>
                  </a:lnTo>
                  <a:lnTo>
                    <a:pt x="54204" y="29053"/>
                  </a:lnTo>
                  <a:close/>
                  <a:moveTo>
                    <a:pt x="38838" y="30493"/>
                  </a:moveTo>
                  <a:lnTo>
                    <a:pt x="38838" y="30493"/>
                  </a:lnTo>
                  <a:lnTo>
                    <a:pt x="38838" y="30493"/>
                  </a:lnTo>
                  <a:close/>
                  <a:moveTo>
                    <a:pt x="52734" y="30463"/>
                  </a:moveTo>
                  <a:lnTo>
                    <a:pt x="52704" y="30553"/>
                  </a:lnTo>
                  <a:lnTo>
                    <a:pt x="52643" y="30553"/>
                  </a:lnTo>
                  <a:lnTo>
                    <a:pt x="52734" y="30463"/>
                  </a:lnTo>
                  <a:close/>
                  <a:moveTo>
                    <a:pt x="53364" y="28152"/>
                  </a:moveTo>
                  <a:lnTo>
                    <a:pt x="53364" y="28212"/>
                  </a:lnTo>
                  <a:lnTo>
                    <a:pt x="53244" y="28753"/>
                  </a:lnTo>
                  <a:lnTo>
                    <a:pt x="53124" y="29353"/>
                  </a:lnTo>
                  <a:lnTo>
                    <a:pt x="53004" y="29653"/>
                  </a:lnTo>
                  <a:lnTo>
                    <a:pt x="52944" y="29893"/>
                  </a:lnTo>
                  <a:lnTo>
                    <a:pt x="52764" y="30013"/>
                  </a:lnTo>
                  <a:lnTo>
                    <a:pt x="52583" y="30193"/>
                  </a:lnTo>
                  <a:lnTo>
                    <a:pt x="52523" y="30253"/>
                  </a:lnTo>
                  <a:lnTo>
                    <a:pt x="52523" y="30253"/>
                  </a:lnTo>
                  <a:lnTo>
                    <a:pt x="52643" y="30193"/>
                  </a:lnTo>
                  <a:lnTo>
                    <a:pt x="52824" y="30133"/>
                  </a:lnTo>
                  <a:lnTo>
                    <a:pt x="52704" y="30373"/>
                  </a:lnTo>
                  <a:lnTo>
                    <a:pt x="52583" y="30553"/>
                  </a:lnTo>
                  <a:lnTo>
                    <a:pt x="52343" y="30613"/>
                  </a:lnTo>
                  <a:lnTo>
                    <a:pt x="52223" y="30193"/>
                  </a:lnTo>
                  <a:lnTo>
                    <a:pt x="52223" y="29833"/>
                  </a:lnTo>
                  <a:lnTo>
                    <a:pt x="52283" y="29893"/>
                  </a:lnTo>
                  <a:lnTo>
                    <a:pt x="52343" y="29953"/>
                  </a:lnTo>
                  <a:lnTo>
                    <a:pt x="52343" y="29833"/>
                  </a:lnTo>
                  <a:lnTo>
                    <a:pt x="52223" y="29533"/>
                  </a:lnTo>
                  <a:lnTo>
                    <a:pt x="52283" y="29473"/>
                  </a:lnTo>
                  <a:lnTo>
                    <a:pt x="52403" y="29593"/>
                  </a:lnTo>
                  <a:lnTo>
                    <a:pt x="52343" y="29413"/>
                  </a:lnTo>
                  <a:lnTo>
                    <a:pt x="52643" y="28933"/>
                  </a:lnTo>
                  <a:lnTo>
                    <a:pt x="52764" y="28813"/>
                  </a:lnTo>
                  <a:lnTo>
                    <a:pt x="53184" y="28393"/>
                  </a:lnTo>
                  <a:lnTo>
                    <a:pt x="53364" y="28152"/>
                  </a:lnTo>
                  <a:close/>
                  <a:moveTo>
                    <a:pt x="47001" y="30613"/>
                  </a:moveTo>
                  <a:lnTo>
                    <a:pt x="46941" y="30734"/>
                  </a:lnTo>
                  <a:lnTo>
                    <a:pt x="46941" y="30673"/>
                  </a:lnTo>
                  <a:lnTo>
                    <a:pt x="47001" y="30613"/>
                  </a:lnTo>
                  <a:close/>
                  <a:moveTo>
                    <a:pt x="47721" y="30854"/>
                  </a:moveTo>
                  <a:lnTo>
                    <a:pt x="47721" y="30854"/>
                  </a:lnTo>
                  <a:lnTo>
                    <a:pt x="47721" y="30854"/>
                  </a:lnTo>
                  <a:close/>
                  <a:moveTo>
                    <a:pt x="50182" y="30734"/>
                  </a:moveTo>
                  <a:lnTo>
                    <a:pt x="50483" y="30794"/>
                  </a:lnTo>
                  <a:lnTo>
                    <a:pt x="50603" y="30794"/>
                  </a:lnTo>
                  <a:lnTo>
                    <a:pt x="50543" y="30854"/>
                  </a:lnTo>
                  <a:lnTo>
                    <a:pt x="50483" y="30854"/>
                  </a:lnTo>
                  <a:lnTo>
                    <a:pt x="50182" y="30734"/>
                  </a:lnTo>
                  <a:close/>
                  <a:moveTo>
                    <a:pt x="49222" y="30433"/>
                  </a:moveTo>
                  <a:lnTo>
                    <a:pt x="49342" y="30493"/>
                  </a:lnTo>
                  <a:lnTo>
                    <a:pt x="49642" y="30673"/>
                  </a:lnTo>
                  <a:lnTo>
                    <a:pt x="49978" y="30914"/>
                  </a:lnTo>
                  <a:lnTo>
                    <a:pt x="49978" y="30914"/>
                  </a:lnTo>
                  <a:lnTo>
                    <a:pt x="49402" y="30673"/>
                  </a:lnTo>
                  <a:lnTo>
                    <a:pt x="49222" y="30433"/>
                  </a:lnTo>
                  <a:close/>
                  <a:moveTo>
                    <a:pt x="48262" y="29353"/>
                  </a:moveTo>
                  <a:lnTo>
                    <a:pt x="48262" y="29533"/>
                  </a:lnTo>
                  <a:lnTo>
                    <a:pt x="48262" y="29893"/>
                  </a:lnTo>
                  <a:lnTo>
                    <a:pt x="48262" y="29953"/>
                  </a:lnTo>
                  <a:lnTo>
                    <a:pt x="48322" y="29953"/>
                  </a:lnTo>
                  <a:lnTo>
                    <a:pt x="48382" y="30013"/>
                  </a:lnTo>
                  <a:lnTo>
                    <a:pt x="48862" y="30193"/>
                  </a:lnTo>
                  <a:lnTo>
                    <a:pt x="48922" y="30253"/>
                  </a:lnTo>
                  <a:lnTo>
                    <a:pt x="49042" y="30313"/>
                  </a:lnTo>
                  <a:lnTo>
                    <a:pt x="49102" y="30373"/>
                  </a:lnTo>
                  <a:lnTo>
                    <a:pt x="49162" y="30553"/>
                  </a:lnTo>
                  <a:lnTo>
                    <a:pt x="48622" y="30253"/>
                  </a:lnTo>
                  <a:lnTo>
                    <a:pt x="48442" y="30133"/>
                  </a:lnTo>
                  <a:lnTo>
                    <a:pt x="48622" y="30313"/>
                  </a:lnTo>
                  <a:lnTo>
                    <a:pt x="48922" y="30613"/>
                  </a:lnTo>
                  <a:lnTo>
                    <a:pt x="48682" y="30433"/>
                  </a:lnTo>
                  <a:lnTo>
                    <a:pt x="48802" y="30613"/>
                  </a:lnTo>
                  <a:lnTo>
                    <a:pt x="49042" y="30854"/>
                  </a:lnTo>
                  <a:lnTo>
                    <a:pt x="49042" y="30914"/>
                  </a:lnTo>
                  <a:lnTo>
                    <a:pt x="49162" y="31154"/>
                  </a:lnTo>
                  <a:lnTo>
                    <a:pt x="49102" y="31214"/>
                  </a:lnTo>
                  <a:lnTo>
                    <a:pt x="48622" y="30854"/>
                  </a:lnTo>
                  <a:lnTo>
                    <a:pt x="48082" y="30313"/>
                  </a:lnTo>
                  <a:lnTo>
                    <a:pt x="48022" y="30313"/>
                  </a:lnTo>
                  <a:lnTo>
                    <a:pt x="48082" y="30133"/>
                  </a:lnTo>
                  <a:lnTo>
                    <a:pt x="48202" y="29833"/>
                  </a:lnTo>
                  <a:lnTo>
                    <a:pt x="48262" y="29353"/>
                  </a:lnTo>
                  <a:close/>
                  <a:moveTo>
                    <a:pt x="48382" y="30854"/>
                  </a:moveTo>
                  <a:lnTo>
                    <a:pt x="48502" y="30974"/>
                  </a:lnTo>
                  <a:lnTo>
                    <a:pt x="48742" y="31274"/>
                  </a:lnTo>
                  <a:lnTo>
                    <a:pt x="48682" y="31274"/>
                  </a:lnTo>
                  <a:lnTo>
                    <a:pt x="48382" y="30854"/>
                  </a:lnTo>
                  <a:close/>
                  <a:moveTo>
                    <a:pt x="44720" y="31334"/>
                  </a:moveTo>
                  <a:lnTo>
                    <a:pt x="44720" y="31334"/>
                  </a:lnTo>
                  <a:lnTo>
                    <a:pt x="44720" y="31334"/>
                  </a:lnTo>
                  <a:close/>
                  <a:moveTo>
                    <a:pt x="48022" y="30373"/>
                  </a:moveTo>
                  <a:lnTo>
                    <a:pt x="48262" y="30673"/>
                  </a:lnTo>
                  <a:lnTo>
                    <a:pt x="48322" y="30914"/>
                  </a:lnTo>
                  <a:lnTo>
                    <a:pt x="48502" y="31274"/>
                  </a:lnTo>
                  <a:lnTo>
                    <a:pt x="48442" y="31334"/>
                  </a:lnTo>
                  <a:lnTo>
                    <a:pt x="47901" y="30734"/>
                  </a:lnTo>
                  <a:lnTo>
                    <a:pt x="47841" y="30613"/>
                  </a:lnTo>
                  <a:lnTo>
                    <a:pt x="47901" y="30553"/>
                  </a:lnTo>
                  <a:lnTo>
                    <a:pt x="48022" y="30373"/>
                  </a:lnTo>
                  <a:close/>
                  <a:moveTo>
                    <a:pt x="45801" y="31334"/>
                  </a:moveTo>
                  <a:lnTo>
                    <a:pt x="45741" y="31394"/>
                  </a:lnTo>
                  <a:lnTo>
                    <a:pt x="45681" y="31394"/>
                  </a:lnTo>
                  <a:lnTo>
                    <a:pt x="45801" y="31334"/>
                  </a:lnTo>
                  <a:close/>
                  <a:moveTo>
                    <a:pt x="58706" y="30974"/>
                  </a:moveTo>
                  <a:lnTo>
                    <a:pt x="58766" y="31034"/>
                  </a:lnTo>
                  <a:lnTo>
                    <a:pt x="59246" y="31394"/>
                  </a:lnTo>
                  <a:lnTo>
                    <a:pt x="58946" y="31394"/>
                  </a:lnTo>
                  <a:lnTo>
                    <a:pt x="58706" y="30974"/>
                  </a:lnTo>
                  <a:close/>
                  <a:moveTo>
                    <a:pt x="47661" y="31394"/>
                  </a:moveTo>
                  <a:lnTo>
                    <a:pt x="47661" y="31394"/>
                  </a:lnTo>
                  <a:lnTo>
                    <a:pt x="47661" y="31394"/>
                  </a:lnTo>
                  <a:close/>
                  <a:moveTo>
                    <a:pt x="58406" y="31454"/>
                  </a:moveTo>
                  <a:lnTo>
                    <a:pt x="58466" y="31514"/>
                  </a:lnTo>
                  <a:lnTo>
                    <a:pt x="58406" y="31514"/>
                  </a:lnTo>
                  <a:lnTo>
                    <a:pt x="58406" y="31454"/>
                  </a:lnTo>
                  <a:close/>
                  <a:moveTo>
                    <a:pt x="47841" y="29833"/>
                  </a:moveTo>
                  <a:lnTo>
                    <a:pt x="47841" y="30133"/>
                  </a:lnTo>
                  <a:lnTo>
                    <a:pt x="47781" y="30433"/>
                  </a:lnTo>
                  <a:lnTo>
                    <a:pt x="47781" y="30553"/>
                  </a:lnTo>
                  <a:lnTo>
                    <a:pt x="47721" y="30854"/>
                  </a:lnTo>
                  <a:lnTo>
                    <a:pt x="47841" y="30734"/>
                  </a:lnTo>
                  <a:lnTo>
                    <a:pt x="47841" y="30794"/>
                  </a:lnTo>
                  <a:lnTo>
                    <a:pt x="48202" y="31334"/>
                  </a:lnTo>
                  <a:lnTo>
                    <a:pt x="47721" y="31454"/>
                  </a:lnTo>
                  <a:lnTo>
                    <a:pt x="47661" y="31394"/>
                  </a:lnTo>
                  <a:lnTo>
                    <a:pt x="47661" y="31454"/>
                  </a:lnTo>
                  <a:lnTo>
                    <a:pt x="46941" y="31574"/>
                  </a:lnTo>
                  <a:lnTo>
                    <a:pt x="47001" y="31454"/>
                  </a:lnTo>
                  <a:lnTo>
                    <a:pt x="47061" y="31334"/>
                  </a:lnTo>
                  <a:lnTo>
                    <a:pt x="47001" y="31334"/>
                  </a:lnTo>
                  <a:lnTo>
                    <a:pt x="47181" y="30854"/>
                  </a:lnTo>
                  <a:lnTo>
                    <a:pt x="47181" y="30794"/>
                  </a:lnTo>
                  <a:lnTo>
                    <a:pt x="47241" y="30734"/>
                  </a:lnTo>
                  <a:lnTo>
                    <a:pt x="47301" y="30553"/>
                  </a:lnTo>
                  <a:lnTo>
                    <a:pt x="47241" y="30914"/>
                  </a:lnTo>
                  <a:lnTo>
                    <a:pt x="47061" y="31334"/>
                  </a:lnTo>
                  <a:lnTo>
                    <a:pt x="47301" y="30914"/>
                  </a:lnTo>
                  <a:lnTo>
                    <a:pt x="47541" y="30373"/>
                  </a:lnTo>
                  <a:lnTo>
                    <a:pt x="47661" y="30253"/>
                  </a:lnTo>
                  <a:lnTo>
                    <a:pt x="47781" y="29893"/>
                  </a:lnTo>
                  <a:lnTo>
                    <a:pt x="47841" y="29833"/>
                  </a:lnTo>
                  <a:close/>
                  <a:moveTo>
                    <a:pt x="46821" y="31394"/>
                  </a:moveTo>
                  <a:lnTo>
                    <a:pt x="46761" y="31574"/>
                  </a:lnTo>
                  <a:lnTo>
                    <a:pt x="46701" y="31634"/>
                  </a:lnTo>
                  <a:lnTo>
                    <a:pt x="46701" y="31634"/>
                  </a:lnTo>
                  <a:lnTo>
                    <a:pt x="46821" y="31394"/>
                  </a:lnTo>
                  <a:close/>
                  <a:moveTo>
                    <a:pt x="46401" y="31334"/>
                  </a:moveTo>
                  <a:lnTo>
                    <a:pt x="46281" y="31694"/>
                  </a:lnTo>
                  <a:lnTo>
                    <a:pt x="46221" y="31694"/>
                  </a:lnTo>
                  <a:lnTo>
                    <a:pt x="46221" y="31634"/>
                  </a:lnTo>
                  <a:lnTo>
                    <a:pt x="46161" y="31574"/>
                  </a:lnTo>
                  <a:lnTo>
                    <a:pt x="46401" y="31334"/>
                  </a:lnTo>
                  <a:close/>
                  <a:moveTo>
                    <a:pt x="56005" y="31274"/>
                  </a:moveTo>
                  <a:lnTo>
                    <a:pt x="56005" y="31394"/>
                  </a:lnTo>
                  <a:lnTo>
                    <a:pt x="56005" y="31934"/>
                  </a:lnTo>
                  <a:lnTo>
                    <a:pt x="55645" y="31994"/>
                  </a:lnTo>
                  <a:lnTo>
                    <a:pt x="55645" y="31994"/>
                  </a:lnTo>
                  <a:lnTo>
                    <a:pt x="55765" y="31814"/>
                  </a:lnTo>
                  <a:lnTo>
                    <a:pt x="56005" y="31274"/>
                  </a:lnTo>
                  <a:close/>
                  <a:moveTo>
                    <a:pt x="48622" y="32114"/>
                  </a:moveTo>
                  <a:lnTo>
                    <a:pt x="48682" y="32234"/>
                  </a:lnTo>
                  <a:lnTo>
                    <a:pt x="48562" y="32114"/>
                  </a:lnTo>
                  <a:close/>
                  <a:moveTo>
                    <a:pt x="49462" y="31994"/>
                  </a:moveTo>
                  <a:lnTo>
                    <a:pt x="49762" y="32174"/>
                  </a:lnTo>
                  <a:lnTo>
                    <a:pt x="49822" y="32234"/>
                  </a:lnTo>
                  <a:lnTo>
                    <a:pt x="49702" y="32174"/>
                  </a:lnTo>
                  <a:lnTo>
                    <a:pt x="49462" y="31994"/>
                  </a:lnTo>
                  <a:close/>
                  <a:moveTo>
                    <a:pt x="47061" y="26892"/>
                  </a:moveTo>
                  <a:lnTo>
                    <a:pt x="47181" y="27012"/>
                  </a:lnTo>
                  <a:lnTo>
                    <a:pt x="46701" y="27372"/>
                  </a:lnTo>
                  <a:lnTo>
                    <a:pt x="47241" y="27072"/>
                  </a:lnTo>
                  <a:lnTo>
                    <a:pt x="47301" y="27132"/>
                  </a:lnTo>
                  <a:lnTo>
                    <a:pt x="47301" y="27072"/>
                  </a:lnTo>
                  <a:lnTo>
                    <a:pt x="47361" y="27012"/>
                  </a:lnTo>
                  <a:lnTo>
                    <a:pt x="47601" y="26892"/>
                  </a:lnTo>
                  <a:lnTo>
                    <a:pt x="47541" y="26952"/>
                  </a:lnTo>
                  <a:lnTo>
                    <a:pt x="47241" y="27252"/>
                  </a:lnTo>
                  <a:lnTo>
                    <a:pt x="46761" y="27612"/>
                  </a:lnTo>
                  <a:lnTo>
                    <a:pt x="46341" y="27912"/>
                  </a:lnTo>
                  <a:lnTo>
                    <a:pt x="46821" y="27672"/>
                  </a:lnTo>
                  <a:lnTo>
                    <a:pt x="46881" y="27672"/>
                  </a:lnTo>
                  <a:lnTo>
                    <a:pt x="46701" y="27792"/>
                  </a:lnTo>
                  <a:lnTo>
                    <a:pt x="46341" y="28152"/>
                  </a:lnTo>
                  <a:lnTo>
                    <a:pt x="46161" y="28332"/>
                  </a:lnTo>
                  <a:lnTo>
                    <a:pt x="46341" y="28212"/>
                  </a:lnTo>
                  <a:lnTo>
                    <a:pt x="46761" y="27912"/>
                  </a:lnTo>
                  <a:lnTo>
                    <a:pt x="47001" y="27792"/>
                  </a:lnTo>
                  <a:lnTo>
                    <a:pt x="46641" y="28092"/>
                  </a:lnTo>
                  <a:lnTo>
                    <a:pt x="46221" y="28393"/>
                  </a:lnTo>
                  <a:lnTo>
                    <a:pt x="46041" y="28573"/>
                  </a:lnTo>
                  <a:lnTo>
                    <a:pt x="46221" y="28453"/>
                  </a:lnTo>
                  <a:lnTo>
                    <a:pt x="46701" y="28152"/>
                  </a:lnTo>
                  <a:lnTo>
                    <a:pt x="47481" y="27672"/>
                  </a:lnTo>
                  <a:lnTo>
                    <a:pt x="47661" y="27552"/>
                  </a:lnTo>
                  <a:lnTo>
                    <a:pt x="47601" y="27612"/>
                  </a:lnTo>
                  <a:lnTo>
                    <a:pt x="47361" y="27852"/>
                  </a:lnTo>
                  <a:lnTo>
                    <a:pt x="47121" y="28092"/>
                  </a:lnTo>
                  <a:lnTo>
                    <a:pt x="46581" y="28513"/>
                  </a:lnTo>
                  <a:lnTo>
                    <a:pt x="46101" y="28813"/>
                  </a:lnTo>
                  <a:lnTo>
                    <a:pt x="46641" y="28573"/>
                  </a:lnTo>
                  <a:lnTo>
                    <a:pt x="47201" y="28292"/>
                  </a:lnTo>
                  <a:lnTo>
                    <a:pt x="47061" y="28393"/>
                  </a:lnTo>
                  <a:lnTo>
                    <a:pt x="46281" y="28993"/>
                  </a:lnTo>
                  <a:lnTo>
                    <a:pt x="45560" y="29473"/>
                  </a:lnTo>
                  <a:lnTo>
                    <a:pt x="45801" y="29353"/>
                  </a:lnTo>
                  <a:lnTo>
                    <a:pt x="46341" y="29113"/>
                  </a:lnTo>
                  <a:lnTo>
                    <a:pt x="46881" y="28753"/>
                  </a:lnTo>
                  <a:lnTo>
                    <a:pt x="46581" y="29053"/>
                  </a:lnTo>
                  <a:lnTo>
                    <a:pt x="46041" y="29413"/>
                  </a:lnTo>
                  <a:lnTo>
                    <a:pt x="45741" y="29593"/>
                  </a:lnTo>
                  <a:lnTo>
                    <a:pt x="45440" y="29713"/>
                  </a:lnTo>
                  <a:lnTo>
                    <a:pt x="45260" y="29773"/>
                  </a:lnTo>
                  <a:lnTo>
                    <a:pt x="45500" y="29773"/>
                  </a:lnTo>
                  <a:lnTo>
                    <a:pt x="45741" y="29653"/>
                  </a:lnTo>
                  <a:lnTo>
                    <a:pt x="46101" y="29533"/>
                  </a:lnTo>
                  <a:lnTo>
                    <a:pt x="46701" y="29173"/>
                  </a:lnTo>
                  <a:lnTo>
                    <a:pt x="47061" y="28933"/>
                  </a:lnTo>
                  <a:lnTo>
                    <a:pt x="46941" y="29053"/>
                  </a:lnTo>
                  <a:lnTo>
                    <a:pt x="46821" y="29173"/>
                  </a:lnTo>
                  <a:lnTo>
                    <a:pt x="46281" y="29533"/>
                  </a:lnTo>
                  <a:lnTo>
                    <a:pt x="46161" y="29593"/>
                  </a:lnTo>
                  <a:lnTo>
                    <a:pt x="45981" y="29713"/>
                  </a:lnTo>
                  <a:lnTo>
                    <a:pt x="45320" y="30013"/>
                  </a:lnTo>
                  <a:lnTo>
                    <a:pt x="44720" y="30133"/>
                  </a:lnTo>
                  <a:lnTo>
                    <a:pt x="44480" y="30193"/>
                  </a:lnTo>
                  <a:lnTo>
                    <a:pt x="44720" y="30193"/>
                  </a:lnTo>
                  <a:lnTo>
                    <a:pt x="45380" y="30133"/>
                  </a:lnTo>
                  <a:lnTo>
                    <a:pt x="45741" y="30013"/>
                  </a:lnTo>
                  <a:lnTo>
                    <a:pt x="45921" y="29953"/>
                  </a:lnTo>
                  <a:lnTo>
                    <a:pt x="45620" y="30133"/>
                  </a:lnTo>
                  <a:lnTo>
                    <a:pt x="45080" y="30373"/>
                  </a:lnTo>
                  <a:lnTo>
                    <a:pt x="44540" y="30553"/>
                  </a:lnTo>
                  <a:lnTo>
                    <a:pt x="45080" y="30493"/>
                  </a:lnTo>
                  <a:lnTo>
                    <a:pt x="45681" y="30313"/>
                  </a:lnTo>
                  <a:lnTo>
                    <a:pt x="45801" y="30313"/>
                  </a:lnTo>
                  <a:lnTo>
                    <a:pt x="46041" y="30253"/>
                  </a:lnTo>
                  <a:lnTo>
                    <a:pt x="46041" y="30253"/>
                  </a:lnTo>
                  <a:lnTo>
                    <a:pt x="45981" y="30313"/>
                  </a:lnTo>
                  <a:lnTo>
                    <a:pt x="45801" y="30433"/>
                  </a:lnTo>
                  <a:lnTo>
                    <a:pt x="45620" y="30553"/>
                  </a:lnTo>
                  <a:lnTo>
                    <a:pt x="45200" y="30734"/>
                  </a:lnTo>
                  <a:lnTo>
                    <a:pt x="44960" y="30794"/>
                  </a:lnTo>
                  <a:lnTo>
                    <a:pt x="45200" y="30794"/>
                  </a:lnTo>
                  <a:lnTo>
                    <a:pt x="45140" y="30854"/>
                  </a:lnTo>
                  <a:lnTo>
                    <a:pt x="44660" y="30974"/>
                  </a:lnTo>
                  <a:lnTo>
                    <a:pt x="44660" y="30974"/>
                  </a:lnTo>
                  <a:lnTo>
                    <a:pt x="45140" y="30914"/>
                  </a:lnTo>
                  <a:lnTo>
                    <a:pt x="45260" y="30914"/>
                  </a:lnTo>
                  <a:lnTo>
                    <a:pt x="45440" y="30854"/>
                  </a:lnTo>
                  <a:lnTo>
                    <a:pt x="45741" y="30794"/>
                  </a:lnTo>
                  <a:lnTo>
                    <a:pt x="46041" y="30613"/>
                  </a:lnTo>
                  <a:lnTo>
                    <a:pt x="45981" y="30673"/>
                  </a:lnTo>
                  <a:lnTo>
                    <a:pt x="45681" y="30854"/>
                  </a:lnTo>
                  <a:lnTo>
                    <a:pt x="45200" y="31094"/>
                  </a:lnTo>
                  <a:lnTo>
                    <a:pt x="44720" y="31334"/>
                  </a:lnTo>
                  <a:lnTo>
                    <a:pt x="45260" y="31214"/>
                  </a:lnTo>
                  <a:lnTo>
                    <a:pt x="45500" y="31154"/>
                  </a:lnTo>
                  <a:lnTo>
                    <a:pt x="45080" y="31454"/>
                  </a:lnTo>
                  <a:lnTo>
                    <a:pt x="44900" y="31634"/>
                  </a:lnTo>
                  <a:lnTo>
                    <a:pt x="44900" y="31634"/>
                  </a:lnTo>
                  <a:lnTo>
                    <a:pt x="45140" y="31514"/>
                  </a:lnTo>
                  <a:lnTo>
                    <a:pt x="44960" y="31634"/>
                  </a:lnTo>
                  <a:lnTo>
                    <a:pt x="44540" y="31874"/>
                  </a:lnTo>
                  <a:lnTo>
                    <a:pt x="44360" y="31934"/>
                  </a:lnTo>
                  <a:lnTo>
                    <a:pt x="44540" y="31934"/>
                  </a:lnTo>
                  <a:lnTo>
                    <a:pt x="44900" y="31814"/>
                  </a:lnTo>
                  <a:lnTo>
                    <a:pt x="45020" y="31814"/>
                  </a:lnTo>
                  <a:lnTo>
                    <a:pt x="44660" y="31994"/>
                  </a:lnTo>
                  <a:lnTo>
                    <a:pt x="42859" y="32294"/>
                  </a:lnTo>
                  <a:lnTo>
                    <a:pt x="42859" y="32294"/>
                  </a:lnTo>
                  <a:lnTo>
                    <a:pt x="43640" y="31034"/>
                  </a:lnTo>
                  <a:lnTo>
                    <a:pt x="44480" y="29833"/>
                  </a:lnTo>
                  <a:lnTo>
                    <a:pt x="45380" y="28693"/>
                  </a:lnTo>
                  <a:lnTo>
                    <a:pt x="46281" y="27612"/>
                  </a:lnTo>
                  <a:lnTo>
                    <a:pt x="46401" y="27672"/>
                  </a:lnTo>
                  <a:lnTo>
                    <a:pt x="46401" y="27672"/>
                  </a:lnTo>
                  <a:lnTo>
                    <a:pt x="46341" y="27612"/>
                  </a:lnTo>
                  <a:lnTo>
                    <a:pt x="47001" y="26892"/>
                  </a:lnTo>
                  <a:close/>
                  <a:moveTo>
                    <a:pt x="55705" y="30854"/>
                  </a:moveTo>
                  <a:lnTo>
                    <a:pt x="55525" y="31754"/>
                  </a:lnTo>
                  <a:lnTo>
                    <a:pt x="55405" y="32054"/>
                  </a:lnTo>
                  <a:lnTo>
                    <a:pt x="52283" y="32594"/>
                  </a:lnTo>
                  <a:lnTo>
                    <a:pt x="52283" y="31694"/>
                  </a:lnTo>
                  <a:lnTo>
                    <a:pt x="52403" y="31874"/>
                  </a:lnTo>
                  <a:lnTo>
                    <a:pt x="52343" y="31694"/>
                  </a:lnTo>
                  <a:lnTo>
                    <a:pt x="52343" y="31454"/>
                  </a:lnTo>
                  <a:lnTo>
                    <a:pt x="54324" y="31094"/>
                  </a:lnTo>
                  <a:lnTo>
                    <a:pt x="54204" y="31274"/>
                  </a:lnTo>
                  <a:lnTo>
                    <a:pt x="53904" y="31754"/>
                  </a:lnTo>
                  <a:lnTo>
                    <a:pt x="53604" y="32114"/>
                  </a:lnTo>
                  <a:lnTo>
                    <a:pt x="53304" y="32294"/>
                  </a:lnTo>
                  <a:lnTo>
                    <a:pt x="53244" y="32354"/>
                  </a:lnTo>
                  <a:lnTo>
                    <a:pt x="53244" y="32354"/>
                  </a:lnTo>
                  <a:lnTo>
                    <a:pt x="53364" y="32294"/>
                  </a:lnTo>
                  <a:lnTo>
                    <a:pt x="53664" y="32174"/>
                  </a:lnTo>
                  <a:lnTo>
                    <a:pt x="54024" y="31874"/>
                  </a:lnTo>
                  <a:lnTo>
                    <a:pt x="54444" y="31454"/>
                  </a:lnTo>
                  <a:lnTo>
                    <a:pt x="54804" y="31034"/>
                  </a:lnTo>
                  <a:lnTo>
                    <a:pt x="55045" y="30974"/>
                  </a:lnTo>
                  <a:lnTo>
                    <a:pt x="55045" y="31034"/>
                  </a:lnTo>
                  <a:lnTo>
                    <a:pt x="54864" y="31394"/>
                  </a:lnTo>
                  <a:lnTo>
                    <a:pt x="54624" y="31694"/>
                  </a:lnTo>
                  <a:lnTo>
                    <a:pt x="54504" y="31934"/>
                  </a:lnTo>
                  <a:lnTo>
                    <a:pt x="54684" y="31754"/>
                  </a:lnTo>
                  <a:lnTo>
                    <a:pt x="54984" y="31514"/>
                  </a:lnTo>
                  <a:lnTo>
                    <a:pt x="55285" y="31214"/>
                  </a:lnTo>
                  <a:lnTo>
                    <a:pt x="55525" y="30914"/>
                  </a:lnTo>
                  <a:lnTo>
                    <a:pt x="55705" y="30854"/>
                  </a:lnTo>
                  <a:close/>
                  <a:moveTo>
                    <a:pt x="51983" y="32054"/>
                  </a:moveTo>
                  <a:lnTo>
                    <a:pt x="52103" y="32654"/>
                  </a:lnTo>
                  <a:lnTo>
                    <a:pt x="51923" y="32654"/>
                  </a:lnTo>
                  <a:lnTo>
                    <a:pt x="51983" y="32054"/>
                  </a:lnTo>
                  <a:close/>
                  <a:moveTo>
                    <a:pt x="48202" y="32174"/>
                  </a:moveTo>
                  <a:lnTo>
                    <a:pt x="48802" y="32714"/>
                  </a:lnTo>
                  <a:lnTo>
                    <a:pt x="48982" y="32834"/>
                  </a:lnTo>
                  <a:lnTo>
                    <a:pt x="48322" y="32594"/>
                  </a:lnTo>
                  <a:lnTo>
                    <a:pt x="48082" y="32414"/>
                  </a:lnTo>
                  <a:lnTo>
                    <a:pt x="47841" y="32234"/>
                  </a:lnTo>
                  <a:lnTo>
                    <a:pt x="48202" y="32174"/>
                  </a:lnTo>
                  <a:close/>
                  <a:moveTo>
                    <a:pt x="34816" y="32954"/>
                  </a:moveTo>
                  <a:lnTo>
                    <a:pt x="34816" y="32954"/>
                  </a:lnTo>
                  <a:lnTo>
                    <a:pt x="34816" y="32954"/>
                  </a:lnTo>
                  <a:close/>
                  <a:moveTo>
                    <a:pt x="54924" y="32954"/>
                  </a:moveTo>
                  <a:lnTo>
                    <a:pt x="54804" y="33075"/>
                  </a:lnTo>
                  <a:lnTo>
                    <a:pt x="54924" y="33014"/>
                  </a:lnTo>
                  <a:lnTo>
                    <a:pt x="54924" y="32954"/>
                  </a:lnTo>
                  <a:close/>
                  <a:moveTo>
                    <a:pt x="44300" y="32954"/>
                  </a:moveTo>
                  <a:lnTo>
                    <a:pt x="44180" y="33075"/>
                  </a:lnTo>
                  <a:lnTo>
                    <a:pt x="43940" y="33075"/>
                  </a:lnTo>
                  <a:lnTo>
                    <a:pt x="43580" y="33135"/>
                  </a:lnTo>
                  <a:lnTo>
                    <a:pt x="42859" y="33255"/>
                  </a:lnTo>
                  <a:lnTo>
                    <a:pt x="42439" y="33195"/>
                  </a:lnTo>
                  <a:lnTo>
                    <a:pt x="42379" y="33195"/>
                  </a:lnTo>
                  <a:lnTo>
                    <a:pt x="43400" y="33014"/>
                  </a:lnTo>
                  <a:lnTo>
                    <a:pt x="43760" y="33014"/>
                  </a:lnTo>
                  <a:lnTo>
                    <a:pt x="44300" y="32954"/>
                  </a:lnTo>
                  <a:close/>
                  <a:moveTo>
                    <a:pt x="58346" y="32354"/>
                  </a:moveTo>
                  <a:lnTo>
                    <a:pt x="58766" y="33075"/>
                  </a:lnTo>
                  <a:lnTo>
                    <a:pt x="58946" y="33375"/>
                  </a:lnTo>
                  <a:lnTo>
                    <a:pt x="58166" y="33555"/>
                  </a:lnTo>
                  <a:lnTo>
                    <a:pt x="58166" y="33075"/>
                  </a:lnTo>
                  <a:lnTo>
                    <a:pt x="58106" y="32594"/>
                  </a:lnTo>
                  <a:lnTo>
                    <a:pt x="58046" y="32414"/>
                  </a:lnTo>
                  <a:lnTo>
                    <a:pt x="58346" y="32354"/>
                  </a:lnTo>
                  <a:close/>
                  <a:moveTo>
                    <a:pt x="57746" y="32474"/>
                  </a:moveTo>
                  <a:lnTo>
                    <a:pt x="57806" y="32654"/>
                  </a:lnTo>
                  <a:lnTo>
                    <a:pt x="57986" y="33135"/>
                  </a:lnTo>
                  <a:lnTo>
                    <a:pt x="58046" y="33555"/>
                  </a:lnTo>
                  <a:lnTo>
                    <a:pt x="57626" y="33615"/>
                  </a:lnTo>
                  <a:lnTo>
                    <a:pt x="57686" y="32654"/>
                  </a:lnTo>
                  <a:lnTo>
                    <a:pt x="57686" y="32474"/>
                  </a:lnTo>
                  <a:close/>
                  <a:moveTo>
                    <a:pt x="57205" y="32894"/>
                  </a:moveTo>
                  <a:lnTo>
                    <a:pt x="57265" y="33675"/>
                  </a:lnTo>
                  <a:lnTo>
                    <a:pt x="56905" y="33735"/>
                  </a:lnTo>
                  <a:lnTo>
                    <a:pt x="57205" y="32894"/>
                  </a:lnTo>
                  <a:close/>
                  <a:moveTo>
                    <a:pt x="56845" y="32654"/>
                  </a:moveTo>
                  <a:lnTo>
                    <a:pt x="56785" y="33135"/>
                  </a:lnTo>
                  <a:lnTo>
                    <a:pt x="56665" y="33675"/>
                  </a:lnTo>
                  <a:lnTo>
                    <a:pt x="56605" y="33795"/>
                  </a:lnTo>
                  <a:lnTo>
                    <a:pt x="55892" y="33904"/>
                  </a:lnTo>
                  <a:lnTo>
                    <a:pt x="55892" y="33904"/>
                  </a:lnTo>
                  <a:lnTo>
                    <a:pt x="56185" y="33495"/>
                  </a:lnTo>
                  <a:lnTo>
                    <a:pt x="56485" y="32954"/>
                  </a:lnTo>
                  <a:lnTo>
                    <a:pt x="56605" y="32654"/>
                  </a:lnTo>
                  <a:close/>
                  <a:moveTo>
                    <a:pt x="47781" y="32234"/>
                  </a:moveTo>
                  <a:lnTo>
                    <a:pt x="47961" y="32474"/>
                  </a:lnTo>
                  <a:lnTo>
                    <a:pt x="48202" y="32774"/>
                  </a:lnTo>
                  <a:lnTo>
                    <a:pt x="48802" y="33195"/>
                  </a:lnTo>
                  <a:lnTo>
                    <a:pt x="48862" y="33195"/>
                  </a:lnTo>
                  <a:lnTo>
                    <a:pt x="48262" y="33315"/>
                  </a:lnTo>
                  <a:lnTo>
                    <a:pt x="48142" y="33255"/>
                  </a:lnTo>
                  <a:lnTo>
                    <a:pt x="47541" y="33014"/>
                  </a:lnTo>
                  <a:lnTo>
                    <a:pt x="47361" y="32894"/>
                  </a:lnTo>
                  <a:lnTo>
                    <a:pt x="47541" y="33075"/>
                  </a:lnTo>
                  <a:lnTo>
                    <a:pt x="47901" y="33375"/>
                  </a:lnTo>
                  <a:lnTo>
                    <a:pt x="47721" y="33375"/>
                  </a:lnTo>
                  <a:lnTo>
                    <a:pt x="47421" y="33195"/>
                  </a:lnTo>
                  <a:lnTo>
                    <a:pt x="47181" y="32954"/>
                  </a:lnTo>
                  <a:lnTo>
                    <a:pt x="47061" y="32774"/>
                  </a:lnTo>
                  <a:lnTo>
                    <a:pt x="47061" y="32774"/>
                  </a:lnTo>
                  <a:lnTo>
                    <a:pt x="47181" y="33014"/>
                  </a:lnTo>
                  <a:lnTo>
                    <a:pt x="47301" y="33195"/>
                  </a:lnTo>
                  <a:lnTo>
                    <a:pt x="47481" y="33435"/>
                  </a:lnTo>
                  <a:lnTo>
                    <a:pt x="46941" y="33555"/>
                  </a:lnTo>
                  <a:lnTo>
                    <a:pt x="46821" y="33435"/>
                  </a:lnTo>
                  <a:lnTo>
                    <a:pt x="46641" y="33255"/>
                  </a:lnTo>
                  <a:lnTo>
                    <a:pt x="46641" y="33255"/>
                  </a:lnTo>
                  <a:lnTo>
                    <a:pt x="46761" y="33495"/>
                  </a:lnTo>
                  <a:lnTo>
                    <a:pt x="46881" y="33555"/>
                  </a:lnTo>
                  <a:lnTo>
                    <a:pt x="44120" y="34035"/>
                  </a:lnTo>
                  <a:lnTo>
                    <a:pt x="44120" y="34035"/>
                  </a:lnTo>
                  <a:lnTo>
                    <a:pt x="44240" y="33915"/>
                  </a:lnTo>
                  <a:lnTo>
                    <a:pt x="44420" y="33675"/>
                  </a:lnTo>
                  <a:lnTo>
                    <a:pt x="44600" y="33375"/>
                  </a:lnTo>
                  <a:lnTo>
                    <a:pt x="44600" y="33495"/>
                  </a:lnTo>
                  <a:lnTo>
                    <a:pt x="44480" y="33795"/>
                  </a:lnTo>
                  <a:lnTo>
                    <a:pt x="44420" y="33855"/>
                  </a:lnTo>
                  <a:lnTo>
                    <a:pt x="44420" y="33915"/>
                  </a:lnTo>
                  <a:lnTo>
                    <a:pt x="44480" y="33855"/>
                  </a:lnTo>
                  <a:lnTo>
                    <a:pt x="44540" y="33795"/>
                  </a:lnTo>
                  <a:lnTo>
                    <a:pt x="44720" y="33555"/>
                  </a:lnTo>
                  <a:lnTo>
                    <a:pt x="44840" y="33255"/>
                  </a:lnTo>
                  <a:lnTo>
                    <a:pt x="44900" y="33075"/>
                  </a:lnTo>
                  <a:lnTo>
                    <a:pt x="44960" y="32774"/>
                  </a:lnTo>
                  <a:lnTo>
                    <a:pt x="45080" y="32714"/>
                  </a:lnTo>
                  <a:lnTo>
                    <a:pt x="44900" y="33255"/>
                  </a:lnTo>
                  <a:lnTo>
                    <a:pt x="44660" y="33735"/>
                  </a:lnTo>
                  <a:lnTo>
                    <a:pt x="44900" y="33435"/>
                  </a:lnTo>
                  <a:lnTo>
                    <a:pt x="45200" y="33135"/>
                  </a:lnTo>
                  <a:lnTo>
                    <a:pt x="45500" y="32774"/>
                  </a:lnTo>
                  <a:lnTo>
                    <a:pt x="45560" y="32654"/>
                  </a:lnTo>
                  <a:lnTo>
                    <a:pt x="45440" y="33014"/>
                  </a:lnTo>
                  <a:lnTo>
                    <a:pt x="45260" y="33375"/>
                  </a:lnTo>
                  <a:lnTo>
                    <a:pt x="45200" y="33495"/>
                  </a:lnTo>
                  <a:lnTo>
                    <a:pt x="45320" y="33435"/>
                  </a:lnTo>
                  <a:lnTo>
                    <a:pt x="45380" y="33315"/>
                  </a:lnTo>
                  <a:lnTo>
                    <a:pt x="45440" y="33255"/>
                  </a:lnTo>
                  <a:lnTo>
                    <a:pt x="45801" y="32894"/>
                  </a:lnTo>
                  <a:lnTo>
                    <a:pt x="45981" y="32594"/>
                  </a:lnTo>
                  <a:lnTo>
                    <a:pt x="47781" y="32234"/>
                  </a:lnTo>
                  <a:close/>
                  <a:moveTo>
                    <a:pt x="44540" y="33075"/>
                  </a:moveTo>
                  <a:lnTo>
                    <a:pt x="44480" y="33195"/>
                  </a:lnTo>
                  <a:lnTo>
                    <a:pt x="44360" y="33435"/>
                  </a:lnTo>
                  <a:lnTo>
                    <a:pt x="44120" y="33855"/>
                  </a:lnTo>
                  <a:lnTo>
                    <a:pt x="44000" y="34035"/>
                  </a:lnTo>
                  <a:lnTo>
                    <a:pt x="43760" y="34095"/>
                  </a:lnTo>
                  <a:lnTo>
                    <a:pt x="43880" y="33915"/>
                  </a:lnTo>
                  <a:lnTo>
                    <a:pt x="44060" y="33735"/>
                  </a:lnTo>
                  <a:lnTo>
                    <a:pt x="44120" y="33495"/>
                  </a:lnTo>
                  <a:lnTo>
                    <a:pt x="44180" y="33315"/>
                  </a:lnTo>
                  <a:lnTo>
                    <a:pt x="44540" y="33075"/>
                  </a:lnTo>
                  <a:close/>
                  <a:moveTo>
                    <a:pt x="43820" y="33675"/>
                  </a:moveTo>
                  <a:lnTo>
                    <a:pt x="43760" y="33855"/>
                  </a:lnTo>
                  <a:lnTo>
                    <a:pt x="43520" y="34155"/>
                  </a:lnTo>
                  <a:lnTo>
                    <a:pt x="43219" y="34215"/>
                  </a:lnTo>
                  <a:lnTo>
                    <a:pt x="43219" y="34215"/>
                  </a:lnTo>
                  <a:lnTo>
                    <a:pt x="43520" y="33975"/>
                  </a:lnTo>
                  <a:lnTo>
                    <a:pt x="43700" y="33855"/>
                  </a:lnTo>
                  <a:lnTo>
                    <a:pt x="43820" y="33675"/>
                  </a:lnTo>
                  <a:close/>
                  <a:moveTo>
                    <a:pt x="42319" y="33195"/>
                  </a:moveTo>
                  <a:lnTo>
                    <a:pt x="42379" y="33255"/>
                  </a:lnTo>
                  <a:lnTo>
                    <a:pt x="42859" y="33315"/>
                  </a:lnTo>
                  <a:lnTo>
                    <a:pt x="43340" y="33375"/>
                  </a:lnTo>
                  <a:lnTo>
                    <a:pt x="43580" y="33315"/>
                  </a:lnTo>
                  <a:lnTo>
                    <a:pt x="44000" y="33255"/>
                  </a:lnTo>
                  <a:lnTo>
                    <a:pt x="44000" y="33255"/>
                  </a:lnTo>
                  <a:lnTo>
                    <a:pt x="43880" y="33315"/>
                  </a:lnTo>
                  <a:lnTo>
                    <a:pt x="43520" y="33435"/>
                  </a:lnTo>
                  <a:lnTo>
                    <a:pt x="43219" y="33495"/>
                  </a:lnTo>
                  <a:lnTo>
                    <a:pt x="42739" y="33615"/>
                  </a:lnTo>
                  <a:lnTo>
                    <a:pt x="42199" y="33675"/>
                  </a:lnTo>
                  <a:lnTo>
                    <a:pt x="42739" y="33735"/>
                  </a:lnTo>
                  <a:lnTo>
                    <a:pt x="43279" y="33735"/>
                  </a:lnTo>
                  <a:lnTo>
                    <a:pt x="43219" y="33795"/>
                  </a:lnTo>
                  <a:lnTo>
                    <a:pt x="42859" y="33915"/>
                  </a:lnTo>
                  <a:lnTo>
                    <a:pt x="42559" y="34035"/>
                  </a:lnTo>
                  <a:lnTo>
                    <a:pt x="42139" y="34155"/>
                  </a:lnTo>
                  <a:lnTo>
                    <a:pt x="41779" y="34215"/>
                  </a:lnTo>
                  <a:lnTo>
                    <a:pt x="42079" y="33675"/>
                  </a:lnTo>
                  <a:lnTo>
                    <a:pt x="42319" y="33195"/>
                  </a:lnTo>
                  <a:close/>
                  <a:moveTo>
                    <a:pt x="42499" y="34275"/>
                  </a:moveTo>
                  <a:lnTo>
                    <a:pt x="42379" y="34335"/>
                  </a:lnTo>
                  <a:lnTo>
                    <a:pt x="42559" y="34275"/>
                  </a:lnTo>
                  <a:close/>
                  <a:moveTo>
                    <a:pt x="43039" y="34095"/>
                  </a:moveTo>
                  <a:lnTo>
                    <a:pt x="42859" y="34275"/>
                  </a:lnTo>
                  <a:lnTo>
                    <a:pt x="41659" y="34455"/>
                  </a:lnTo>
                  <a:lnTo>
                    <a:pt x="41719" y="34275"/>
                  </a:lnTo>
                  <a:lnTo>
                    <a:pt x="42499" y="34275"/>
                  </a:lnTo>
                  <a:lnTo>
                    <a:pt x="42619" y="34215"/>
                  </a:lnTo>
                  <a:lnTo>
                    <a:pt x="42919" y="34155"/>
                  </a:lnTo>
                  <a:lnTo>
                    <a:pt x="43039" y="34095"/>
                  </a:lnTo>
                  <a:close/>
                  <a:moveTo>
                    <a:pt x="47721" y="34215"/>
                  </a:moveTo>
                  <a:lnTo>
                    <a:pt x="48022" y="34395"/>
                  </a:lnTo>
                  <a:lnTo>
                    <a:pt x="48202" y="34455"/>
                  </a:lnTo>
                  <a:lnTo>
                    <a:pt x="48322" y="34515"/>
                  </a:lnTo>
                  <a:lnTo>
                    <a:pt x="48322" y="34515"/>
                  </a:lnTo>
                  <a:lnTo>
                    <a:pt x="47781" y="34395"/>
                  </a:lnTo>
                  <a:lnTo>
                    <a:pt x="47361" y="34275"/>
                  </a:lnTo>
                  <a:lnTo>
                    <a:pt x="47721" y="34215"/>
                  </a:lnTo>
                  <a:close/>
                  <a:moveTo>
                    <a:pt x="56245" y="32714"/>
                  </a:moveTo>
                  <a:lnTo>
                    <a:pt x="56185" y="32834"/>
                  </a:lnTo>
                  <a:lnTo>
                    <a:pt x="56005" y="33375"/>
                  </a:lnTo>
                  <a:lnTo>
                    <a:pt x="55825" y="33855"/>
                  </a:lnTo>
                  <a:lnTo>
                    <a:pt x="55765" y="33975"/>
                  </a:lnTo>
                  <a:lnTo>
                    <a:pt x="51203" y="34755"/>
                  </a:lnTo>
                  <a:lnTo>
                    <a:pt x="51203" y="34455"/>
                  </a:lnTo>
                  <a:lnTo>
                    <a:pt x="51143" y="34095"/>
                  </a:lnTo>
                  <a:lnTo>
                    <a:pt x="51263" y="34275"/>
                  </a:lnTo>
                  <a:lnTo>
                    <a:pt x="51323" y="34395"/>
                  </a:lnTo>
                  <a:lnTo>
                    <a:pt x="51323" y="34275"/>
                  </a:lnTo>
                  <a:lnTo>
                    <a:pt x="51323" y="33975"/>
                  </a:lnTo>
                  <a:lnTo>
                    <a:pt x="51323" y="33915"/>
                  </a:lnTo>
                  <a:lnTo>
                    <a:pt x="51563" y="33555"/>
                  </a:lnTo>
                  <a:lnTo>
                    <a:pt x="51683" y="33555"/>
                  </a:lnTo>
                  <a:lnTo>
                    <a:pt x="51623" y="33855"/>
                  </a:lnTo>
                  <a:lnTo>
                    <a:pt x="51563" y="34095"/>
                  </a:lnTo>
                  <a:lnTo>
                    <a:pt x="51683" y="33855"/>
                  </a:lnTo>
                  <a:lnTo>
                    <a:pt x="51803" y="33495"/>
                  </a:lnTo>
                  <a:lnTo>
                    <a:pt x="52163" y="33435"/>
                  </a:lnTo>
                  <a:lnTo>
                    <a:pt x="52163" y="33615"/>
                  </a:lnTo>
                  <a:lnTo>
                    <a:pt x="52163" y="33675"/>
                  </a:lnTo>
                  <a:lnTo>
                    <a:pt x="52223" y="33615"/>
                  </a:lnTo>
                  <a:lnTo>
                    <a:pt x="52223" y="33435"/>
                  </a:lnTo>
                  <a:lnTo>
                    <a:pt x="54924" y="32954"/>
                  </a:lnTo>
                  <a:lnTo>
                    <a:pt x="55945" y="32774"/>
                  </a:lnTo>
                  <a:lnTo>
                    <a:pt x="55885" y="33315"/>
                  </a:lnTo>
                  <a:lnTo>
                    <a:pt x="55765" y="33615"/>
                  </a:lnTo>
                  <a:lnTo>
                    <a:pt x="55765" y="33735"/>
                  </a:lnTo>
                  <a:lnTo>
                    <a:pt x="55825" y="33615"/>
                  </a:lnTo>
                  <a:lnTo>
                    <a:pt x="55945" y="33375"/>
                  </a:lnTo>
                  <a:lnTo>
                    <a:pt x="56185" y="32714"/>
                  </a:lnTo>
                  <a:close/>
                  <a:moveTo>
                    <a:pt x="50903" y="34335"/>
                  </a:moveTo>
                  <a:lnTo>
                    <a:pt x="50963" y="34515"/>
                  </a:lnTo>
                  <a:lnTo>
                    <a:pt x="51023" y="34755"/>
                  </a:lnTo>
                  <a:lnTo>
                    <a:pt x="50843" y="34815"/>
                  </a:lnTo>
                  <a:lnTo>
                    <a:pt x="50843" y="34575"/>
                  </a:lnTo>
                  <a:lnTo>
                    <a:pt x="50843" y="34395"/>
                  </a:lnTo>
                  <a:lnTo>
                    <a:pt x="50903" y="34335"/>
                  </a:lnTo>
                  <a:close/>
                  <a:moveTo>
                    <a:pt x="50423" y="34455"/>
                  </a:moveTo>
                  <a:lnTo>
                    <a:pt x="50483" y="34575"/>
                  </a:lnTo>
                  <a:lnTo>
                    <a:pt x="50543" y="34875"/>
                  </a:lnTo>
                  <a:lnTo>
                    <a:pt x="50423" y="34875"/>
                  </a:lnTo>
                  <a:lnTo>
                    <a:pt x="50423" y="34815"/>
                  </a:lnTo>
                  <a:lnTo>
                    <a:pt x="50423" y="34515"/>
                  </a:lnTo>
                  <a:lnTo>
                    <a:pt x="50423" y="34455"/>
                  </a:lnTo>
                  <a:close/>
                  <a:moveTo>
                    <a:pt x="47241" y="34335"/>
                  </a:moveTo>
                  <a:lnTo>
                    <a:pt x="47721" y="34635"/>
                  </a:lnTo>
                  <a:lnTo>
                    <a:pt x="48262" y="34815"/>
                  </a:lnTo>
                  <a:lnTo>
                    <a:pt x="48082" y="34875"/>
                  </a:lnTo>
                  <a:lnTo>
                    <a:pt x="47601" y="34935"/>
                  </a:lnTo>
                  <a:lnTo>
                    <a:pt x="47061" y="34875"/>
                  </a:lnTo>
                  <a:lnTo>
                    <a:pt x="46941" y="34815"/>
                  </a:lnTo>
                  <a:lnTo>
                    <a:pt x="46881" y="34815"/>
                  </a:lnTo>
                  <a:lnTo>
                    <a:pt x="47061" y="34935"/>
                  </a:lnTo>
                  <a:lnTo>
                    <a:pt x="47541" y="35115"/>
                  </a:lnTo>
                  <a:lnTo>
                    <a:pt x="47661" y="35175"/>
                  </a:lnTo>
                  <a:lnTo>
                    <a:pt x="47421" y="35235"/>
                  </a:lnTo>
                  <a:lnTo>
                    <a:pt x="46401" y="35235"/>
                  </a:lnTo>
                  <a:lnTo>
                    <a:pt x="46161" y="35175"/>
                  </a:lnTo>
                  <a:lnTo>
                    <a:pt x="45921" y="35115"/>
                  </a:lnTo>
                  <a:lnTo>
                    <a:pt x="45861" y="35115"/>
                  </a:lnTo>
                  <a:lnTo>
                    <a:pt x="45921" y="35175"/>
                  </a:lnTo>
                  <a:lnTo>
                    <a:pt x="46101" y="35235"/>
                  </a:lnTo>
                  <a:lnTo>
                    <a:pt x="46401" y="35355"/>
                  </a:lnTo>
                  <a:lnTo>
                    <a:pt x="46761" y="35476"/>
                  </a:lnTo>
                  <a:lnTo>
                    <a:pt x="46941" y="35536"/>
                  </a:lnTo>
                  <a:lnTo>
                    <a:pt x="40578" y="36616"/>
                  </a:lnTo>
                  <a:lnTo>
                    <a:pt x="41179" y="35416"/>
                  </a:lnTo>
                  <a:lnTo>
                    <a:pt x="47241" y="34335"/>
                  </a:lnTo>
                  <a:close/>
                  <a:moveTo>
                    <a:pt x="39918" y="33615"/>
                  </a:moveTo>
                  <a:lnTo>
                    <a:pt x="39318" y="34875"/>
                  </a:lnTo>
                  <a:lnTo>
                    <a:pt x="25272" y="37336"/>
                  </a:lnTo>
                  <a:lnTo>
                    <a:pt x="25092" y="36256"/>
                  </a:lnTo>
                  <a:lnTo>
                    <a:pt x="39918" y="33615"/>
                  </a:lnTo>
                  <a:close/>
                  <a:moveTo>
                    <a:pt x="38838" y="35776"/>
                  </a:moveTo>
                  <a:lnTo>
                    <a:pt x="38297" y="37036"/>
                  </a:lnTo>
                  <a:lnTo>
                    <a:pt x="25572" y="39257"/>
                  </a:lnTo>
                  <a:lnTo>
                    <a:pt x="25392" y="38177"/>
                  </a:lnTo>
                  <a:lnTo>
                    <a:pt x="38838" y="35776"/>
                  </a:lnTo>
                  <a:close/>
                  <a:moveTo>
                    <a:pt x="37877" y="37937"/>
                  </a:moveTo>
                  <a:lnTo>
                    <a:pt x="37397" y="39137"/>
                  </a:lnTo>
                  <a:lnTo>
                    <a:pt x="25872" y="41178"/>
                  </a:lnTo>
                  <a:lnTo>
                    <a:pt x="25692" y="40098"/>
                  </a:lnTo>
                  <a:lnTo>
                    <a:pt x="37877" y="37937"/>
                  </a:lnTo>
                  <a:close/>
                  <a:moveTo>
                    <a:pt x="37037" y="40038"/>
                  </a:moveTo>
                  <a:lnTo>
                    <a:pt x="36557" y="41538"/>
                  </a:lnTo>
                  <a:lnTo>
                    <a:pt x="26112" y="43339"/>
                  </a:lnTo>
                  <a:lnTo>
                    <a:pt x="25992" y="42018"/>
                  </a:lnTo>
                  <a:lnTo>
                    <a:pt x="37037" y="40038"/>
                  </a:lnTo>
                  <a:close/>
                  <a:moveTo>
                    <a:pt x="36076" y="42979"/>
                  </a:moveTo>
                  <a:lnTo>
                    <a:pt x="35596" y="44599"/>
                  </a:lnTo>
                  <a:lnTo>
                    <a:pt x="26472" y="46220"/>
                  </a:lnTo>
                  <a:lnTo>
                    <a:pt x="26292" y="44720"/>
                  </a:lnTo>
                  <a:lnTo>
                    <a:pt x="36076" y="42979"/>
                  </a:lnTo>
                  <a:close/>
                  <a:moveTo>
                    <a:pt x="35236" y="46040"/>
                  </a:moveTo>
                  <a:lnTo>
                    <a:pt x="34816" y="47961"/>
                  </a:lnTo>
                  <a:lnTo>
                    <a:pt x="26832" y="49402"/>
                  </a:lnTo>
                  <a:lnTo>
                    <a:pt x="26652" y="47541"/>
                  </a:lnTo>
                  <a:lnTo>
                    <a:pt x="35236" y="46040"/>
                  </a:lnTo>
                  <a:close/>
                  <a:moveTo>
                    <a:pt x="34576" y="49402"/>
                  </a:moveTo>
                  <a:lnTo>
                    <a:pt x="34336" y="50902"/>
                  </a:lnTo>
                  <a:lnTo>
                    <a:pt x="27073" y="52163"/>
                  </a:lnTo>
                  <a:lnTo>
                    <a:pt x="26952" y="50722"/>
                  </a:lnTo>
                  <a:lnTo>
                    <a:pt x="34576" y="49402"/>
                  </a:lnTo>
                  <a:close/>
                  <a:moveTo>
                    <a:pt x="34096" y="52883"/>
                  </a:moveTo>
                  <a:lnTo>
                    <a:pt x="33915" y="54504"/>
                  </a:lnTo>
                  <a:lnTo>
                    <a:pt x="27313" y="55644"/>
                  </a:lnTo>
                  <a:lnTo>
                    <a:pt x="27253" y="54084"/>
                  </a:lnTo>
                  <a:lnTo>
                    <a:pt x="34096" y="52883"/>
                  </a:lnTo>
                  <a:close/>
                  <a:moveTo>
                    <a:pt x="33735" y="56725"/>
                  </a:moveTo>
                  <a:lnTo>
                    <a:pt x="33675" y="58345"/>
                  </a:lnTo>
                  <a:lnTo>
                    <a:pt x="27553" y="59426"/>
                  </a:lnTo>
                  <a:lnTo>
                    <a:pt x="27433" y="57865"/>
                  </a:lnTo>
                  <a:lnTo>
                    <a:pt x="33735" y="56725"/>
                  </a:lnTo>
                  <a:close/>
                  <a:moveTo>
                    <a:pt x="29354" y="0"/>
                  </a:moveTo>
                  <a:lnTo>
                    <a:pt x="28573" y="240"/>
                  </a:lnTo>
                  <a:lnTo>
                    <a:pt x="28033" y="481"/>
                  </a:lnTo>
                  <a:lnTo>
                    <a:pt x="27733" y="661"/>
                  </a:lnTo>
                  <a:lnTo>
                    <a:pt x="27493" y="901"/>
                  </a:lnTo>
                  <a:lnTo>
                    <a:pt x="27373" y="1081"/>
                  </a:lnTo>
                  <a:lnTo>
                    <a:pt x="26832" y="1261"/>
                  </a:lnTo>
                  <a:lnTo>
                    <a:pt x="26892" y="1141"/>
                  </a:lnTo>
                  <a:lnTo>
                    <a:pt x="27193" y="841"/>
                  </a:lnTo>
                  <a:lnTo>
                    <a:pt x="27733" y="481"/>
                  </a:lnTo>
                  <a:lnTo>
                    <a:pt x="28273" y="180"/>
                  </a:lnTo>
                  <a:lnTo>
                    <a:pt x="28453" y="60"/>
                  </a:lnTo>
                  <a:lnTo>
                    <a:pt x="28213" y="120"/>
                  </a:lnTo>
                  <a:lnTo>
                    <a:pt x="27613" y="300"/>
                  </a:lnTo>
                  <a:lnTo>
                    <a:pt x="27193" y="541"/>
                  </a:lnTo>
                  <a:lnTo>
                    <a:pt x="26832" y="781"/>
                  </a:lnTo>
                  <a:lnTo>
                    <a:pt x="26952" y="661"/>
                  </a:lnTo>
                  <a:lnTo>
                    <a:pt x="27193" y="360"/>
                  </a:lnTo>
                  <a:lnTo>
                    <a:pt x="27313" y="300"/>
                  </a:lnTo>
                  <a:lnTo>
                    <a:pt x="27193" y="300"/>
                  </a:lnTo>
                  <a:lnTo>
                    <a:pt x="26832" y="541"/>
                  </a:lnTo>
                  <a:lnTo>
                    <a:pt x="26472" y="901"/>
                  </a:lnTo>
                  <a:lnTo>
                    <a:pt x="26292" y="1081"/>
                  </a:lnTo>
                  <a:lnTo>
                    <a:pt x="26172" y="1261"/>
                  </a:lnTo>
                  <a:lnTo>
                    <a:pt x="26112" y="1441"/>
                  </a:lnTo>
                  <a:lnTo>
                    <a:pt x="25752" y="1561"/>
                  </a:lnTo>
                  <a:lnTo>
                    <a:pt x="25752" y="1561"/>
                  </a:lnTo>
                  <a:lnTo>
                    <a:pt x="25872" y="1501"/>
                  </a:lnTo>
                  <a:lnTo>
                    <a:pt x="26472" y="841"/>
                  </a:lnTo>
                  <a:lnTo>
                    <a:pt x="26952" y="360"/>
                  </a:lnTo>
                  <a:lnTo>
                    <a:pt x="26472" y="661"/>
                  </a:lnTo>
                  <a:lnTo>
                    <a:pt x="25932" y="841"/>
                  </a:lnTo>
                  <a:lnTo>
                    <a:pt x="25452" y="1141"/>
                  </a:lnTo>
                  <a:lnTo>
                    <a:pt x="25212" y="1321"/>
                  </a:lnTo>
                  <a:lnTo>
                    <a:pt x="25632" y="841"/>
                  </a:lnTo>
                  <a:lnTo>
                    <a:pt x="26052" y="481"/>
                  </a:lnTo>
                  <a:lnTo>
                    <a:pt x="26172" y="360"/>
                  </a:lnTo>
                  <a:lnTo>
                    <a:pt x="25992" y="420"/>
                  </a:lnTo>
                  <a:lnTo>
                    <a:pt x="25812" y="541"/>
                  </a:lnTo>
                  <a:lnTo>
                    <a:pt x="25692" y="601"/>
                  </a:lnTo>
                  <a:lnTo>
                    <a:pt x="25092" y="901"/>
                  </a:lnTo>
                  <a:lnTo>
                    <a:pt x="24792" y="1081"/>
                  </a:lnTo>
                  <a:lnTo>
                    <a:pt x="24551" y="1321"/>
                  </a:lnTo>
                  <a:lnTo>
                    <a:pt x="24251" y="1621"/>
                  </a:lnTo>
                  <a:lnTo>
                    <a:pt x="24071" y="1681"/>
                  </a:lnTo>
                  <a:lnTo>
                    <a:pt x="23831" y="1801"/>
                  </a:lnTo>
                  <a:lnTo>
                    <a:pt x="23651" y="1921"/>
                  </a:lnTo>
                  <a:lnTo>
                    <a:pt x="24071" y="1561"/>
                  </a:lnTo>
                  <a:lnTo>
                    <a:pt x="23531" y="1861"/>
                  </a:lnTo>
                  <a:lnTo>
                    <a:pt x="23171" y="2101"/>
                  </a:lnTo>
                  <a:lnTo>
                    <a:pt x="22971" y="2261"/>
                  </a:lnTo>
                  <a:lnTo>
                    <a:pt x="23171" y="1981"/>
                  </a:lnTo>
                  <a:lnTo>
                    <a:pt x="23651" y="1501"/>
                  </a:lnTo>
                  <a:lnTo>
                    <a:pt x="23051" y="1861"/>
                  </a:lnTo>
                  <a:lnTo>
                    <a:pt x="22811" y="2101"/>
                  </a:lnTo>
                  <a:lnTo>
                    <a:pt x="22631" y="2161"/>
                  </a:lnTo>
                  <a:lnTo>
                    <a:pt x="22150" y="2521"/>
                  </a:lnTo>
                  <a:lnTo>
                    <a:pt x="21790" y="2822"/>
                  </a:lnTo>
                  <a:lnTo>
                    <a:pt x="21550" y="3122"/>
                  </a:lnTo>
                  <a:lnTo>
                    <a:pt x="21370" y="3242"/>
                  </a:lnTo>
                  <a:lnTo>
                    <a:pt x="20950" y="3662"/>
                  </a:lnTo>
                  <a:lnTo>
                    <a:pt x="20890" y="3722"/>
                  </a:lnTo>
                  <a:lnTo>
                    <a:pt x="21010" y="3362"/>
                  </a:lnTo>
                  <a:lnTo>
                    <a:pt x="21250" y="2942"/>
                  </a:lnTo>
                  <a:lnTo>
                    <a:pt x="21430" y="2641"/>
                  </a:lnTo>
                  <a:lnTo>
                    <a:pt x="21610" y="2461"/>
                  </a:lnTo>
                  <a:lnTo>
                    <a:pt x="21790" y="2281"/>
                  </a:lnTo>
                  <a:lnTo>
                    <a:pt x="21790" y="2221"/>
                  </a:lnTo>
                  <a:lnTo>
                    <a:pt x="21730" y="2281"/>
                  </a:lnTo>
                  <a:lnTo>
                    <a:pt x="21610" y="2401"/>
                  </a:lnTo>
                  <a:lnTo>
                    <a:pt x="21370" y="2581"/>
                  </a:lnTo>
                  <a:lnTo>
                    <a:pt x="21310" y="2581"/>
                  </a:lnTo>
                  <a:lnTo>
                    <a:pt x="21190" y="2701"/>
                  </a:lnTo>
                  <a:lnTo>
                    <a:pt x="20710" y="3182"/>
                  </a:lnTo>
                  <a:lnTo>
                    <a:pt x="20470" y="3422"/>
                  </a:lnTo>
                  <a:lnTo>
                    <a:pt x="20290" y="3722"/>
                  </a:lnTo>
                  <a:lnTo>
                    <a:pt x="20110" y="4082"/>
                  </a:lnTo>
                  <a:lnTo>
                    <a:pt x="20110" y="4202"/>
                  </a:lnTo>
                  <a:lnTo>
                    <a:pt x="20050" y="4262"/>
                  </a:lnTo>
                  <a:lnTo>
                    <a:pt x="20170" y="3842"/>
                  </a:lnTo>
                  <a:lnTo>
                    <a:pt x="20410" y="3302"/>
                  </a:lnTo>
                  <a:lnTo>
                    <a:pt x="20050" y="3782"/>
                  </a:lnTo>
                  <a:lnTo>
                    <a:pt x="19749" y="4322"/>
                  </a:lnTo>
                  <a:lnTo>
                    <a:pt x="19629" y="4682"/>
                  </a:lnTo>
                  <a:lnTo>
                    <a:pt x="19449" y="4922"/>
                  </a:lnTo>
                  <a:lnTo>
                    <a:pt x="19389" y="4982"/>
                  </a:lnTo>
                  <a:lnTo>
                    <a:pt x="19389" y="4742"/>
                  </a:lnTo>
                  <a:lnTo>
                    <a:pt x="19509" y="4382"/>
                  </a:lnTo>
                  <a:lnTo>
                    <a:pt x="19629" y="4022"/>
                  </a:lnTo>
                  <a:lnTo>
                    <a:pt x="19809" y="3722"/>
                  </a:lnTo>
                  <a:lnTo>
                    <a:pt x="20050" y="3482"/>
                  </a:lnTo>
                  <a:lnTo>
                    <a:pt x="20230" y="3302"/>
                  </a:lnTo>
                  <a:lnTo>
                    <a:pt x="20170" y="3302"/>
                  </a:lnTo>
                  <a:lnTo>
                    <a:pt x="19989" y="3422"/>
                  </a:lnTo>
                  <a:lnTo>
                    <a:pt x="19749" y="3662"/>
                  </a:lnTo>
                  <a:lnTo>
                    <a:pt x="19509" y="3962"/>
                  </a:lnTo>
                  <a:lnTo>
                    <a:pt x="19329" y="4322"/>
                  </a:lnTo>
                  <a:lnTo>
                    <a:pt x="19149" y="4622"/>
                  </a:lnTo>
                  <a:lnTo>
                    <a:pt x="19149" y="4742"/>
                  </a:lnTo>
                  <a:lnTo>
                    <a:pt x="19089" y="4742"/>
                  </a:lnTo>
                  <a:lnTo>
                    <a:pt x="18909" y="5102"/>
                  </a:lnTo>
                  <a:lnTo>
                    <a:pt x="18969" y="4742"/>
                  </a:lnTo>
                  <a:lnTo>
                    <a:pt x="19029" y="4682"/>
                  </a:lnTo>
                  <a:lnTo>
                    <a:pt x="18969" y="4682"/>
                  </a:lnTo>
                  <a:lnTo>
                    <a:pt x="18909" y="4742"/>
                  </a:lnTo>
                  <a:lnTo>
                    <a:pt x="18909" y="4802"/>
                  </a:lnTo>
                  <a:lnTo>
                    <a:pt x="18849" y="4862"/>
                  </a:lnTo>
                  <a:lnTo>
                    <a:pt x="18669" y="5102"/>
                  </a:lnTo>
                  <a:lnTo>
                    <a:pt x="18429" y="5463"/>
                  </a:lnTo>
                  <a:lnTo>
                    <a:pt x="18249" y="5823"/>
                  </a:lnTo>
                  <a:lnTo>
                    <a:pt x="18369" y="5523"/>
                  </a:lnTo>
                  <a:lnTo>
                    <a:pt x="18489" y="5163"/>
                  </a:lnTo>
                  <a:lnTo>
                    <a:pt x="18609" y="4862"/>
                  </a:lnTo>
                  <a:lnTo>
                    <a:pt x="18729" y="4622"/>
                  </a:lnTo>
                  <a:lnTo>
                    <a:pt x="18609" y="4802"/>
                  </a:lnTo>
                  <a:lnTo>
                    <a:pt x="18369" y="5102"/>
                  </a:lnTo>
                  <a:lnTo>
                    <a:pt x="18189" y="5463"/>
                  </a:lnTo>
                  <a:lnTo>
                    <a:pt x="17889" y="6303"/>
                  </a:lnTo>
                  <a:lnTo>
                    <a:pt x="17849" y="6543"/>
                  </a:lnTo>
                  <a:lnTo>
                    <a:pt x="17889" y="6183"/>
                  </a:lnTo>
                  <a:lnTo>
                    <a:pt x="18009" y="5643"/>
                  </a:lnTo>
                  <a:lnTo>
                    <a:pt x="18069" y="5343"/>
                  </a:lnTo>
                  <a:lnTo>
                    <a:pt x="17949" y="5583"/>
                  </a:lnTo>
                  <a:lnTo>
                    <a:pt x="17729" y="6076"/>
                  </a:lnTo>
                  <a:lnTo>
                    <a:pt x="17769" y="5763"/>
                  </a:lnTo>
                  <a:lnTo>
                    <a:pt x="17648" y="5943"/>
                  </a:lnTo>
                  <a:lnTo>
                    <a:pt x="17528" y="6483"/>
                  </a:lnTo>
                  <a:lnTo>
                    <a:pt x="17468" y="6663"/>
                  </a:lnTo>
                  <a:lnTo>
                    <a:pt x="17288" y="7023"/>
                  </a:lnTo>
                  <a:lnTo>
                    <a:pt x="17048" y="7504"/>
                  </a:lnTo>
                  <a:lnTo>
                    <a:pt x="16928" y="7864"/>
                  </a:lnTo>
                  <a:lnTo>
                    <a:pt x="16868" y="8104"/>
                  </a:lnTo>
                  <a:lnTo>
                    <a:pt x="16868" y="8344"/>
                  </a:lnTo>
                  <a:lnTo>
                    <a:pt x="16808" y="8404"/>
                  </a:lnTo>
                  <a:lnTo>
                    <a:pt x="16868" y="7924"/>
                  </a:lnTo>
                  <a:lnTo>
                    <a:pt x="16928" y="7323"/>
                  </a:lnTo>
                  <a:lnTo>
                    <a:pt x="17048" y="6903"/>
                  </a:lnTo>
                  <a:lnTo>
                    <a:pt x="17168" y="6603"/>
                  </a:lnTo>
                  <a:lnTo>
                    <a:pt x="16988" y="6903"/>
                  </a:lnTo>
                  <a:lnTo>
                    <a:pt x="16808" y="7263"/>
                  </a:lnTo>
                  <a:lnTo>
                    <a:pt x="16628" y="7684"/>
                  </a:lnTo>
                  <a:lnTo>
                    <a:pt x="16568" y="8044"/>
                  </a:lnTo>
                  <a:lnTo>
                    <a:pt x="16508" y="8524"/>
                  </a:lnTo>
                  <a:lnTo>
                    <a:pt x="16568" y="8824"/>
                  </a:lnTo>
                  <a:lnTo>
                    <a:pt x="16628" y="9064"/>
                  </a:lnTo>
                  <a:lnTo>
                    <a:pt x="16568" y="9244"/>
                  </a:lnTo>
                  <a:lnTo>
                    <a:pt x="16508" y="9124"/>
                  </a:lnTo>
                  <a:lnTo>
                    <a:pt x="16448" y="8944"/>
                  </a:lnTo>
                  <a:lnTo>
                    <a:pt x="16508" y="8824"/>
                  </a:lnTo>
                  <a:lnTo>
                    <a:pt x="16508" y="8704"/>
                  </a:lnTo>
                  <a:lnTo>
                    <a:pt x="16448" y="8824"/>
                  </a:lnTo>
                  <a:lnTo>
                    <a:pt x="16448" y="8884"/>
                  </a:lnTo>
                  <a:lnTo>
                    <a:pt x="16268" y="8524"/>
                  </a:lnTo>
                  <a:lnTo>
                    <a:pt x="16088" y="8104"/>
                  </a:lnTo>
                  <a:lnTo>
                    <a:pt x="15728" y="7564"/>
                  </a:lnTo>
                  <a:lnTo>
                    <a:pt x="15608" y="7383"/>
                  </a:lnTo>
                  <a:lnTo>
                    <a:pt x="15668" y="7564"/>
                  </a:lnTo>
                  <a:lnTo>
                    <a:pt x="15668" y="7504"/>
                  </a:lnTo>
                  <a:lnTo>
                    <a:pt x="15788" y="8104"/>
                  </a:lnTo>
                  <a:lnTo>
                    <a:pt x="15548" y="7564"/>
                  </a:lnTo>
                  <a:lnTo>
                    <a:pt x="15247" y="7083"/>
                  </a:lnTo>
                  <a:lnTo>
                    <a:pt x="15127" y="6903"/>
                  </a:lnTo>
                  <a:lnTo>
                    <a:pt x="15187" y="7143"/>
                  </a:lnTo>
                  <a:lnTo>
                    <a:pt x="15307" y="7684"/>
                  </a:lnTo>
                  <a:lnTo>
                    <a:pt x="15368" y="7924"/>
                  </a:lnTo>
                  <a:lnTo>
                    <a:pt x="15247" y="7684"/>
                  </a:lnTo>
                  <a:lnTo>
                    <a:pt x="15127" y="7564"/>
                  </a:lnTo>
                  <a:lnTo>
                    <a:pt x="15007" y="7323"/>
                  </a:lnTo>
                  <a:lnTo>
                    <a:pt x="14647" y="6903"/>
                  </a:lnTo>
                  <a:lnTo>
                    <a:pt x="14227" y="6483"/>
                  </a:lnTo>
                  <a:lnTo>
                    <a:pt x="13747" y="6123"/>
                  </a:lnTo>
                  <a:lnTo>
                    <a:pt x="13327" y="5823"/>
                  </a:lnTo>
                  <a:lnTo>
                    <a:pt x="13027" y="5703"/>
                  </a:lnTo>
                  <a:lnTo>
                    <a:pt x="13267" y="5883"/>
                  </a:lnTo>
                  <a:lnTo>
                    <a:pt x="13627" y="6243"/>
                  </a:lnTo>
                  <a:lnTo>
                    <a:pt x="14047" y="6663"/>
                  </a:lnTo>
                  <a:lnTo>
                    <a:pt x="14167" y="6843"/>
                  </a:lnTo>
                  <a:lnTo>
                    <a:pt x="13867" y="6603"/>
                  </a:lnTo>
                  <a:lnTo>
                    <a:pt x="13807" y="6543"/>
                  </a:lnTo>
                  <a:lnTo>
                    <a:pt x="13267" y="6123"/>
                  </a:lnTo>
                  <a:lnTo>
                    <a:pt x="12726" y="5823"/>
                  </a:lnTo>
                  <a:lnTo>
                    <a:pt x="12486" y="5703"/>
                  </a:lnTo>
                  <a:lnTo>
                    <a:pt x="12666" y="5883"/>
                  </a:lnTo>
                  <a:lnTo>
                    <a:pt x="12906" y="6063"/>
                  </a:lnTo>
                  <a:lnTo>
                    <a:pt x="12726" y="5943"/>
                  </a:lnTo>
                  <a:lnTo>
                    <a:pt x="12606" y="5943"/>
                  </a:lnTo>
                  <a:lnTo>
                    <a:pt x="12306" y="5703"/>
                  </a:lnTo>
                  <a:lnTo>
                    <a:pt x="11946" y="5523"/>
                  </a:lnTo>
                  <a:lnTo>
                    <a:pt x="11706" y="5463"/>
                  </a:lnTo>
                  <a:lnTo>
                    <a:pt x="11346" y="5283"/>
                  </a:lnTo>
                  <a:lnTo>
                    <a:pt x="11526" y="5463"/>
                  </a:lnTo>
                  <a:lnTo>
                    <a:pt x="11466" y="5463"/>
                  </a:lnTo>
                  <a:lnTo>
                    <a:pt x="11106" y="5283"/>
                  </a:lnTo>
                  <a:lnTo>
                    <a:pt x="10986" y="5223"/>
                  </a:lnTo>
                  <a:lnTo>
                    <a:pt x="11046" y="5343"/>
                  </a:lnTo>
                  <a:lnTo>
                    <a:pt x="11106" y="5403"/>
                  </a:lnTo>
                  <a:lnTo>
                    <a:pt x="10686" y="5343"/>
                  </a:lnTo>
                  <a:lnTo>
                    <a:pt x="10205" y="5102"/>
                  </a:lnTo>
                  <a:lnTo>
                    <a:pt x="10265" y="5163"/>
                  </a:lnTo>
                  <a:lnTo>
                    <a:pt x="10085" y="5102"/>
                  </a:lnTo>
                  <a:lnTo>
                    <a:pt x="9665" y="4982"/>
                  </a:lnTo>
                  <a:lnTo>
                    <a:pt x="9485" y="4922"/>
                  </a:lnTo>
                  <a:lnTo>
                    <a:pt x="9425" y="4922"/>
                  </a:lnTo>
                  <a:lnTo>
                    <a:pt x="9485" y="4982"/>
                  </a:lnTo>
                  <a:lnTo>
                    <a:pt x="9605" y="5042"/>
                  </a:lnTo>
                  <a:lnTo>
                    <a:pt x="9725" y="5102"/>
                  </a:lnTo>
                  <a:lnTo>
                    <a:pt x="9545" y="5042"/>
                  </a:lnTo>
                  <a:lnTo>
                    <a:pt x="9125" y="4922"/>
                  </a:lnTo>
                  <a:lnTo>
                    <a:pt x="8945" y="4862"/>
                  </a:lnTo>
                  <a:lnTo>
                    <a:pt x="9065" y="4982"/>
                  </a:lnTo>
                  <a:lnTo>
                    <a:pt x="9185" y="5042"/>
                  </a:lnTo>
                  <a:lnTo>
                    <a:pt x="8645" y="4922"/>
                  </a:lnTo>
                  <a:lnTo>
                    <a:pt x="8044" y="4802"/>
                  </a:lnTo>
                  <a:lnTo>
                    <a:pt x="7264" y="4742"/>
                  </a:lnTo>
                  <a:lnTo>
                    <a:pt x="6964" y="4802"/>
                  </a:lnTo>
                  <a:lnTo>
                    <a:pt x="7204" y="4862"/>
                  </a:lnTo>
                  <a:lnTo>
                    <a:pt x="7984" y="5042"/>
                  </a:lnTo>
                  <a:lnTo>
                    <a:pt x="8645" y="5283"/>
                  </a:lnTo>
                  <a:lnTo>
                    <a:pt x="8104" y="5223"/>
                  </a:lnTo>
                  <a:lnTo>
                    <a:pt x="7084" y="5223"/>
                  </a:lnTo>
                  <a:lnTo>
                    <a:pt x="6724" y="5283"/>
                  </a:lnTo>
                  <a:lnTo>
                    <a:pt x="6604" y="5283"/>
                  </a:lnTo>
                  <a:lnTo>
                    <a:pt x="6304" y="5343"/>
                  </a:lnTo>
                  <a:lnTo>
                    <a:pt x="6244" y="5403"/>
                  </a:lnTo>
                  <a:lnTo>
                    <a:pt x="6304" y="5403"/>
                  </a:lnTo>
                  <a:lnTo>
                    <a:pt x="6604" y="5343"/>
                  </a:lnTo>
                  <a:lnTo>
                    <a:pt x="6724" y="5343"/>
                  </a:lnTo>
                  <a:lnTo>
                    <a:pt x="7204" y="5403"/>
                  </a:lnTo>
                  <a:lnTo>
                    <a:pt x="6724" y="5583"/>
                  </a:lnTo>
                  <a:lnTo>
                    <a:pt x="6544" y="5703"/>
                  </a:lnTo>
                  <a:lnTo>
                    <a:pt x="6424" y="5643"/>
                  </a:lnTo>
                  <a:lnTo>
                    <a:pt x="6124" y="5643"/>
                  </a:lnTo>
                  <a:lnTo>
                    <a:pt x="5943" y="5583"/>
                  </a:lnTo>
                  <a:lnTo>
                    <a:pt x="6064" y="5703"/>
                  </a:lnTo>
                  <a:lnTo>
                    <a:pt x="6304" y="5823"/>
                  </a:lnTo>
                  <a:lnTo>
                    <a:pt x="6304" y="5823"/>
                  </a:lnTo>
                  <a:lnTo>
                    <a:pt x="5883" y="5703"/>
                  </a:lnTo>
                  <a:lnTo>
                    <a:pt x="5403" y="5643"/>
                  </a:lnTo>
                  <a:lnTo>
                    <a:pt x="5043" y="5643"/>
                  </a:lnTo>
                  <a:lnTo>
                    <a:pt x="5343" y="5763"/>
                  </a:lnTo>
                  <a:lnTo>
                    <a:pt x="5763" y="6003"/>
                  </a:lnTo>
                  <a:lnTo>
                    <a:pt x="5943" y="6063"/>
                  </a:lnTo>
                  <a:lnTo>
                    <a:pt x="5883" y="6123"/>
                  </a:lnTo>
                  <a:lnTo>
                    <a:pt x="6004" y="6123"/>
                  </a:lnTo>
                  <a:lnTo>
                    <a:pt x="5943" y="6183"/>
                  </a:lnTo>
                  <a:lnTo>
                    <a:pt x="5883" y="6123"/>
                  </a:lnTo>
                  <a:lnTo>
                    <a:pt x="5703" y="6123"/>
                  </a:lnTo>
                  <a:lnTo>
                    <a:pt x="5403" y="6063"/>
                  </a:lnTo>
                  <a:lnTo>
                    <a:pt x="5103" y="6063"/>
                  </a:lnTo>
                  <a:lnTo>
                    <a:pt x="4503" y="6183"/>
                  </a:lnTo>
                  <a:lnTo>
                    <a:pt x="4263" y="6183"/>
                  </a:lnTo>
                  <a:lnTo>
                    <a:pt x="4503" y="6243"/>
                  </a:lnTo>
                  <a:lnTo>
                    <a:pt x="5043" y="6303"/>
                  </a:lnTo>
                  <a:lnTo>
                    <a:pt x="5343" y="6363"/>
                  </a:lnTo>
                  <a:lnTo>
                    <a:pt x="5583" y="6483"/>
                  </a:lnTo>
                  <a:lnTo>
                    <a:pt x="5763" y="6543"/>
                  </a:lnTo>
                  <a:lnTo>
                    <a:pt x="5703" y="6603"/>
                  </a:lnTo>
                  <a:lnTo>
                    <a:pt x="5703" y="6543"/>
                  </a:lnTo>
                  <a:lnTo>
                    <a:pt x="5403" y="6483"/>
                  </a:lnTo>
                  <a:lnTo>
                    <a:pt x="4923" y="6483"/>
                  </a:lnTo>
                  <a:lnTo>
                    <a:pt x="4323" y="6423"/>
                  </a:lnTo>
                  <a:lnTo>
                    <a:pt x="4863" y="6663"/>
                  </a:lnTo>
                  <a:lnTo>
                    <a:pt x="5043" y="6783"/>
                  </a:lnTo>
                  <a:lnTo>
                    <a:pt x="4623" y="6783"/>
                  </a:lnTo>
                  <a:lnTo>
                    <a:pt x="4143" y="6843"/>
                  </a:lnTo>
                  <a:lnTo>
                    <a:pt x="3602" y="6963"/>
                  </a:lnTo>
                  <a:lnTo>
                    <a:pt x="3542" y="7023"/>
                  </a:lnTo>
                  <a:lnTo>
                    <a:pt x="3362" y="7083"/>
                  </a:lnTo>
                  <a:lnTo>
                    <a:pt x="4503" y="7083"/>
                  </a:lnTo>
                  <a:lnTo>
                    <a:pt x="4383" y="7143"/>
                  </a:lnTo>
                  <a:lnTo>
                    <a:pt x="4143" y="7203"/>
                  </a:lnTo>
                  <a:lnTo>
                    <a:pt x="3963" y="7263"/>
                  </a:lnTo>
                  <a:lnTo>
                    <a:pt x="3843" y="7323"/>
                  </a:lnTo>
                  <a:lnTo>
                    <a:pt x="3783" y="7383"/>
                  </a:lnTo>
                  <a:lnTo>
                    <a:pt x="3843" y="7383"/>
                  </a:lnTo>
                  <a:lnTo>
                    <a:pt x="3963" y="7323"/>
                  </a:lnTo>
                  <a:lnTo>
                    <a:pt x="4143" y="7323"/>
                  </a:lnTo>
                  <a:lnTo>
                    <a:pt x="4383" y="7383"/>
                  </a:lnTo>
                  <a:lnTo>
                    <a:pt x="4683" y="7444"/>
                  </a:lnTo>
                  <a:lnTo>
                    <a:pt x="4623" y="7444"/>
                  </a:lnTo>
                  <a:lnTo>
                    <a:pt x="4323" y="7564"/>
                  </a:lnTo>
                  <a:lnTo>
                    <a:pt x="3903" y="7804"/>
                  </a:lnTo>
                  <a:lnTo>
                    <a:pt x="3723" y="7924"/>
                  </a:lnTo>
                  <a:lnTo>
                    <a:pt x="3602" y="8044"/>
                  </a:lnTo>
                  <a:lnTo>
                    <a:pt x="3482" y="8164"/>
                  </a:lnTo>
                  <a:lnTo>
                    <a:pt x="3482" y="8224"/>
                  </a:lnTo>
                  <a:lnTo>
                    <a:pt x="3542" y="8164"/>
                  </a:lnTo>
                  <a:lnTo>
                    <a:pt x="3602" y="8164"/>
                  </a:lnTo>
                  <a:lnTo>
                    <a:pt x="3602" y="8104"/>
                  </a:lnTo>
                  <a:lnTo>
                    <a:pt x="4023" y="7984"/>
                  </a:lnTo>
                  <a:lnTo>
                    <a:pt x="4443" y="7924"/>
                  </a:lnTo>
                  <a:lnTo>
                    <a:pt x="4623" y="7924"/>
                  </a:lnTo>
                  <a:lnTo>
                    <a:pt x="4623" y="7984"/>
                  </a:lnTo>
                  <a:lnTo>
                    <a:pt x="4503" y="7984"/>
                  </a:lnTo>
                  <a:lnTo>
                    <a:pt x="4203" y="8104"/>
                  </a:lnTo>
                  <a:lnTo>
                    <a:pt x="3723" y="8404"/>
                  </a:lnTo>
                  <a:lnTo>
                    <a:pt x="3602" y="8464"/>
                  </a:lnTo>
                  <a:lnTo>
                    <a:pt x="3302" y="8764"/>
                  </a:lnTo>
                  <a:lnTo>
                    <a:pt x="3242" y="8884"/>
                  </a:lnTo>
                  <a:lnTo>
                    <a:pt x="3362" y="8824"/>
                  </a:lnTo>
                  <a:lnTo>
                    <a:pt x="3602" y="8704"/>
                  </a:lnTo>
                  <a:lnTo>
                    <a:pt x="3843" y="8584"/>
                  </a:lnTo>
                  <a:lnTo>
                    <a:pt x="3723" y="8704"/>
                  </a:lnTo>
                  <a:lnTo>
                    <a:pt x="3602" y="8884"/>
                  </a:lnTo>
                  <a:lnTo>
                    <a:pt x="3302" y="9304"/>
                  </a:lnTo>
                  <a:lnTo>
                    <a:pt x="3122" y="9604"/>
                  </a:lnTo>
                  <a:lnTo>
                    <a:pt x="3002" y="9905"/>
                  </a:lnTo>
                  <a:lnTo>
                    <a:pt x="2882" y="10145"/>
                  </a:lnTo>
                  <a:lnTo>
                    <a:pt x="2882" y="10205"/>
                  </a:lnTo>
                  <a:lnTo>
                    <a:pt x="2942" y="10145"/>
                  </a:lnTo>
                  <a:lnTo>
                    <a:pt x="3062" y="9965"/>
                  </a:lnTo>
                  <a:lnTo>
                    <a:pt x="3482" y="9424"/>
                  </a:lnTo>
                  <a:lnTo>
                    <a:pt x="3602" y="9304"/>
                  </a:lnTo>
                  <a:lnTo>
                    <a:pt x="4023" y="9004"/>
                  </a:lnTo>
                  <a:lnTo>
                    <a:pt x="4263" y="8824"/>
                  </a:lnTo>
                  <a:lnTo>
                    <a:pt x="4143" y="9064"/>
                  </a:lnTo>
                  <a:lnTo>
                    <a:pt x="4083" y="9244"/>
                  </a:lnTo>
                  <a:lnTo>
                    <a:pt x="4023" y="9604"/>
                  </a:lnTo>
                  <a:lnTo>
                    <a:pt x="4023" y="9965"/>
                  </a:lnTo>
                  <a:lnTo>
                    <a:pt x="4023" y="10385"/>
                  </a:lnTo>
                  <a:lnTo>
                    <a:pt x="4083" y="10805"/>
                  </a:lnTo>
                  <a:lnTo>
                    <a:pt x="4143" y="11105"/>
                  </a:lnTo>
                  <a:lnTo>
                    <a:pt x="4203" y="11345"/>
                  </a:lnTo>
                  <a:lnTo>
                    <a:pt x="4263" y="11405"/>
                  </a:lnTo>
                  <a:lnTo>
                    <a:pt x="4263" y="11345"/>
                  </a:lnTo>
                  <a:lnTo>
                    <a:pt x="4203" y="11105"/>
                  </a:lnTo>
                  <a:lnTo>
                    <a:pt x="4203" y="10805"/>
                  </a:lnTo>
                  <a:lnTo>
                    <a:pt x="4263" y="10385"/>
                  </a:lnTo>
                  <a:lnTo>
                    <a:pt x="4323" y="10025"/>
                  </a:lnTo>
                  <a:lnTo>
                    <a:pt x="4443" y="9664"/>
                  </a:lnTo>
                  <a:lnTo>
                    <a:pt x="4503" y="9424"/>
                  </a:lnTo>
                  <a:lnTo>
                    <a:pt x="4503" y="9604"/>
                  </a:lnTo>
                  <a:lnTo>
                    <a:pt x="4683" y="10145"/>
                  </a:lnTo>
                  <a:lnTo>
                    <a:pt x="4743" y="10325"/>
                  </a:lnTo>
                  <a:lnTo>
                    <a:pt x="4743" y="10145"/>
                  </a:lnTo>
                  <a:lnTo>
                    <a:pt x="4743" y="9604"/>
                  </a:lnTo>
                  <a:lnTo>
                    <a:pt x="4923" y="9004"/>
                  </a:lnTo>
                  <a:lnTo>
                    <a:pt x="4983" y="8884"/>
                  </a:lnTo>
                  <a:lnTo>
                    <a:pt x="5103" y="9484"/>
                  </a:lnTo>
                  <a:lnTo>
                    <a:pt x="5343" y="10085"/>
                  </a:lnTo>
                  <a:lnTo>
                    <a:pt x="5463" y="10325"/>
                  </a:lnTo>
                  <a:lnTo>
                    <a:pt x="5403" y="10025"/>
                  </a:lnTo>
                  <a:lnTo>
                    <a:pt x="5343" y="9424"/>
                  </a:lnTo>
                  <a:lnTo>
                    <a:pt x="5343" y="9004"/>
                  </a:lnTo>
                  <a:lnTo>
                    <a:pt x="5403" y="9184"/>
                  </a:lnTo>
                  <a:lnTo>
                    <a:pt x="5523" y="9604"/>
                  </a:lnTo>
                  <a:lnTo>
                    <a:pt x="5703" y="10025"/>
                  </a:lnTo>
                  <a:lnTo>
                    <a:pt x="5943" y="10385"/>
                  </a:lnTo>
                  <a:lnTo>
                    <a:pt x="6184" y="10685"/>
                  </a:lnTo>
                  <a:lnTo>
                    <a:pt x="6364" y="10865"/>
                  </a:lnTo>
                  <a:lnTo>
                    <a:pt x="6244" y="10625"/>
                  </a:lnTo>
                  <a:lnTo>
                    <a:pt x="6064" y="10325"/>
                  </a:lnTo>
                  <a:lnTo>
                    <a:pt x="5943" y="9905"/>
                  </a:lnTo>
                  <a:lnTo>
                    <a:pt x="5823" y="9484"/>
                  </a:lnTo>
                  <a:lnTo>
                    <a:pt x="5763" y="9124"/>
                  </a:lnTo>
                  <a:lnTo>
                    <a:pt x="5763" y="8944"/>
                  </a:lnTo>
                  <a:lnTo>
                    <a:pt x="5763" y="8824"/>
                  </a:lnTo>
                  <a:lnTo>
                    <a:pt x="5823" y="8644"/>
                  </a:lnTo>
                  <a:lnTo>
                    <a:pt x="5823" y="8824"/>
                  </a:lnTo>
                  <a:lnTo>
                    <a:pt x="6004" y="9304"/>
                  </a:lnTo>
                  <a:lnTo>
                    <a:pt x="6184" y="9724"/>
                  </a:lnTo>
                  <a:lnTo>
                    <a:pt x="6424" y="10025"/>
                  </a:lnTo>
                  <a:lnTo>
                    <a:pt x="6724" y="10325"/>
                  </a:lnTo>
                  <a:lnTo>
                    <a:pt x="6784" y="10385"/>
                  </a:lnTo>
                  <a:lnTo>
                    <a:pt x="7024" y="10505"/>
                  </a:lnTo>
                  <a:lnTo>
                    <a:pt x="6844" y="10325"/>
                  </a:lnTo>
                  <a:lnTo>
                    <a:pt x="6724" y="10145"/>
                  </a:lnTo>
                  <a:lnTo>
                    <a:pt x="6544" y="9905"/>
                  </a:lnTo>
                  <a:lnTo>
                    <a:pt x="6424" y="9604"/>
                  </a:lnTo>
                  <a:lnTo>
                    <a:pt x="6304" y="9064"/>
                  </a:lnTo>
                  <a:lnTo>
                    <a:pt x="6244" y="8584"/>
                  </a:lnTo>
                  <a:lnTo>
                    <a:pt x="6304" y="8944"/>
                  </a:lnTo>
                  <a:lnTo>
                    <a:pt x="6424" y="9304"/>
                  </a:lnTo>
                  <a:lnTo>
                    <a:pt x="6724" y="9845"/>
                  </a:lnTo>
                  <a:lnTo>
                    <a:pt x="6784" y="9965"/>
                  </a:lnTo>
                  <a:lnTo>
                    <a:pt x="6904" y="10145"/>
                  </a:lnTo>
                  <a:lnTo>
                    <a:pt x="6844" y="9905"/>
                  </a:lnTo>
                  <a:lnTo>
                    <a:pt x="6724" y="9484"/>
                  </a:lnTo>
                  <a:lnTo>
                    <a:pt x="6664" y="9244"/>
                  </a:lnTo>
                  <a:lnTo>
                    <a:pt x="6604" y="8824"/>
                  </a:lnTo>
                  <a:lnTo>
                    <a:pt x="6604" y="8464"/>
                  </a:lnTo>
                  <a:lnTo>
                    <a:pt x="6604" y="8044"/>
                  </a:lnTo>
                  <a:lnTo>
                    <a:pt x="6604" y="7864"/>
                  </a:lnTo>
                  <a:lnTo>
                    <a:pt x="6664" y="7864"/>
                  </a:lnTo>
                  <a:lnTo>
                    <a:pt x="6664" y="8044"/>
                  </a:lnTo>
                  <a:lnTo>
                    <a:pt x="6724" y="8104"/>
                  </a:lnTo>
                  <a:lnTo>
                    <a:pt x="6844" y="8524"/>
                  </a:lnTo>
                  <a:lnTo>
                    <a:pt x="7024" y="8884"/>
                  </a:lnTo>
                  <a:lnTo>
                    <a:pt x="7204" y="9244"/>
                  </a:lnTo>
                  <a:lnTo>
                    <a:pt x="7444" y="9604"/>
                  </a:lnTo>
                  <a:lnTo>
                    <a:pt x="7684" y="9905"/>
                  </a:lnTo>
                  <a:lnTo>
                    <a:pt x="7924" y="10025"/>
                  </a:lnTo>
                  <a:lnTo>
                    <a:pt x="7924" y="10025"/>
                  </a:lnTo>
                  <a:lnTo>
                    <a:pt x="7744" y="9845"/>
                  </a:lnTo>
                  <a:lnTo>
                    <a:pt x="7564" y="9544"/>
                  </a:lnTo>
                  <a:lnTo>
                    <a:pt x="7444" y="9184"/>
                  </a:lnTo>
                  <a:lnTo>
                    <a:pt x="7264" y="8404"/>
                  </a:lnTo>
                  <a:lnTo>
                    <a:pt x="7384" y="8644"/>
                  </a:lnTo>
                  <a:lnTo>
                    <a:pt x="7864" y="9364"/>
                  </a:lnTo>
                  <a:lnTo>
                    <a:pt x="8164" y="9724"/>
                  </a:lnTo>
                  <a:lnTo>
                    <a:pt x="8405" y="9965"/>
                  </a:lnTo>
                  <a:lnTo>
                    <a:pt x="8645" y="10085"/>
                  </a:lnTo>
                  <a:lnTo>
                    <a:pt x="8465" y="9905"/>
                  </a:lnTo>
                  <a:lnTo>
                    <a:pt x="8284" y="9604"/>
                  </a:lnTo>
                  <a:lnTo>
                    <a:pt x="8044" y="9244"/>
                  </a:lnTo>
                  <a:lnTo>
                    <a:pt x="7864" y="8824"/>
                  </a:lnTo>
                  <a:lnTo>
                    <a:pt x="8405" y="9364"/>
                  </a:lnTo>
                  <a:lnTo>
                    <a:pt x="8104" y="8764"/>
                  </a:lnTo>
                  <a:lnTo>
                    <a:pt x="8585" y="9364"/>
                  </a:lnTo>
                  <a:lnTo>
                    <a:pt x="9065" y="9785"/>
                  </a:lnTo>
                  <a:lnTo>
                    <a:pt x="8465" y="9604"/>
                  </a:lnTo>
                  <a:lnTo>
                    <a:pt x="9365" y="10145"/>
                  </a:lnTo>
                  <a:lnTo>
                    <a:pt x="9365" y="10205"/>
                  </a:lnTo>
                  <a:lnTo>
                    <a:pt x="9065" y="10145"/>
                  </a:lnTo>
                  <a:lnTo>
                    <a:pt x="8645" y="10085"/>
                  </a:lnTo>
                  <a:lnTo>
                    <a:pt x="8224" y="10085"/>
                  </a:lnTo>
                  <a:lnTo>
                    <a:pt x="7984" y="10145"/>
                  </a:lnTo>
                  <a:lnTo>
                    <a:pt x="7924" y="10205"/>
                  </a:lnTo>
                  <a:lnTo>
                    <a:pt x="8104" y="10205"/>
                  </a:lnTo>
                  <a:lnTo>
                    <a:pt x="7444" y="10265"/>
                  </a:lnTo>
                  <a:lnTo>
                    <a:pt x="7144" y="10325"/>
                  </a:lnTo>
                  <a:lnTo>
                    <a:pt x="7444" y="10385"/>
                  </a:lnTo>
                  <a:lnTo>
                    <a:pt x="8224" y="10505"/>
                  </a:lnTo>
                  <a:lnTo>
                    <a:pt x="9005" y="10685"/>
                  </a:lnTo>
                  <a:lnTo>
                    <a:pt x="8525" y="10685"/>
                  </a:lnTo>
                  <a:lnTo>
                    <a:pt x="7744" y="10745"/>
                  </a:lnTo>
                  <a:lnTo>
                    <a:pt x="6724" y="10925"/>
                  </a:lnTo>
                  <a:lnTo>
                    <a:pt x="6484" y="10985"/>
                  </a:lnTo>
                  <a:lnTo>
                    <a:pt x="6184" y="11045"/>
                  </a:lnTo>
                  <a:lnTo>
                    <a:pt x="6124" y="11045"/>
                  </a:lnTo>
                  <a:lnTo>
                    <a:pt x="5823" y="11105"/>
                  </a:lnTo>
                  <a:lnTo>
                    <a:pt x="4503" y="11405"/>
                  </a:lnTo>
                  <a:lnTo>
                    <a:pt x="4023" y="11465"/>
                  </a:lnTo>
                  <a:lnTo>
                    <a:pt x="3602" y="11525"/>
                  </a:lnTo>
                  <a:lnTo>
                    <a:pt x="3302" y="11525"/>
                  </a:lnTo>
                  <a:lnTo>
                    <a:pt x="3062" y="11465"/>
                  </a:lnTo>
                  <a:lnTo>
                    <a:pt x="2882" y="11465"/>
                  </a:lnTo>
                  <a:lnTo>
                    <a:pt x="3062" y="11525"/>
                  </a:lnTo>
                  <a:lnTo>
                    <a:pt x="3242" y="11585"/>
                  </a:lnTo>
                  <a:lnTo>
                    <a:pt x="3602" y="11645"/>
                  </a:lnTo>
                  <a:lnTo>
                    <a:pt x="4023" y="11705"/>
                  </a:lnTo>
                  <a:lnTo>
                    <a:pt x="5103" y="11705"/>
                  </a:lnTo>
                  <a:lnTo>
                    <a:pt x="4383" y="11885"/>
                  </a:lnTo>
                  <a:lnTo>
                    <a:pt x="3602" y="12126"/>
                  </a:lnTo>
                  <a:lnTo>
                    <a:pt x="3302" y="12246"/>
                  </a:lnTo>
                  <a:lnTo>
                    <a:pt x="2822" y="12426"/>
                  </a:lnTo>
                  <a:lnTo>
                    <a:pt x="3362" y="12366"/>
                  </a:lnTo>
                  <a:lnTo>
                    <a:pt x="3602" y="12306"/>
                  </a:lnTo>
                  <a:lnTo>
                    <a:pt x="3843" y="12276"/>
                  </a:lnTo>
                  <a:lnTo>
                    <a:pt x="3843" y="12276"/>
                  </a:lnTo>
                  <a:lnTo>
                    <a:pt x="3723" y="12306"/>
                  </a:lnTo>
                  <a:lnTo>
                    <a:pt x="3602" y="12366"/>
                  </a:lnTo>
                  <a:lnTo>
                    <a:pt x="3963" y="12366"/>
                  </a:lnTo>
                  <a:lnTo>
                    <a:pt x="4443" y="12426"/>
                  </a:lnTo>
                  <a:lnTo>
                    <a:pt x="4143" y="12426"/>
                  </a:lnTo>
                  <a:lnTo>
                    <a:pt x="3783" y="12546"/>
                  </a:lnTo>
                  <a:lnTo>
                    <a:pt x="3602" y="12606"/>
                  </a:lnTo>
                  <a:lnTo>
                    <a:pt x="3422" y="12726"/>
                  </a:lnTo>
                  <a:lnTo>
                    <a:pt x="3122" y="12846"/>
                  </a:lnTo>
                  <a:lnTo>
                    <a:pt x="2882" y="12906"/>
                  </a:lnTo>
                  <a:lnTo>
                    <a:pt x="2822" y="12906"/>
                  </a:lnTo>
                  <a:lnTo>
                    <a:pt x="2882" y="12966"/>
                  </a:lnTo>
                  <a:lnTo>
                    <a:pt x="3122" y="12966"/>
                  </a:lnTo>
                  <a:lnTo>
                    <a:pt x="3482" y="12906"/>
                  </a:lnTo>
                  <a:lnTo>
                    <a:pt x="3602" y="12846"/>
                  </a:lnTo>
                  <a:lnTo>
                    <a:pt x="4023" y="12846"/>
                  </a:lnTo>
                  <a:lnTo>
                    <a:pt x="3602" y="12966"/>
                  </a:lnTo>
                  <a:lnTo>
                    <a:pt x="3002" y="13206"/>
                  </a:lnTo>
                  <a:lnTo>
                    <a:pt x="2102" y="13506"/>
                  </a:lnTo>
                  <a:lnTo>
                    <a:pt x="1742" y="13686"/>
                  </a:lnTo>
                  <a:lnTo>
                    <a:pt x="2162" y="13626"/>
                  </a:lnTo>
                  <a:lnTo>
                    <a:pt x="3122" y="13506"/>
                  </a:lnTo>
                  <a:lnTo>
                    <a:pt x="3602" y="13446"/>
                  </a:lnTo>
                  <a:lnTo>
                    <a:pt x="3242" y="13566"/>
                  </a:lnTo>
                  <a:lnTo>
                    <a:pt x="2342" y="13926"/>
                  </a:lnTo>
                  <a:lnTo>
                    <a:pt x="1502" y="14346"/>
                  </a:lnTo>
                  <a:lnTo>
                    <a:pt x="1141" y="14587"/>
                  </a:lnTo>
                  <a:lnTo>
                    <a:pt x="1141" y="14587"/>
                  </a:lnTo>
                  <a:lnTo>
                    <a:pt x="1502" y="14467"/>
                  </a:lnTo>
                  <a:lnTo>
                    <a:pt x="2402" y="14226"/>
                  </a:lnTo>
                  <a:lnTo>
                    <a:pt x="2522" y="14226"/>
                  </a:lnTo>
                  <a:lnTo>
                    <a:pt x="2042" y="14587"/>
                  </a:lnTo>
                  <a:lnTo>
                    <a:pt x="1802" y="14827"/>
                  </a:lnTo>
                  <a:lnTo>
                    <a:pt x="2102" y="14647"/>
                  </a:lnTo>
                  <a:lnTo>
                    <a:pt x="2222" y="14647"/>
                  </a:lnTo>
                  <a:lnTo>
                    <a:pt x="1862" y="14827"/>
                  </a:lnTo>
                  <a:lnTo>
                    <a:pt x="961" y="15487"/>
                  </a:lnTo>
                  <a:lnTo>
                    <a:pt x="601" y="15787"/>
                  </a:lnTo>
                  <a:lnTo>
                    <a:pt x="2042" y="15127"/>
                  </a:lnTo>
                  <a:lnTo>
                    <a:pt x="2642" y="14827"/>
                  </a:lnTo>
                  <a:lnTo>
                    <a:pt x="1982" y="15367"/>
                  </a:lnTo>
                  <a:lnTo>
                    <a:pt x="1321" y="16087"/>
                  </a:lnTo>
                  <a:lnTo>
                    <a:pt x="361" y="17048"/>
                  </a:lnTo>
                  <a:lnTo>
                    <a:pt x="1" y="17468"/>
                  </a:lnTo>
                  <a:lnTo>
                    <a:pt x="1" y="17468"/>
                  </a:lnTo>
                  <a:lnTo>
                    <a:pt x="421" y="17108"/>
                  </a:lnTo>
                  <a:lnTo>
                    <a:pt x="1502" y="16327"/>
                  </a:lnTo>
                  <a:lnTo>
                    <a:pt x="2402" y="15667"/>
                  </a:lnTo>
                  <a:lnTo>
                    <a:pt x="3122" y="15247"/>
                  </a:lnTo>
                  <a:lnTo>
                    <a:pt x="2762" y="15667"/>
                  </a:lnTo>
                  <a:lnTo>
                    <a:pt x="2402" y="16087"/>
                  </a:lnTo>
                  <a:lnTo>
                    <a:pt x="2102" y="16687"/>
                  </a:lnTo>
                  <a:lnTo>
                    <a:pt x="1922" y="17228"/>
                  </a:lnTo>
                  <a:lnTo>
                    <a:pt x="1802" y="17588"/>
                  </a:lnTo>
                  <a:lnTo>
                    <a:pt x="1982" y="17288"/>
                  </a:lnTo>
                  <a:lnTo>
                    <a:pt x="2282" y="16808"/>
                  </a:lnTo>
                  <a:lnTo>
                    <a:pt x="2642" y="16327"/>
                  </a:lnTo>
                  <a:lnTo>
                    <a:pt x="2942" y="16027"/>
                  </a:lnTo>
                  <a:lnTo>
                    <a:pt x="2822" y="16327"/>
                  </a:lnTo>
                  <a:lnTo>
                    <a:pt x="2402" y="17588"/>
                  </a:lnTo>
                  <a:lnTo>
                    <a:pt x="2162" y="18248"/>
                  </a:lnTo>
                  <a:lnTo>
                    <a:pt x="2102" y="18848"/>
                  </a:lnTo>
                  <a:lnTo>
                    <a:pt x="2162" y="19209"/>
                  </a:lnTo>
                  <a:lnTo>
                    <a:pt x="2222" y="18848"/>
                  </a:lnTo>
                  <a:lnTo>
                    <a:pt x="2402" y="18308"/>
                  </a:lnTo>
                  <a:lnTo>
                    <a:pt x="2642" y="17708"/>
                  </a:lnTo>
                  <a:lnTo>
                    <a:pt x="3122" y="16868"/>
                  </a:lnTo>
                  <a:lnTo>
                    <a:pt x="3062" y="17348"/>
                  </a:lnTo>
                  <a:lnTo>
                    <a:pt x="3062" y="17888"/>
                  </a:lnTo>
                  <a:lnTo>
                    <a:pt x="3122" y="18488"/>
                  </a:lnTo>
                  <a:lnTo>
                    <a:pt x="3182" y="19028"/>
                  </a:lnTo>
                  <a:lnTo>
                    <a:pt x="3242" y="19389"/>
                  </a:lnTo>
                  <a:lnTo>
                    <a:pt x="3302" y="19569"/>
                  </a:lnTo>
                  <a:lnTo>
                    <a:pt x="3302" y="19389"/>
                  </a:lnTo>
                  <a:lnTo>
                    <a:pt x="3302" y="19028"/>
                  </a:lnTo>
                  <a:lnTo>
                    <a:pt x="3302" y="18488"/>
                  </a:lnTo>
                  <a:lnTo>
                    <a:pt x="3362" y="17888"/>
                  </a:lnTo>
                  <a:lnTo>
                    <a:pt x="3602" y="17048"/>
                  </a:lnTo>
                  <a:lnTo>
                    <a:pt x="3662" y="16687"/>
                  </a:lnTo>
                  <a:lnTo>
                    <a:pt x="3783" y="16507"/>
                  </a:lnTo>
                  <a:lnTo>
                    <a:pt x="3843" y="16267"/>
                  </a:lnTo>
                  <a:lnTo>
                    <a:pt x="3963" y="16027"/>
                  </a:lnTo>
                  <a:lnTo>
                    <a:pt x="4023" y="15847"/>
                  </a:lnTo>
                  <a:lnTo>
                    <a:pt x="3903" y="16507"/>
                  </a:lnTo>
                  <a:lnTo>
                    <a:pt x="3903" y="17228"/>
                  </a:lnTo>
                  <a:lnTo>
                    <a:pt x="3963" y="17888"/>
                  </a:lnTo>
                  <a:lnTo>
                    <a:pt x="4083" y="18428"/>
                  </a:lnTo>
                  <a:lnTo>
                    <a:pt x="4143" y="18668"/>
                  </a:lnTo>
                  <a:lnTo>
                    <a:pt x="4203" y="18848"/>
                  </a:lnTo>
                  <a:lnTo>
                    <a:pt x="4203" y="18668"/>
                  </a:lnTo>
                  <a:lnTo>
                    <a:pt x="4143" y="18428"/>
                  </a:lnTo>
                  <a:lnTo>
                    <a:pt x="4143" y="17888"/>
                  </a:lnTo>
                  <a:lnTo>
                    <a:pt x="4203" y="17228"/>
                  </a:lnTo>
                  <a:lnTo>
                    <a:pt x="4323" y="16748"/>
                  </a:lnTo>
                  <a:lnTo>
                    <a:pt x="4383" y="16327"/>
                  </a:lnTo>
                  <a:lnTo>
                    <a:pt x="4323" y="16808"/>
                  </a:lnTo>
                  <a:lnTo>
                    <a:pt x="4203" y="17348"/>
                  </a:lnTo>
                  <a:lnTo>
                    <a:pt x="4203" y="17828"/>
                  </a:lnTo>
                  <a:lnTo>
                    <a:pt x="4263" y="18188"/>
                  </a:lnTo>
                  <a:lnTo>
                    <a:pt x="4323" y="17828"/>
                  </a:lnTo>
                  <a:lnTo>
                    <a:pt x="4443" y="17408"/>
                  </a:lnTo>
                  <a:lnTo>
                    <a:pt x="4623" y="16868"/>
                  </a:lnTo>
                  <a:lnTo>
                    <a:pt x="5043" y="15907"/>
                  </a:lnTo>
                  <a:lnTo>
                    <a:pt x="5103" y="15727"/>
                  </a:lnTo>
                  <a:lnTo>
                    <a:pt x="5103" y="16387"/>
                  </a:lnTo>
                  <a:lnTo>
                    <a:pt x="5163" y="17048"/>
                  </a:lnTo>
                  <a:lnTo>
                    <a:pt x="5283" y="17588"/>
                  </a:lnTo>
                  <a:lnTo>
                    <a:pt x="5463" y="17948"/>
                  </a:lnTo>
                  <a:lnTo>
                    <a:pt x="5403" y="17588"/>
                  </a:lnTo>
                  <a:lnTo>
                    <a:pt x="5403" y="17048"/>
                  </a:lnTo>
                  <a:lnTo>
                    <a:pt x="5403" y="16387"/>
                  </a:lnTo>
                  <a:lnTo>
                    <a:pt x="5523" y="15787"/>
                  </a:lnTo>
                  <a:lnTo>
                    <a:pt x="5703" y="15187"/>
                  </a:lnTo>
                  <a:lnTo>
                    <a:pt x="5703" y="15127"/>
                  </a:lnTo>
                  <a:lnTo>
                    <a:pt x="5763" y="15547"/>
                  </a:lnTo>
                  <a:lnTo>
                    <a:pt x="5883" y="15967"/>
                  </a:lnTo>
                  <a:lnTo>
                    <a:pt x="6064" y="16447"/>
                  </a:lnTo>
                  <a:lnTo>
                    <a:pt x="6184" y="16808"/>
                  </a:lnTo>
                  <a:lnTo>
                    <a:pt x="6364" y="17048"/>
                  </a:lnTo>
                  <a:lnTo>
                    <a:pt x="6304" y="16808"/>
                  </a:lnTo>
                  <a:lnTo>
                    <a:pt x="6244" y="16387"/>
                  </a:lnTo>
                  <a:lnTo>
                    <a:pt x="6184" y="15967"/>
                  </a:lnTo>
                  <a:lnTo>
                    <a:pt x="6244" y="15187"/>
                  </a:lnTo>
                  <a:lnTo>
                    <a:pt x="6364" y="15847"/>
                  </a:lnTo>
                  <a:lnTo>
                    <a:pt x="6604" y="16627"/>
                  </a:lnTo>
                  <a:lnTo>
                    <a:pt x="6724" y="16928"/>
                  </a:lnTo>
                  <a:lnTo>
                    <a:pt x="6904" y="17348"/>
                  </a:lnTo>
                  <a:lnTo>
                    <a:pt x="7084" y="17708"/>
                  </a:lnTo>
                  <a:lnTo>
                    <a:pt x="7324" y="17948"/>
                  </a:lnTo>
                  <a:lnTo>
                    <a:pt x="7204" y="17648"/>
                  </a:lnTo>
                  <a:lnTo>
                    <a:pt x="7024" y="17168"/>
                  </a:lnTo>
                  <a:lnTo>
                    <a:pt x="6904" y="16567"/>
                  </a:lnTo>
                  <a:lnTo>
                    <a:pt x="6784" y="15247"/>
                  </a:lnTo>
                  <a:lnTo>
                    <a:pt x="7084" y="15847"/>
                  </a:lnTo>
                  <a:lnTo>
                    <a:pt x="7264" y="16327"/>
                  </a:lnTo>
                  <a:lnTo>
                    <a:pt x="7384" y="16567"/>
                  </a:lnTo>
                  <a:lnTo>
                    <a:pt x="7324" y="16267"/>
                  </a:lnTo>
                  <a:lnTo>
                    <a:pt x="7264" y="15427"/>
                  </a:lnTo>
                  <a:lnTo>
                    <a:pt x="7264" y="14527"/>
                  </a:lnTo>
                  <a:lnTo>
                    <a:pt x="7324" y="14166"/>
                  </a:lnTo>
                  <a:lnTo>
                    <a:pt x="7384" y="14406"/>
                  </a:lnTo>
                  <a:lnTo>
                    <a:pt x="7564" y="15427"/>
                  </a:lnTo>
                  <a:lnTo>
                    <a:pt x="7684" y="15907"/>
                  </a:lnTo>
                  <a:lnTo>
                    <a:pt x="7864" y="16327"/>
                  </a:lnTo>
                  <a:lnTo>
                    <a:pt x="8044" y="16627"/>
                  </a:lnTo>
                  <a:lnTo>
                    <a:pt x="8104" y="16687"/>
                  </a:lnTo>
                  <a:lnTo>
                    <a:pt x="8044" y="16567"/>
                  </a:lnTo>
                  <a:lnTo>
                    <a:pt x="7984" y="16327"/>
                  </a:lnTo>
                  <a:lnTo>
                    <a:pt x="7924" y="15907"/>
                  </a:lnTo>
                  <a:lnTo>
                    <a:pt x="7864" y="15367"/>
                  </a:lnTo>
                  <a:lnTo>
                    <a:pt x="7864" y="14827"/>
                  </a:lnTo>
                  <a:lnTo>
                    <a:pt x="7864" y="14286"/>
                  </a:lnTo>
                  <a:lnTo>
                    <a:pt x="7984" y="14827"/>
                  </a:lnTo>
                  <a:lnTo>
                    <a:pt x="8224" y="15547"/>
                  </a:lnTo>
                  <a:lnTo>
                    <a:pt x="8284" y="15847"/>
                  </a:lnTo>
                  <a:lnTo>
                    <a:pt x="8284" y="15127"/>
                  </a:lnTo>
                  <a:lnTo>
                    <a:pt x="8465" y="16027"/>
                  </a:lnTo>
                  <a:lnTo>
                    <a:pt x="8525" y="16387"/>
                  </a:lnTo>
                  <a:lnTo>
                    <a:pt x="8164" y="16748"/>
                  </a:lnTo>
                  <a:lnTo>
                    <a:pt x="7624" y="17408"/>
                  </a:lnTo>
                  <a:lnTo>
                    <a:pt x="7504" y="17588"/>
                  </a:lnTo>
                  <a:lnTo>
                    <a:pt x="7444" y="17708"/>
                  </a:lnTo>
                  <a:lnTo>
                    <a:pt x="7504" y="17648"/>
                  </a:lnTo>
                  <a:lnTo>
                    <a:pt x="7684" y="17468"/>
                  </a:lnTo>
                  <a:lnTo>
                    <a:pt x="8284" y="16928"/>
                  </a:lnTo>
                  <a:lnTo>
                    <a:pt x="8585" y="16748"/>
                  </a:lnTo>
                  <a:lnTo>
                    <a:pt x="8645" y="16868"/>
                  </a:lnTo>
                  <a:lnTo>
                    <a:pt x="8164" y="17468"/>
                  </a:lnTo>
                  <a:lnTo>
                    <a:pt x="7864" y="17888"/>
                  </a:lnTo>
                  <a:lnTo>
                    <a:pt x="7744" y="18248"/>
                  </a:lnTo>
                  <a:lnTo>
                    <a:pt x="7624" y="18488"/>
                  </a:lnTo>
                  <a:lnTo>
                    <a:pt x="7804" y="18248"/>
                  </a:lnTo>
                  <a:lnTo>
                    <a:pt x="8164" y="17768"/>
                  </a:lnTo>
                  <a:lnTo>
                    <a:pt x="8044" y="18188"/>
                  </a:lnTo>
                  <a:lnTo>
                    <a:pt x="7984" y="18488"/>
                  </a:lnTo>
                  <a:lnTo>
                    <a:pt x="7924" y="18548"/>
                  </a:lnTo>
                  <a:lnTo>
                    <a:pt x="7744" y="18788"/>
                  </a:lnTo>
                  <a:lnTo>
                    <a:pt x="7624" y="18908"/>
                  </a:lnTo>
                  <a:lnTo>
                    <a:pt x="7744" y="18848"/>
                  </a:lnTo>
                  <a:lnTo>
                    <a:pt x="7984" y="18788"/>
                  </a:lnTo>
                  <a:lnTo>
                    <a:pt x="7684" y="19028"/>
                  </a:lnTo>
                  <a:lnTo>
                    <a:pt x="7384" y="19389"/>
                  </a:lnTo>
                  <a:lnTo>
                    <a:pt x="7144" y="19689"/>
                  </a:lnTo>
                  <a:lnTo>
                    <a:pt x="7444" y="19509"/>
                  </a:lnTo>
                  <a:lnTo>
                    <a:pt x="7864" y="19269"/>
                  </a:lnTo>
                  <a:lnTo>
                    <a:pt x="7984" y="19209"/>
                  </a:lnTo>
                  <a:lnTo>
                    <a:pt x="8044" y="19269"/>
                  </a:lnTo>
                  <a:lnTo>
                    <a:pt x="8044" y="19209"/>
                  </a:lnTo>
                  <a:lnTo>
                    <a:pt x="8104" y="19149"/>
                  </a:lnTo>
                  <a:lnTo>
                    <a:pt x="8104" y="19209"/>
                  </a:lnTo>
                  <a:lnTo>
                    <a:pt x="8044" y="19269"/>
                  </a:lnTo>
                  <a:lnTo>
                    <a:pt x="7924" y="19389"/>
                  </a:lnTo>
                  <a:lnTo>
                    <a:pt x="7684" y="19629"/>
                  </a:lnTo>
                  <a:lnTo>
                    <a:pt x="7504" y="19929"/>
                  </a:lnTo>
                  <a:lnTo>
                    <a:pt x="7264" y="20409"/>
                  </a:lnTo>
                  <a:lnTo>
                    <a:pt x="7204" y="20649"/>
                  </a:lnTo>
                  <a:lnTo>
                    <a:pt x="7324" y="20469"/>
                  </a:lnTo>
                  <a:lnTo>
                    <a:pt x="7684" y="20049"/>
                  </a:lnTo>
                  <a:lnTo>
                    <a:pt x="7924" y="19869"/>
                  </a:lnTo>
                  <a:lnTo>
                    <a:pt x="8164" y="19689"/>
                  </a:lnTo>
                  <a:lnTo>
                    <a:pt x="8284" y="19629"/>
                  </a:lnTo>
                  <a:lnTo>
                    <a:pt x="8284" y="19689"/>
                  </a:lnTo>
                  <a:lnTo>
                    <a:pt x="8044" y="19929"/>
                  </a:lnTo>
                  <a:lnTo>
                    <a:pt x="7744" y="20289"/>
                  </a:lnTo>
                  <a:lnTo>
                    <a:pt x="7384" y="20769"/>
                  </a:lnTo>
                  <a:lnTo>
                    <a:pt x="7384" y="20769"/>
                  </a:lnTo>
                  <a:lnTo>
                    <a:pt x="7924" y="20409"/>
                  </a:lnTo>
                  <a:lnTo>
                    <a:pt x="8104" y="20349"/>
                  </a:lnTo>
                  <a:lnTo>
                    <a:pt x="7864" y="20649"/>
                  </a:lnTo>
                  <a:lnTo>
                    <a:pt x="7624" y="21129"/>
                  </a:lnTo>
                  <a:lnTo>
                    <a:pt x="7444" y="21670"/>
                  </a:lnTo>
                  <a:lnTo>
                    <a:pt x="7384" y="21850"/>
                  </a:lnTo>
                  <a:lnTo>
                    <a:pt x="7504" y="21730"/>
                  </a:lnTo>
                  <a:lnTo>
                    <a:pt x="7804" y="21249"/>
                  </a:lnTo>
                  <a:lnTo>
                    <a:pt x="8044" y="20949"/>
                  </a:lnTo>
                  <a:lnTo>
                    <a:pt x="8044" y="20949"/>
                  </a:lnTo>
                  <a:lnTo>
                    <a:pt x="7984" y="21069"/>
                  </a:lnTo>
                  <a:lnTo>
                    <a:pt x="7864" y="21309"/>
                  </a:lnTo>
                  <a:lnTo>
                    <a:pt x="7864" y="21550"/>
                  </a:lnTo>
                  <a:lnTo>
                    <a:pt x="7864" y="21670"/>
                  </a:lnTo>
                  <a:lnTo>
                    <a:pt x="7924" y="21550"/>
                  </a:lnTo>
                  <a:lnTo>
                    <a:pt x="8044" y="21369"/>
                  </a:lnTo>
                  <a:lnTo>
                    <a:pt x="8164" y="21249"/>
                  </a:lnTo>
                  <a:lnTo>
                    <a:pt x="8465" y="21009"/>
                  </a:lnTo>
                  <a:lnTo>
                    <a:pt x="8465" y="21009"/>
                  </a:lnTo>
                  <a:lnTo>
                    <a:pt x="8405" y="21069"/>
                  </a:lnTo>
                  <a:lnTo>
                    <a:pt x="8345" y="21369"/>
                  </a:lnTo>
                  <a:lnTo>
                    <a:pt x="8284" y="21850"/>
                  </a:lnTo>
                  <a:lnTo>
                    <a:pt x="8284" y="22090"/>
                  </a:lnTo>
                  <a:lnTo>
                    <a:pt x="8284" y="22270"/>
                  </a:lnTo>
                  <a:lnTo>
                    <a:pt x="8345" y="22390"/>
                  </a:lnTo>
                  <a:lnTo>
                    <a:pt x="8405" y="22450"/>
                  </a:lnTo>
                  <a:lnTo>
                    <a:pt x="8405" y="22390"/>
                  </a:lnTo>
                  <a:lnTo>
                    <a:pt x="8405" y="22270"/>
                  </a:lnTo>
                  <a:lnTo>
                    <a:pt x="8525" y="21910"/>
                  </a:lnTo>
                  <a:lnTo>
                    <a:pt x="8705" y="21490"/>
                  </a:lnTo>
                  <a:lnTo>
                    <a:pt x="8765" y="21369"/>
                  </a:lnTo>
                  <a:lnTo>
                    <a:pt x="8825" y="21369"/>
                  </a:lnTo>
                  <a:lnTo>
                    <a:pt x="8765" y="21430"/>
                  </a:lnTo>
                  <a:lnTo>
                    <a:pt x="8705" y="21790"/>
                  </a:lnTo>
                  <a:lnTo>
                    <a:pt x="8645" y="22330"/>
                  </a:lnTo>
                  <a:lnTo>
                    <a:pt x="8705" y="22630"/>
                  </a:lnTo>
                  <a:lnTo>
                    <a:pt x="8705" y="22870"/>
                  </a:lnTo>
                  <a:lnTo>
                    <a:pt x="8825" y="23050"/>
                  </a:lnTo>
                  <a:lnTo>
                    <a:pt x="8825" y="22990"/>
                  </a:lnTo>
                  <a:lnTo>
                    <a:pt x="8825" y="22870"/>
                  </a:lnTo>
                  <a:lnTo>
                    <a:pt x="8825" y="22630"/>
                  </a:lnTo>
                  <a:lnTo>
                    <a:pt x="8885" y="22390"/>
                  </a:lnTo>
                  <a:lnTo>
                    <a:pt x="8945" y="22510"/>
                  </a:lnTo>
                  <a:lnTo>
                    <a:pt x="9005" y="22810"/>
                  </a:lnTo>
                  <a:lnTo>
                    <a:pt x="9185" y="23230"/>
                  </a:lnTo>
                  <a:lnTo>
                    <a:pt x="9305" y="23530"/>
                  </a:lnTo>
                  <a:lnTo>
                    <a:pt x="9485" y="23831"/>
                  </a:lnTo>
                  <a:lnTo>
                    <a:pt x="9605" y="24011"/>
                  </a:lnTo>
                  <a:lnTo>
                    <a:pt x="9665" y="24071"/>
                  </a:lnTo>
                  <a:lnTo>
                    <a:pt x="9665" y="23951"/>
                  </a:lnTo>
                  <a:lnTo>
                    <a:pt x="9545" y="23771"/>
                  </a:lnTo>
                  <a:lnTo>
                    <a:pt x="9365" y="23110"/>
                  </a:lnTo>
                  <a:lnTo>
                    <a:pt x="9305" y="22450"/>
                  </a:lnTo>
                  <a:lnTo>
                    <a:pt x="9365" y="22150"/>
                  </a:lnTo>
                  <a:lnTo>
                    <a:pt x="9485" y="22390"/>
                  </a:lnTo>
                  <a:lnTo>
                    <a:pt x="9605" y="22510"/>
                  </a:lnTo>
                  <a:lnTo>
                    <a:pt x="9845" y="22750"/>
                  </a:lnTo>
                  <a:lnTo>
                    <a:pt x="10145" y="22990"/>
                  </a:lnTo>
                  <a:lnTo>
                    <a:pt x="10505" y="23230"/>
                  </a:lnTo>
                  <a:lnTo>
                    <a:pt x="10866" y="23410"/>
                  </a:lnTo>
                  <a:lnTo>
                    <a:pt x="11166" y="23530"/>
                  </a:lnTo>
                  <a:lnTo>
                    <a:pt x="11406" y="23590"/>
                  </a:lnTo>
                  <a:lnTo>
                    <a:pt x="11166" y="23470"/>
                  </a:lnTo>
                  <a:lnTo>
                    <a:pt x="10926" y="23290"/>
                  </a:lnTo>
                  <a:lnTo>
                    <a:pt x="10625" y="23050"/>
                  </a:lnTo>
                  <a:lnTo>
                    <a:pt x="10325" y="22750"/>
                  </a:lnTo>
                  <a:lnTo>
                    <a:pt x="10145" y="22510"/>
                  </a:lnTo>
                  <a:lnTo>
                    <a:pt x="9965" y="22270"/>
                  </a:lnTo>
                  <a:lnTo>
                    <a:pt x="10085" y="22330"/>
                  </a:lnTo>
                  <a:lnTo>
                    <a:pt x="10625" y="22570"/>
                  </a:lnTo>
                  <a:lnTo>
                    <a:pt x="10806" y="22630"/>
                  </a:lnTo>
                  <a:lnTo>
                    <a:pt x="10866" y="22630"/>
                  </a:lnTo>
                  <a:lnTo>
                    <a:pt x="10806" y="22570"/>
                  </a:lnTo>
                  <a:lnTo>
                    <a:pt x="10686" y="22510"/>
                  </a:lnTo>
                  <a:lnTo>
                    <a:pt x="10265" y="22150"/>
                  </a:lnTo>
                  <a:lnTo>
                    <a:pt x="9845" y="21730"/>
                  </a:lnTo>
                  <a:lnTo>
                    <a:pt x="9725" y="21610"/>
                  </a:lnTo>
                  <a:lnTo>
                    <a:pt x="10385" y="21790"/>
                  </a:lnTo>
                  <a:lnTo>
                    <a:pt x="10986" y="21970"/>
                  </a:lnTo>
                  <a:lnTo>
                    <a:pt x="11226" y="21970"/>
                  </a:lnTo>
                  <a:lnTo>
                    <a:pt x="10986" y="21850"/>
                  </a:lnTo>
                  <a:lnTo>
                    <a:pt x="10445" y="21610"/>
                  </a:lnTo>
                  <a:lnTo>
                    <a:pt x="9965" y="21249"/>
                  </a:lnTo>
                  <a:lnTo>
                    <a:pt x="10085" y="21309"/>
                  </a:lnTo>
                  <a:lnTo>
                    <a:pt x="10265" y="21369"/>
                  </a:lnTo>
                  <a:lnTo>
                    <a:pt x="10686" y="21550"/>
                  </a:lnTo>
                  <a:lnTo>
                    <a:pt x="11106" y="21610"/>
                  </a:lnTo>
                  <a:lnTo>
                    <a:pt x="11946" y="21610"/>
                  </a:lnTo>
                  <a:lnTo>
                    <a:pt x="12186" y="21550"/>
                  </a:lnTo>
                  <a:lnTo>
                    <a:pt x="11946" y="21550"/>
                  </a:lnTo>
                  <a:lnTo>
                    <a:pt x="11586" y="21490"/>
                  </a:lnTo>
                  <a:lnTo>
                    <a:pt x="11166" y="21369"/>
                  </a:lnTo>
                  <a:lnTo>
                    <a:pt x="10746" y="21249"/>
                  </a:lnTo>
                  <a:lnTo>
                    <a:pt x="10445" y="21009"/>
                  </a:lnTo>
                  <a:lnTo>
                    <a:pt x="10265" y="20949"/>
                  </a:lnTo>
                  <a:lnTo>
                    <a:pt x="10205" y="20889"/>
                  </a:lnTo>
                  <a:lnTo>
                    <a:pt x="10085" y="20769"/>
                  </a:lnTo>
                  <a:lnTo>
                    <a:pt x="10085" y="20769"/>
                  </a:lnTo>
                  <a:lnTo>
                    <a:pt x="10265" y="20829"/>
                  </a:lnTo>
                  <a:lnTo>
                    <a:pt x="10686" y="20949"/>
                  </a:lnTo>
                  <a:lnTo>
                    <a:pt x="11166" y="21009"/>
                  </a:lnTo>
                  <a:lnTo>
                    <a:pt x="11646" y="21009"/>
                  </a:lnTo>
                  <a:lnTo>
                    <a:pt x="12006" y="20949"/>
                  </a:lnTo>
                  <a:lnTo>
                    <a:pt x="12306" y="20829"/>
                  </a:lnTo>
                  <a:lnTo>
                    <a:pt x="12006" y="20829"/>
                  </a:lnTo>
                  <a:lnTo>
                    <a:pt x="11646" y="20889"/>
                  </a:lnTo>
                  <a:lnTo>
                    <a:pt x="11226" y="20829"/>
                  </a:lnTo>
                  <a:lnTo>
                    <a:pt x="10686" y="20589"/>
                  </a:lnTo>
                  <a:lnTo>
                    <a:pt x="10265" y="20409"/>
                  </a:lnTo>
                  <a:lnTo>
                    <a:pt x="10565" y="20529"/>
                  </a:lnTo>
                  <a:lnTo>
                    <a:pt x="10926" y="20589"/>
                  </a:lnTo>
                  <a:lnTo>
                    <a:pt x="11346" y="20649"/>
                  </a:lnTo>
                  <a:lnTo>
                    <a:pt x="11706" y="20709"/>
                  </a:lnTo>
                  <a:lnTo>
                    <a:pt x="11946" y="20709"/>
                  </a:lnTo>
                  <a:lnTo>
                    <a:pt x="11706" y="20649"/>
                  </a:lnTo>
                  <a:lnTo>
                    <a:pt x="10986" y="20409"/>
                  </a:lnTo>
                  <a:lnTo>
                    <a:pt x="10686" y="20229"/>
                  </a:lnTo>
                  <a:lnTo>
                    <a:pt x="10385" y="19989"/>
                  </a:lnTo>
                  <a:lnTo>
                    <a:pt x="10025" y="19749"/>
                  </a:lnTo>
                  <a:lnTo>
                    <a:pt x="9845" y="19629"/>
                  </a:lnTo>
                  <a:lnTo>
                    <a:pt x="10085" y="19689"/>
                  </a:lnTo>
                  <a:lnTo>
                    <a:pt x="10565" y="19809"/>
                  </a:lnTo>
                  <a:lnTo>
                    <a:pt x="10926" y="19869"/>
                  </a:lnTo>
                  <a:lnTo>
                    <a:pt x="11346" y="19929"/>
                  </a:lnTo>
                  <a:lnTo>
                    <a:pt x="11766" y="19929"/>
                  </a:lnTo>
                  <a:lnTo>
                    <a:pt x="12126" y="19869"/>
                  </a:lnTo>
                  <a:lnTo>
                    <a:pt x="12366" y="19809"/>
                  </a:lnTo>
                  <a:lnTo>
                    <a:pt x="11766" y="19809"/>
                  </a:lnTo>
                  <a:lnTo>
                    <a:pt x="11406" y="19689"/>
                  </a:lnTo>
                  <a:lnTo>
                    <a:pt x="10686" y="19449"/>
                  </a:lnTo>
                  <a:lnTo>
                    <a:pt x="12246" y="19449"/>
                  </a:lnTo>
                  <a:lnTo>
                    <a:pt x="12606" y="19329"/>
                  </a:lnTo>
                  <a:lnTo>
                    <a:pt x="12846" y="19269"/>
                  </a:lnTo>
                  <a:lnTo>
                    <a:pt x="12906" y="19209"/>
                  </a:lnTo>
                  <a:lnTo>
                    <a:pt x="12846" y="19209"/>
                  </a:lnTo>
                  <a:lnTo>
                    <a:pt x="12606" y="19269"/>
                  </a:lnTo>
                  <a:lnTo>
                    <a:pt x="12246" y="19269"/>
                  </a:lnTo>
                  <a:lnTo>
                    <a:pt x="11826" y="19209"/>
                  </a:lnTo>
                  <a:lnTo>
                    <a:pt x="11346" y="19149"/>
                  </a:lnTo>
                  <a:lnTo>
                    <a:pt x="12126" y="18968"/>
                  </a:lnTo>
                  <a:lnTo>
                    <a:pt x="11466" y="18968"/>
                  </a:lnTo>
                  <a:lnTo>
                    <a:pt x="12246" y="18848"/>
                  </a:lnTo>
                  <a:lnTo>
                    <a:pt x="13147" y="18608"/>
                  </a:lnTo>
                  <a:lnTo>
                    <a:pt x="13387" y="18488"/>
                  </a:lnTo>
                  <a:lnTo>
                    <a:pt x="13447" y="18428"/>
                  </a:lnTo>
                  <a:lnTo>
                    <a:pt x="13387" y="18428"/>
                  </a:lnTo>
                  <a:lnTo>
                    <a:pt x="13087" y="18548"/>
                  </a:lnTo>
                  <a:lnTo>
                    <a:pt x="12186" y="18608"/>
                  </a:lnTo>
                  <a:lnTo>
                    <a:pt x="11946" y="18608"/>
                  </a:lnTo>
                  <a:lnTo>
                    <a:pt x="12666" y="18368"/>
                  </a:lnTo>
                  <a:lnTo>
                    <a:pt x="12906" y="18248"/>
                  </a:lnTo>
                  <a:lnTo>
                    <a:pt x="13327" y="18188"/>
                  </a:lnTo>
                  <a:lnTo>
                    <a:pt x="13687" y="18128"/>
                  </a:lnTo>
                  <a:lnTo>
                    <a:pt x="13327" y="18128"/>
                  </a:lnTo>
                  <a:lnTo>
                    <a:pt x="12486" y="18068"/>
                  </a:lnTo>
                  <a:lnTo>
                    <a:pt x="11706" y="18008"/>
                  </a:lnTo>
                  <a:lnTo>
                    <a:pt x="11826" y="17948"/>
                  </a:lnTo>
                  <a:lnTo>
                    <a:pt x="12066" y="17828"/>
                  </a:lnTo>
                  <a:lnTo>
                    <a:pt x="12126" y="17768"/>
                  </a:lnTo>
                  <a:lnTo>
                    <a:pt x="12726" y="17768"/>
                  </a:lnTo>
                  <a:lnTo>
                    <a:pt x="12366" y="17708"/>
                  </a:lnTo>
                  <a:lnTo>
                    <a:pt x="12906" y="17648"/>
                  </a:lnTo>
                  <a:lnTo>
                    <a:pt x="13147" y="17648"/>
                  </a:lnTo>
                  <a:lnTo>
                    <a:pt x="12906" y="17588"/>
                  </a:lnTo>
                  <a:lnTo>
                    <a:pt x="12246" y="17468"/>
                  </a:lnTo>
                  <a:lnTo>
                    <a:pt x="12426" y="17348"/>
                  </a:lnTo>
                  <a:lnTo>
                    <a:pt x="12486" y="17348"/>
                  </a:lnTo>
                  <a:lnTo>
                    <a:pt x="12726" y="17408"/>
                  </a:lnTo>
                  <a:lnTo>
                    <a:pt x="13267" y="17588"/>
                  </a:lnTo>
                  <a:lnTo>
                    <a:pt x="13567" y="17648"/>
                  </a:lnTo>
                  <a:lnTo>
                    <a:pt x="13627" y="17648"/>
                  </a:lnTo>
                  <a:lnTo>
                    <a:pt x="13567" y="17588"/>
                  </a:lnTo>
                  <a:lnTo>
                    <a:pt x="13327" y="17528"/>
                  </a:lnTo>
                  <a:lnTo>
                    <a:pt x="12966" y="17348"/>
                  </a:lnTo>
                  <a:lnTo>
                    <a:pt x="12606" y="17048"/>
                  </a:lnTo>
                  <a:lnTo>
                    <a:pt x="12306" y="16748"/>
                  </a:lnTo>
                  <a:lnTo>
                    <a:pt x="12006" y="16447"/>
                  </a:lnTo>
                  <a:lnTo>
                    <a:pt x="11946" y="16327"/>
                  </a:lnTo>
                  <a:lnTo>
                    <a:pt x="11826" y="16207"/>
                  </a:lnTo>
                  <a:lnTo>
                    <a:pt x="11766" y="16027"/>
                  </a:lnTo>
                  <a:lnTo>
                    <a:pt x="11526" y="15667"/>
                  </a:lnTo>
                  <a:lnTo>
                    <a:pt x="11586" y="15547"/>
                  </a:lnTo>
                  <a:lnTo>
                    <a:pt x="11646" y="15727"/>
                  </a:lnTo>
                  <a:lnTo>
                    <a:pt x="11766" y="15967"/>
                  </a:lnTo>
                  <a:lnTo>
                    <a:pt x="11946" y="16267"/>
                  </a:lnTo>
                  <a:lnTo>
                    <a:pt x="12186" y="16507"/>
                  </a:lnTo>
                  <a:lnTo>
                    <a:pt x="12486" y="16748"/>
                  </a:lnTo>
                  <a:lnTo>
                    <a:pt x="12726" y="16928"/>
                  </a:lnTo>
                  <a:lnTo>
                    <a:pt x="12906" y="17048"/>
                  </a:lnTo>
                  <a:lnTo>
                    <a:pt x="12966" y="17048"/>
                  </a:lnTo>
                  <a:lnTo>
                    <a:pt x="12906" y="16988"/>
                  </a:lnTo>
                  <a:lnTo>
                    <a:pt x="12786" y="16868"/>
                  </a:lnTo>
                  <a:lnTo>
                    <a:pt x="12546" y="16627"/>
                  </a:lnTo>
                  <a:lnTo>
                    <a:pt x="12366" y="16387"/>
                  </a:lnTo>
                  <a:lnTo>
                    <a:pt x="12246" y="16087"/>
                  </a:lnTo>
                  <a:lnTo>
                    <a:pt x="12126" y="15787"/>
                  </a:lnTo>
                  <a:lnTo>
                    <a:pt x="12066" y="15547"/>
                  </a:lnTo>
                  <a:lnTo>
                    <a:pt x="12006" y="15427"/>
                  </a:lnTo>
                  <a:lnTo>
                    <a:pt x="11946" y="15247"/>
                  </a:lnTo>
                  <a:lnTo>
                    <a:pt x="12066" y="15487"/>
                  </a:lnTo>
                  <a:lnTo>
                    <a:pt x="12246" y="15787"/>
                  </a:lnTo>
                  <a:lnTo>
                    <a:pt x="12486" y="16027"/>
                  </a:lnTo>
                  <a:lnTo>
                    <a:pt x="12726" y="16267"/>
                  </a:lnTo>
                  <a:lnTo>
                    <a:pt x="12966" y="16447"/>
                  </a:lnTo>
                  <a:lnTo>
                    <a:pt x="13147" y="16567"/>
                  </a:lnTo>
                  <a:lnTo>
                    <a:pt x="13027" y="16387"/>
                  </a:lnTo>
                  <a:lnTo>
                    <a:pt x="12666" y="15907"/>
                  </a:lnTo>
                  <a:lnTo>
                    <a:pt x="12426" y="15367"/>
                  </a:lnTo>
                  <a:lnTo>
                    <a:pt x="12366" y="15007"/>
                  </a:lnTo>
                  <a:lnTo>
                    <a:pt x="12306" y="14827"/>
                  </a:lnTo>
                  <a:lnTo>
                    <a:pt x="12426" y="14767"/>
                  </a:lnTo>
                  <a:lnTo>
                    <a:pt x="12486" y="15007"/>
                  </a:lnTo>
                  <a:lnTo>
                    <a:pt x="12786" y="15367"/>
                  </a:lnTo>
                  <a:lnTo>
                    <a:pt x="13207" y="15847"/>
                  </a:lnTo>
                  <a:lnTo>
                    <a:pt x="13507" y="16087"/>
                  </a:lnTo>
                  <a:lnTo>
                    <a:pt x="13747" y="16267"/>
                  </a:lnTo>
                  <a:lnTo>
                    <a:pt x="13927" y="16387"/>
                  </a:lnTo>
                  <a:lnTo>
                    <a:pt x="13987" y="16387"/>
                  </a:lnTo>
                  <a:lnTo>
                    <a:pt x="13927" y="16327"/>
                  </a:lnTo>
                  <a:lnTo>
                    <a:pt x="13807" y="16207"/>
                  </a:lnTo>
                  <a:lnTo>
                    <a:pt x="13627" y="15967"/>
                  </a:lnTo>
                  <a:lnTo>
                    <a:pt x="13387" y="15727"/>
                  </a:lnTo>
                  <a:lnTo>
                    <a:pt x="13267" y="15487"/>
                  </a:lnTo>
                  <a:lnTo>
                    <a:pt x="13807" y="15907"/>
                  </a:lnTo>
                  <a:lnTo>
                    <a:pt x="14167" y="16087"/>
                  </a:lnTo>
                  <a:lnTo>
                    <a:pt x="14467" y="16207"/>
                  </a:lnTo>
                  <a:lnTo>
                    <a:pt x="14647" y="16327"/>
                  </a:lnTo>
                  <a:lnTo>
                    <a:pt x="14767" y="16327"/>
                  </a:lnTo>
                  <a:lnTo>
                    <a:pt x="14707" y="16267"/>
                  </a:lnTo>
                  <a:lnTo>
                    <a:pt x="14467" y="16147"/>
                  </a:lnTo>
                  <a:lnTo>
                    <a:pt x="14227" y="15967"/>
                  </a:lnTo>
                  <a:lnTo>
                    <a:pt x="13927" y="15727"/>
                  </a:lnTo>
                  <a:lnTo>
                    <a:pt x="13927" y="15667"/>
                  </a:lnTo>
                  <a:lnTo>
                    <a:pt x="14467" y="16027"/>
                  </a:lnTo>
                  <a:lnTo>
                    <a:pt x="14647" y="16087"/>
                  </a:lnTo>
                  <a:lnTo>
                    <a:pt x="14647" y="16087"/>
                  </a:lnTo>
                  <a:lnTo>
                    <a:pt x="14467" y="15967"/>
                  </a:lnTo>
                  <a:lnTo>
                    <a:pt x="14047" y="15487"/>
                  </a:lnTo>
                  <a:lnTo>
                    <a:pt x="13687" y="14947"/>
                  </a:lnTo>
                  <a:lnTo>
                    <a:pt x="13807" y="15067"/>
                  </a:lnTo>
                  <a:lnTo>
                    <a:pt x="14407" y="15547"/>
                  </a:lnTo>
                  <a:lnTo>
                    <a:pt x="15007" y="15907"/>
                  </a:lnTo>
                  <a:lnTo>
                    <a:pt x="15247" y="15967"/>
                  </a:lnTo>
                  <a:lnTo>
                    <a:pt x="15247" y="15967"/>
                  </a:lnTo>
                  <a:lnTo>
                    <a:pt x="15067" y="15787"/>
                  </a:lnTo>
                  <a:lnTo>
                    <a:pt x="14587" y="15367"/>
                  </a:lnTo>
                  <a:lnTo>
                    <a:pt x="14047" y="14767"/>
                  </a:lnTo>
                  <a:lnTo>
                    <a:pt x="14347" y="15007"/>
                  </a:lnTo>
                  <a:lnTo>
                    <a:pt x="14827" y="15307"/>
                  </a:lnTo>
                  <a:lnTo>
                    <a:pt x="15007" y="15367"/>
                  </a:lnTo>
                  <a:lnTo>
                    <a:pt x="14827" y="15247"/>
                  </a:lnTo>
                  <a:lnTo>
                    <a:pt x="14587" y="14947"/>
                  </a:lnTo>
                  <a:lnTo>
                    <a:pt x="14707" y="15067"/>
                  </a:lnTo>
                  <a:lnTo>
                    <a:pt x="15187" y="15427"/>
                  </a:lnTo>
                  <a:lnTo>
                    <a:pt x="15307" y="15487"/>
                  </a:lnTo>
                  <a:lnTo>
                    <a:pt x="15368" y="15547"/>
                  </a:lnTo>
                  <a:lnTo>
                    <a:pt x="15368" y="15487"/>
                  </a:lnTo>
                  <a:lnTo>
                    <a:pt x="15187" y="15367"/>
                  </a:lnTo>
                  <a:lnTo>
                    <a:pt x="14887" y="14887"/>
                  </a:lnTo>
                  <a:lnTo>
                    <a:pt x="14587" y="14346"/>
                  </a:lnTo>
                  <a:lnTo>
                    <a:pt x="14467" y="14046"/>
                  </a:lnTo>
                  <a:lnTo>
                    <a:pt x="14347" y="13746"/>
                  </a:lnTo>
                  <a:lnTo>
                    <a:pt x="14407" y="13746"/>
                  </a:lnTo>
                  <a:lnTo>
                    <a:pt x="14527" y="14046"/>
                  </a:lnTo>
                  <a:lnTo>
                    <a:pt x="14767" y="14467"/>
                  </a:lnTo>
                  <a:lnTo>
                    <a:pt x="15127" y="14827"/>
                  </a:lnTo>
                  <a:lnTo>
                    <a:pt x="15428" y="15127"/>
                  </a:lnTo>
                  <a:lnTo>
                    <a:pt x="15788" y="15427"/>
                  </a:lnTo>
                  <a:lnTo>
                    <a:pt x="16148" y="15607"/>
                  </a:lnTo>
                  <a:lnTo>
                    <a:pt x="16508" y="15787"/>
                  </a:lnTo>
                  <a:lnTo>
                    <a:pt x="16748" y="15787"/>
                  </a:lnTo>
                  <a:lnTo>
                    <a:pt x="16508" y="15667"/>
                  </a:lnTo>
                  <a:lnTo>
                    <a:pt x="16208" y="15487"/>
                  </a:lnTo>
                  <a:lnTo>
                    <a:pt x="15908" y="15247"/>
                  </a:lnTo>
                  <a:lnTo>
                    <a:pt x="15428" y="14587"/>
                  </a:lnTo>
                  <a:lnTo>
                    <a:pt x="15307" y="14406"/>
                  </a:lnTo>
                  <a:lnTo>
                    <a:pt x="15728" y="14707"/>
                  </a:lnTo>
                  <a:lnTo>
                    <a:pt x="16268" y="15007"/>
                  </a:lnTo>
                  <a:lnTo>
                    <a:pt x="16568" y="15127"/>
                  </a:lnTo>
                  <a:lnTo>
                    <a:pt x="16328" y="14947"/>
                  </a:lnTo>
                  <a:lnTo>
                    <a:pt x="15908" y="14527"/>
                  </a:lnTo>
                  <a:lnTo>
                    <a:pt x="15548" y="14106"/>
                  </a:lnTo>
                  <a:lnTo>
                    <a:pt x="15908" y="14406"/>
                  </a:lnTo>
                  <a:lnTo>
                    <a:pt x="16388" y="14707"/>
                  </a:lnTo>
                  <a:lnTo>
                    <a:pt x="16988" y="14947"/>
                  </a:lnTo>
                  <a:lnTo>
                    <a:pt x="17168" y="15007"/>
                  </a:lnTo>
                  <a:lnTo>
                    <a:pt x="17228" y="15007"/>
                  </a:lnTo>
                  <a:lnTo>
                    <a:pt x="17048" y="14887"/>
                  </a:lnTo>
                  <a:lnTo>
                    <a:pt x="16508" y="14467"/>
                  </a:lnTo>
                  <a:lnTo>
                    <a:pt x="16148" y="14166"/>
                  </a:lnTo>
                  <a:lnTo>
                    <a:pt x="15908" y="13926"/>
                  </a:lnTo>
                  <a:lnTo>
                    <a:pt x="16148" y="14106"/>
                  </a:lnTo>
                  <a:lnTo>
                    <a:pt x="16508" y="14286"/>
                  </a:lnTo>
                  <a:lnTo>
                    <a:pt x="16628" y="14346"/>
                  </a:lnTo>
                  <a:lnTo>
                    <a:pt x="16928" y="14467"/>
                  </a:lnTo>
                  <a:lnTo>
                    <a:pt x="17108" y="14527"/>
                  </a:lnTo>
                  <a:lnTo>
                    <a:pt x="17108" y="14527"/>
                  </a:lnTo>
                  <a:lnTo>
                    <a:pt x="16988" y="14406"/>
                  </a:lnTo>
                  <a:lnTo>
                    <a:pt x="16748" y="14166"/>
                  </a:lnTo>
                  <a:lnTo>
                    <a:pt x="16808" y="13986"/>
                  </a:lnTo>
                  <a:lnTo>
                    <a:pt x="16928" y="14046"/>
                  </a:lnTo>
                  <a:lnTo>
                    <a:pt x="17348" y="14226"/>
                  </a:lnTo>
                  <a:lnTo>
                    <a:pt x="17468" y="14226"/>
                  </a:lnTo>
                  <a:lnTo>
                    <a:pt x="18069" y="15547"/>
                  </a:lnTo>
                  <a:lnTo>
                    <a:pt x="18729" y="17228"/>
                  </a:lnTo>
                  <a:lnTo>
                    <a:pt x="19509" y="19269"/>
                  </a:lnTo>
                  <a:lnTo>
                    <a:pt x="20290" y="21670"/>
                  </a:lnTo>
                  <a:lnTo>
                    <a:pt x="21070" y="24491"/>
                  </a:lnTo>
                  <a:lnTo>
                    <a:pt x="21850" y="27672"/>
                  </a:lnTo>
                  <a:lnTo>
                    <a:pt x="22631" y="31334"/>
                  </a:lnTo>
                  <a:lnTo>
                    <a:pt x="23351" y="35476"/>
                  </a:lnTo>
                  <a:lnTo>
                    <a:pt x="23411" y="35716"/>
                  </a:lnTo>
                  <a:lnTo>
                    <a:pt x="6724" y="38657"/>
                  </a:lnTo>
                  <a:lnTo>
                    <a:pt x="3602" y="39197"/>
                  </a:lnTo>
                  <a:lnTo>
                    <a:pt x="3602" y="40038"/>
                  </a:lnTo>
                  <a:lnTo>
                    <a:pt x="6724" y="39497"/>
                  </a:lnTo>
                  <a:lnTo>
                    <a:pt x="23531" y="36556"/>
                  </a:lnTo>
                  <a:lnTo>
                    <a:pt x="23711" y="37636"/>
                  </a:lnTo>
                  <a:lnTo>
                    <a:pt x="6724" y="40638"/>
                  </a:lnTo>
                  <a:lnTo>
                    <a:pt x="3602" y="41178"/>
                  </a:lnTo>
                  <a:lnTo>
                    <a:pt x="3602" y="42018"/>
                  </a:lnTo>
                  <a:lnTo>
                    <a:pt x="6724" y="41478"/>
                  </a:lnTo>
                  <a:lnTo>
                    <a:pt x="23831" y="38477"/>
                  </a:lnTo>
                  <a:lnTo>
                    <a:pt x="23951" y="39557"/>
                  </a:lnTo>
                  <a:lnTo>
                    <a:pt x="6724" y="42619"/>
                  </a:lnTo>
                  <a:lnTo>
                    <a:pt x="3602" y="43159"/>
                  </a:lnTo>
                  <a:lnTo>
                    <a:pt x="3602" y="43999"/>
                  </a:lnTo>
                  <a:lnTo>
                    <a:pt x="6724" y="43459"/>
                  </a:lnTo>
                  <a:lnTo>
                    <a:pt x="24071" y="40398"/>
                  </a:lnTo>
                  <a:lnTo>
                    <a:pt x="24191" y="41478"/>
                  </a:lnTo>
                  <a:lnTo>
                    <a:pt x="6724" y="44599"/>
                  </a:lnTo>
                  <a:lnTo>
                    <a:pt x="3602" y="45140"/>
                  </a:lnTo>
                  <a:lnTo>
                    <a:pt x="3602" y="45980"/>
                  </a:lnTo>
                  <a:lnTo>
                    <a:pt x="6724" y="45380"/>
                  </a:lnTo>
                  <a:lnTo>
                    <a:pt x="24251" y="42318"/>
                  </a:lnTo>
                  <a:lnTo>
                    <a:pt x="24431" y="43639"/>
                  </a:lnTo>
                  <a:lnTo>
                    <a:pt x="6724" y="46760"/>
                  </a:lnTo>
                  <a:lnTo>
                    <a:pt x="3602" y="47361"/>
                  </a:lnTo>
                  <a:lnTo>
                    <a:pt x="3602" y="48681"/>
                  </a:lnTo>
                  <a:lnTo>
                    <a:pt x="6724" y="48141"/>
                  </a:lnTo>
                  <a:lnTo>
                    <a:pt x="24551" y="45020"/>
                  </a:lnTo>
                  <a:lnTo>
                    <a:pt x="24672" y="46520"/>
                  </a:lnTo>
                  <a:lnTo>
                    <a:pt x="6724" y="49702"/>
                  </a:lnTo>
                  <a:lnTo>
                    <a:pt x="3602" y="50242"/>
                  </a:lnTo>
                  <a:lnTo>
                    <a:pt x="3602" y="51622"/>
                  </a:lnTo>
                  <a:lnTo>
                    <a:pt x="6724" y="51022"/>
                  </a:lnTo>
                  <a:lnTo>
                    <a:pt x="24792" y="47841"/>
                  </a:lnTo>
                  <a:lnTo>
                    <a:pt x="24852" y="48441"/>
                  </a:lnTo>
                  <a:lnTo>
                    <a:pt x="24912" y="49702"/>
                  </a:lnTo>
                  <a:lnTo>
                    <a:pt x="6724" y="52943"/>
                  </a:lnTo>
                  <a:lnTo>
                    <a:pt x="3602" y="53483"/>
                  </a:lnTo>
                  <a:lnTo>
                    <a:pt x="3602" y="54864"/>
                  </a:lnTo>
                  <a:lnTo>
                    <a:pt x="6724" y="54324"/>
                  </a:lnTo>
                  <a:lnTo>
                    <a:pt x="24972" y="51082"/>
                  </a:lnTo>
                  <a:lnTo>
                    <a:pt x="25032" y="52523"/>
                  </a:lnTo>
                  <a:lnTo>
                    <a:pt x="6724" y="55764"/>
                  </a:lnTo>
                  <a:lnTo>
                    <a:pt x="3602" y="56304"/>
                  </a:lnTo>
                  <a:lnTo>
                    <a:pt x="3602" y="58225"/>
                  </a:lnTo>
                  <a:lnTo>
                    <a:pt x="6724" y="57685"/>
                  </a:lnTo>
                  <a:lnTo>
                    <a:pt x="25092" y="54444"/>
                  </a:lnTo>
                  <a:lnTo>
                    <a:pt x="25152" y="56064"/>
                  </a:lnTo>
                  <a:lnTo>
                    <a:pt x="6724" y="59306"/>
                  </a:lnTo>
                  <a:lnTo>
                    <a:pt x="3602" y="59846"/>
                  </a:lnTo>
                  <a:lnTo>
                    <a:pt x="3602" y="62067"/>
                  </a:lnTo>
                  <a:lnTo>
                    <a:pt x="6724" y="61527"/>
                  </a:lnTo>
                  <a:lnTo>
                    <a:pt x="25152" y="58225"/>
                  </a:lnTo>
                  <a:lnTo>
                    <a:pt x="25212" y="59846"/>
                  </a:lnTo>
                  <a:lnTo>
                    <a:pt x="6724" y="63087"/>
                  </a:lnTo>
                  <a:lnTo>
                    <a:pt x="3602" y="63628"/>
                  </a:lnTo>
                  <a:lnTo>
                    <a:pt x="3602" y="66449"/>
                  </a:lnTo>
                  <a:lnTo>
                    <a:pt x="6724" y="65849"/>
                  </a:lnTo>
                  <a:lnTo>
                    <a:pt x="33615" y="61107"/>
                  </a:lnTo>
                  <a:lnTo>
                    <a:pt x="33675" y="64468"/>
                  </a:lnTo>
                  <a:lnTo>
                    <a:pt x="33735" y="65128"/>
                  </a:lnTo>
                  <a:lnTo>
                    <a:pt x="36316" y="65008"/>
                  </a:lnTo>
                  <a:lnTo>
                    <a:pt x="36256" y="64048"/>
                  </a:lnTo>
                  <a:lnTo>
                    <a:pt x="36136" y="60686"/>
                  </a:lnTo>
                  <a:lnTo>
                    <a:pt x="60507" y="56365"/>
                  </a:lnTo>
                  <a:lnTo>
                    <a:pt x="60507" y="53603"/>
                  </a:lnTo>
                  <a:lnTo>
                    <a:pt x="36136" y="57925"/>
                  </a:lnTo>
                  <a:lnTo>
                    <a:pt x="36136" y="57925"/>
                  </a:lnTo>
                  <a:lnTo>
                    <a:pt x="36196" y="56304"/>
                  </a:lnTo>
                  <a:lnTo>
                    <a:pt x="60507" y="51983"/>
                  </a:lnTo>
                  <a:lnTo>
                    <a:pt x="60507" y="49822"/>
                  </a:lnTo>
                  <a:lnTo>
                    <a:pt x="36316" y="54084"/>
                  </a:lnTo>
                  <a:lnTo>
                    <a:pt x="36437" y="52463"/>
                  </a:lnTo>
                  <a:lnTo>
                    <a:pt x="60507" y="48201"/>
                  </a:lnTo>
                  <a:lnTo>
                    <a:pt x="60507" y="46280"/>
                  </a:lnTo>
                  <a:lnTo>
                    <a:pt x="36677" y="50482"/>
                  </a:lnTo>
                  <a:lnTo>
                    <a:pt x="36677" y="50482"/>
                  </a:lnTo>
                  <a:lnTo>
                    <a:pt x="36857" y="49281"/>
                  </a:lnTo>
                  <a:lnTo>
                    <a:pt x="36917" y="48981"/>
                  </a:lnTo>
                  <a:lnTo>
                    <a:pt x="60507" y="44840"/>
                  </a:lnTo>
                  <a:lnTo>
                    <a:pt x="60507" y="43459"/>
                  </a:lnTo>
                  <a:lnTo>
                    <a:pt x="37157" y="47541"/>
                  </a:lnTo>
                  <a:lnTo>
                    <a:pt x="37577" y="45620"/>
                  </a:lnTo>
                  <a:lnTo>
                    <a:pt x="60507" y="41538"/>
                  </a:lnTo>
                  <a:lnTo>
                    <a:pt x="60507" y="40218"/>
                  </a:lnTo>
                  <a:lnTo>
                    <a:pt x="37937" y="44179"/>
                  </a:lnTo>
                  <a:lnTo>
                    <a:pt x="38357" y="42559"/>
                  </a:lnTo>
                  <a:lnTo>
                    <a:pt x="60507" y="38657"/>
                  </a:lnTo>
                  <a:lnTo>
                    <a:pt x="60507" y="37276"/>
                  </a:lnTo>
                  <a:lnTo>
                    <a:pt x="38838" y="41118"/>
                  </a:lnTo>
                  <a:lnTo>
                    <a:pt x="39378" y="39617"/>
                  </a:lnTo>
                  <a:lnTo>
                    <a:pt x="60507" y="35896"/>
                  </a:lnTo>
                  <a:lnTo>
                    <a:pt x="60507" y="35055"/>
                  </a:lnTo>
                  <a:lnTo>
                    <a:pt x="39678" y="38777"/>
                  </a:lnTo>
                  <a:lnTo>
                    <a:pt x="40218" y="37516"/>
                  </a:lnTo>
                  <a:lnTo>
                    <a:pt x="47241" y="36316"/>
                  </a:lnTo>
                  <a:lnTo>
                    <a:pt x="47241" y="36316"/>
                  </a:lnTo>
                  <a:lnTo>
                    <a:pt x="47001" y="36376"/>
                  </a:lnTo>
                  <a:lnTo>
                    <a:pt x="46821" y="36496"/>
                  </a:lnTo>
                  <a:lnTo>
                    <a:pt x="47061" y="36496"/>
                  </a:lnTo>
                  <a:lnTo>
                    <a:pt x="47661" y="36256"/>
                  </a:lnTo>
                  <a:lnTo>
                    <a:pt x="47841" y="36196"/>
                  </a:lnTo>
                  <a:lnTo>
                    <a:pt x="48202" y="36136"/>
                  </a:lnTo>
                  <a:lnTo>
                    <a:pt x="48082" y="36256"/>
                  </a:lnTo>
                  <a:lnTo>
                    <a:pt x="47961" y="36376"/>
                  </a:lnTo>
                  <a:lnTo>
                    <a:pt x="48142" y="36316"/>
                  </a:lnTo>
                  <a:lnTo>
                    <a:pt x="48442" y="36076"/>
                  </a:lnTo>
                  <a:lnTo>
                    <a:pt x="48802" y="36016"/>
                  </a:lnTo>
                  <a:lnTo>
                    <a:pt x="48742" y="36136"/>
                  </a:lnTo>
                  <a:lnTo>
                    <a:pt x="48622" y="36196"/>
                  </a:lnTo>
                  <a:lnTo>
                    <a:pt x="48622" y="36256"/>
                  </a:lnTo>
                  <a:lnTo>
                    <a:pt x="48682" y="36256"/>
                  </a:lnTo>
                  <a:lnTo>
                    <a:pt x="48802" y="36196"/>
                  </a:lnTo>
                  <a:lnTo>
                    <a:pt x="49042" y="35956"/>
                  </a:lnTo>
                  <a:lnTo>
                    <a:pt x="49522" y="35896"/>
                  </a:lnTo>
                  <a:lnTo>
                    <a:pt x="49462" y="35956"/>
                  </a:lnTo>
                  <a:lnTo>
                    <a:pt x="49462" y="36076"/>
                  </a:lnTo>
                  <a:lnTo>
                    <a:pt x="49522" y="35956"/>
                  </a:lnTo>
                  <a:lnTo>
                    <a:pt x="49642" y="35896"/>
                  </a:lnTo>
                  <a:lnTo>
                    <a:pt x="49762" y="35836"/>
                  </a:lnTo>
                  <a:lnTo>
                    <a:pt x="49642" y="36316"/>
                  </a:lnTo>
                  <a:lnTo>
                    <a:pt x="49642" y="36496"/>
                  </a:lnTo>
                  <a:lnTo>
                    <a:pt x="49702" y="36376"/>
                  </a:lnTo>
                  <a:lnTo>
                    <a:pt x="49942" y="35836"/>
                  </a:lnTo>
                  <a:lnTo>
                    <a:pt x="50302" y="35716"/>
                  </a:lnTo>
                  <a:lnTo>
                    <a:pt x="50302" y="35776"/>
                  </a:lnTo>
                  <a:lnTo>
                    <a:pt x="50363" y="35716"/>
                  </a:lnTo>
                  <a:lnTo>
                    <a:pt x="50543" y="35716"/>
                  </a:lnTo>
                  <a:lnTo>
                    <a:pt x="50543" y="35836"/>
                  </a:lnTo>
                  <a:lnTo>
                    <a:pt x="50603" y="35716"/>
                  </a:lnTo>
                  <a:lnTo>
                    <a:pt x="56305" y="34695"/>
                  </a:lnTo>
                  <a:lnTo>
                    <a:pt x="56185" y="34995"/>
                  </a:lnTo>
                  <a:lnTo>
                    <a:pt x="56365" y="34695"/>
                  </a:lnTo>
                  <a:lnTo>
                    <a:pt x="56425" y="34695"/>
                  </a:lnTo>
                  <a:lnTo>
                    <a:pt x="57325" y="34515"/>
                  </a:lnTo>
                  <a:lnTo>
                    <a:pt x="57325" y="34515"/>
                  </a:lnTo>
                  <a:lnTo>
                    <a:pt x="57265" y="34935"/>
                  </a:lnTo>
                  <a:lnTo>
                    <a:pt x="57145" y="35235"/>
                  </a:lnTo>
                  <a:lnTo>
                    <a:pt x="57145" y="35355"/>
                  </a:lnTo>
                  <a:lnTo>
                    <a:pt x="57205" y="35235"/>
                  </a:lnTo>
                  <a:lnTo>
                    <a:pt x="57386" y="34935"/>
                  </a:lnTo>
                  <a:lnTo>
                    <a:pt x="57506" y="34455"/>
                  </a:lnTo>
                  <a:lnTo>
                    <a:pt x="59366" y="34155"/>
                  </a:lnTo>
                  <a:lnTo>
                    <a:pt x="59606" y="34635"/>
                  </a:lnTo>
                  <a:lnTo>
                    <a:pt x="59486" y="34155"/>
                  </a:lnTo>
                  <a:lnTo>
                    <a:pt x="60507" y="33915"/>
                  </a:lnTo>
                  <a:lnTo>
                    <a:pt x="60507" y="33135"/>
                  </a:lnTo>
                  <a:lnTo>
                    <a:pt x="59186" y="33375"/>
                  </a:lnTo>
                  <a:lnTo>
                    <a:pt x="59066" y="32954"/>
                  </a:lnTo>
                  <a:lnTo>
                    <a:pt x="58766" y="32294"/>
                  </a:lnTo>
                  <a:lnTo>
                    <a:pt x="59126" y="32234"/>
                  </a:lnTo>
                  <a:lnTo>
                    <a:pt x="59727" y="32954"/>
                  </a:lnTo>
                  <a:lnTo>
                    <a:pt x="59546" y="32594"/>
                  </a:lnTo>
                  <a:lnTo>
                    <a:pt x="59306" y="32174"/>
                  </a:lnTo>
                  <a:lnTo>
                    <a:pt x="60507" y="31994"/>
                  </a:lnTo>
                  <a:lnTo>
                    <a:pt x="60507" y="31154"/>
                  </a:lnTo>
                  <a:lnTo>
                    <a:pt x="59426" y="31334"/>
                  </a:lnTo>
                  <a:lnTo>
                    <a:pt x="59006" y="30794"/>
                  </a:lnTo>
                  <a:lnTo>
                    <a:pt x="58526" y="30373"/>
                  </a:lnTo>
                  <a:lnTo>
                    <a:pt x="58766" y="30313"/>
                  </a:lnTo>
                  <a:lnTo>
                    <a:pt x="59246" y="30613"/>
                  </a:lnTo>
                  <a:lnTo>
                    <a:pt x="59546" y="30854"/>
                  </a:lnTo>
                  <a:lnTo>
                    <a:pt x="59306" y="30553"/>
                  </a:lnTo>
                  <a:lnTo>
                    <a:pt x="59006" y="30253"/>
                  </a:lnTo>
                  <a:lnTo>
                    <a:pt x="60507" y="30013"/>
                  </a:lnTo>
                  <a:lnTo>
                    <a:pt x="60507" y="29173"/>
                  </a:lnTo>
                  <a:lnTo>
                    <a:pt x="58646" y="29533"/>
                  </a:lnTo>
                  <a:lnTo>
                    <a:pt x="58526" y="29353"/>
                  </a:lnTo>
                  <a:lnTo>
                    <a:pt x="58406" y="29233"/>
                  </a:lnTo>
                  <a:lnTo>
                    <a:pt x="58286" y="29113"/>
                  </a:lnTo>
                  <a:lnTo>
                    <a:pt x="57806" y="28753"/>
                  </a:lnTo>
                  <a:lnTo>
                    <a:pt x="58226" y="28873"/>
                  </a:lnTo>
                  <a:lnTo>
                    <a:pt x="58406" y="28993"/>
                  </a:lnTo>
                  <a:lnTo>
                    <a:pt x="58466" y="28993"/>
                  </a:lnTo>
                  <a:lnTo>
                    <a:pt x="58406" y="28933"/>
                  </a:lnTo>
                  <a:lnTo>
                    <a:pt x="58226" y="28813"/>
                  </a:lnTo>
                  <a:lnTo>
                    <a:pt x="58166" y="28753"/>
                  </a:lnTo>
                  <a:lnTo>
                    <a:pt x="58706" y="29113"/>
                  </a:lnTo>
                  <a:lnTo>
                    <a:pt x="59126" y="29353"/>
                  </a:lnTo>
                  <a:lnTo>
                    <a:pt x="58766" y="29053"/>
                  </a:lnTo>
                  <a:lnTo>
                    <a:pt x="58046" y="28332"/>
                  </a:lnTo>
                  <a:lnTo>
                    <a:pt x="57506" y="27912"/>
                  </a:lnTo>
                  <a:lnTo>
                    <a:pt x="57926" y="28152"/>
                  </a:lnTo>
                  <a:lnTo>
                    <a:pt x="58526" y="28393"/>
                  </a:lnTo>
                  <a:lnTo>
                    <a:pt x="59066" y="28513"/>
                  </a:lnTo>
                  <a:lnTo>
                    <a:pt x="59246" y="28573"/>
                  </a:lnTo>
                  <a:lnTo>
                    <a:pt x="59546" y="28573"/>
                  </a:lnTo>
                  <a:lnTo>
                    <a:pt x="59426" y="28513"/>
                  </a:lnTo>
                  <a:lnTo>
                    <a:pt x="59246" y="28513"/>
                  </a:lnTo>
                  <a:lnTo>
                    <a:pt x="59066" y="28453"/>
                  </a:lnTo>
                  <a:lnTo>
                    <a:pt x="58586" y="28212"/>
                  </a:lnTo>
                  <a:lnTo>
                    <a:pt x="58106" y="27912"/>
                  </a:lnTo>
                  <a:lnTo>
                    <a:pt x="57145" y="27192"/>
                  </a:lnTo>
                  <a:lnTo>
                    <a:pt x="56905" y="27012"/>
                  </a:lnTo>
                  <a:lnTo>
                    <a:pt x="56785" y="27012"/>
                  </a:lnTo>
                  <a:lnTo>
                    <a:pt x="56605" y="26832"/>
                  </a:lnTo>
                  <a:lnTo>
                    <a:pt x="56125" y="26472"/>
                  </a:lnTo>
                  <a:lnTo>
                    <a:pt x="55645" y="26172"/>
                  </a:lnTo>
                  <a:lnTo>
                    <a:pt x="55045" y="25871"/>
                  </a:lnTo>
                  <a:lnTo>
                    <a:pt x="54624" y="25691"/>
                  </a:lnTo>
                  <a:lnTo>
                    <a:pt x="55345" y="25751"/>
                  </a:lnTo>
                  <a:lnTo>
                    <a:pt x="56065" y="25991"/>
                  </a:lnTo>
                  <a:lnTo>
                    <a:pt x="56245" y="26051"/>
                  </a:lnTo>
                  <a:lnTo>
                    <a:pt x="56305" y="26051"/>
                  </a:lnTo>
                  <a:lnTo>
                    <a:pt x="56065" y="25871"/>
                  </a:lnTo>
                  <a:lnTo>
                    <a:pt x="55681" y="25631"/>
                  </a:lnTo>
                  <a:lnTo>
                    <a:pt x="55705" y="25631"/>
                  </a:lnTo>
                  <a:lnTo>
                    <a:pt x="55645" y="25571"/>
                  </a:lnTo>
                  <a:lnTo>
                    <a:pt x="55465" y="25451"/>
                  </a:lnTo>
                  <a:lnTo>
                    <a:pt x="55165" y="25331"/>
                  </a:lnTo>
                  <a:lnTo>
                    <a:pt x="54804" y="25151"/>
                  </a:lnTo>
                  <a:lnTo>
                    <a:pt x="54504" y="25091"/>
                  </a:lnTo>
                  <a:lnTo>
                    <a:pt x="55465" y="24971"/>
                  </a:lnTo>
                  <a:lnTo>
                    <a:pt x="54504" y="24791"/>
                  </a:lnTo>
                  <a:lnTo>
                    <a:pt x="54624" y="24791"/>
                  </a:lnTo>
                  <a:lnTo>
                    <a:pt x="54444" y="24731"/>
                  </a:lnTo>
                  <a:lnTo>
                    <a:pt x="54024" y="24611"/>
                  </a:lnTo>
                  <a:lnTo>
                    <a:pt x="53964" y="24551"/>
                  </a:lnTo>
                  <a:lnTo>
                    <a:pt x="53904" y="24551"/>
                  </a:lnTo>
                  <a:lnTo>
                    <a:pt x="54144" y="24431"/>
                  </a:lnTo>
                  <a:lnTo>
                    <a:pt x="53544" y="24431"/>
                  </a:lnTo>
                  <a:lnTo>
                    <a:pt x="53424" y="24371"/>
                  </a:lnTo>
                  <a:lnTo>
                    <a:pt x="53304" y="24371"/>
                  </a:lnTo>
                  <a:lnTo>
                    <a:pt x="53124" y="24311"/>
                  </a:lnTo>
                  <a:lnTo>
                    <a:pt x="52884" y="24251"/>
                  </a:lnTo>
                  <a:lnTo>
                    <a:pt x="52884" y="24251"/>
                  </a:lnTo>
                  <a:lnTo>
                    <a:pt x="53424" y="24311"/>
                  </a:lnTo>
                  <a:lnTo>
                    <a:pt x="53724" y="24251"/>
                  </a:lnTo>
                  <a:lnTo>
                    <a:pt x="53844" y="24191"/>
                  </a:lnTo>
                  <a:lnTo>
                    <a:pt x="53424" y="24191"/>
                  </a:lnTo>
                  <a:lnTo>
                    <a:pt x="52944" y="24071"/>
                  </a:lnTo>
                  <a:lnTo>
                    <a:pt x="52463" y="23891"/>
                  </a:lnTo>
                  <a:lnTo>
                    <a:pt x="52163" y="23771"/>
                  </a:lnTo>
                  <a:lnTo>
                    <a:pt x="52583" y="23771"/>
                  </a:lnTo>
                  <a:lnTo>
                    <a:pt x="52643" y="23710"/>
                  </a:lnTo>
                  <a:lnTo>
                    <a:pt x="52163" y="23710"/>
                  </a:lnTo>
                  <a:lnTo>
                    <a:pt x="51803" y="23590"/>
                  </a:lnTo>
                  <a:lnTo>
                    <a:pt x="51623" y="23530"/>
                  </a:lnTo>
                  <a:lnTo>
                    <a:pt x="51323" y="23470"/>
                  </a:lnTo>
                  <a:lnTo>
                    <a:pt x="51383" y="23110"/>
                  </a:lnTo>
                  <a:lnTo>
                    <a:pt x="51623" y="23110"/>
                  </a:lnTo>
                  <a:lnTo>
                    <a:pt x="51623" y="23230"/>
                  </a:lnTo>
                  <a:lnTo>
                    <a:pt x="51683" y="23410"/>
                  </a:lnTo>
                  <a:lnTo>
                    <a:pt x="51743" y="23230"/>
                  </a:lnTo>
                  <a:lnTo>
                    <a:pt x="51743" y="23110"/>
                  </a:lnTo>
                  <a:lnTo>
                    <a:pt x="51803" y="23050"/>
                  </a:lnTo>
                  <a:lnTo>
                    <a:pt x="51803" y="23350"/>
                  </a:lnTo>
                  <a:lnTo>
                    <a:pt x="51803" y="23530"/>
                  </a:lnTo>
                  <a:lnTo>
                    <a:pt x="51863" y="23350"/>
                  </a:lnTo>
                  <a:lnTo>
                    <a:pt x="51923" y="23050"/>
                  </a:lnTo>
                  <a:lnTo>
                    <a:pt x="52043" y="22990"/>
                  </a:lnTo>
                  <a:lnTo>
                    <a:pt x="51923" y="22990"/>
                  </a:lnTo>
                  <a:lnTo>
                    <a:pt x="51983" y="22690"/>
                  </a:lnTo>
                  <a:lnTo>
                    <a:pt x="51983" y="22090"/>
                  </a:lnTo>
                  <a:lnTo>
                    <a:pt x="52043" y="22330"/>
                  </a:lnTo>
                  <a:lnTo>
                    <a:pt x="52223" y="22870"/>
                  </a:lnTo>
                  <a:lnTo>
                    <a:pt x="52223" y="23050"/>
                  </a:lnTo>
                  <a:lnTo>
                    <a:pt x="52223" y="23110"/>
                  </a:lnTo>
                  <a:lnTo>
                    <a:pt x="52283" y="23050"/>
                  </a:lnTo>
                  <a:lnTo>
                    <a:pt x="52283" y="22870"/>
                  </a:lnTo>
                  <a:lnTo>
                    <a:pt x="52283" y="22570"/>
                  </a:lnTo>
                  <a:lnTo>
                    <a:pt x="52283" y="22270"/>
                  </a:lnTo>
                  <a:lnTo>
                    <a:pt x="52163" y="21610"/>
                  </a:lnTo>
                  <a:lnTo>
                    <a:pt x="52043" y="21249"/>
                  </a:lnTo>
                  <a:lnTo>
                    <a:pt x="51923" y="21069"/>
                  </a:lnTo>
                  <a:lnTo>
                    <a:pt x="52043" y="21009"/>
                  </a:lnTo>
                  <a:lnTo>
                    <a:pt x="52163" y="21189"/>
                  </a:lnTo>
                  <a:lnTo>
                    <a:pt x="52343" y="21430"/>
                  </a:lnTo>
                  <a:lnTo>
                    <a:pt x="52643" y="21910"/>
                  </a:lnTo>
                  <a:lnTo>
                    <a:pt x="52824" y="22390"/>
                  </a:lnTo>
                  <a:lnTo>
                    <a:pt x="52824" y="22570"/>
                  </a:lnTo>
                  <a:lnTo>
                    <a:pt x="52884" y="22390"/>
                  </a:lnTo>
                  <a:lnTo>
                    <a:pt x="52824" y="21850"/>
                  </a:lnTo>
                  <a:lnTo>
                    <a:pt x="52764" y="21550"/>
                  </a:lnTo>
                  <a:lnTo>
                    <a:pt x="52643" y="21249"/>
                  </a:lnTo>
                  <a:lnTo>
                    <a:pt x="52523" y="21009"/>
                  </a:lnTo>
                  <a:lnTo>
                    <a:pt x="52643" y="21129"/>
                  </a:lnTo>
                  <a:lnTo>
                    <a:pt x="52704" y="21249"/>
                  </a:lnTo>
                  <a:lnTo>
                    <a:pt x="52824" y="21430"/>
                  </a:lnTo>
                  <a:lnTo>
                    <a:pt x="53124" y="21910"/>
                  </a:lnTo>
                  <a:lnTo>
                    <a:pt x="53244" y="22210"/>
                  </a:lnTo>
                  <a:lnTo>
                    <a:pt x="53244" y="22450"/>
                  </a:lnTo>
                  <a:lnTo>
                    <a:pt x="53304" y="22630"/>
                  </a:lnTo>
                  <a:lnTo>
                    <a:pt x="53364" y="22450"/>
                  </a:lnTo>
                  <a:lnTo>
                    <a:pt x="53364" y="22210"/>
                  </a:lnTo>
                  <a:lnTo>
                    <a:pt x="53304" y="21910"/>
                  </a:lnTo>
                  <a:lnTo>
                    <a:pt x="53244" y="21550"/>
                  </a:lnTo>
                  <a:lnTo>
                    <a:pt x="53184" y="21249"/>
                  </a:lnTo>
                  <a:lnTo>
                    <a:pt x="53064" y="21009"/>
                  </a:lnTo>
                  <a:lnTo>
                    <a:pt x="53004" y="20889"/>
                  </a:lnTo>
                  <a:lnTo>
                    <a:pt x="53064" y="20889"/>
                  </a:lnTo>
                  <a:lnTo>
                    <a:pt x="53244" y="21309"/>
                  </a:lnTo>
                  <a:lnTo>
                    <a:pt x="53304" y="21430"/>
                  </a:lnTo>
                  <a:lnTo>
                    <a:pt x="53304" y="21550"/>
                  </a:lnTo>
                  <a:lnTo>
                    <a:pt x="53364" y="21730"/>
                  </a:lnTo>
                  <a:lnTo>
                    <a:pt x="53484" y="22090"/>
                  </a:lnTo>
                  <a:lnTo>
                    <a:pt x="53484" y="22510"/>
                  </a:lnTo>
                  <a:lnTo>
                    <a:pt x="53484" y="22870"/>
                  </a:lnTo>
                  <a:lnTo>
                    <a:pt x="53424" y="23230"/>
                  </a:lnTo>
                  <a:lnTo>
                    <a:pt x="53364" y="23470"/>
                  </a:lnTo>
                  <a:lnTo>
                    <a:pt x="53484" y="23230"/>
                  </a:lnTo>
                  <a:lnTo>
                    <a:pt x="53664" y="22750"/>
                  </a:lnTo>
                  <a:lnTo>
                    <a:pt x="53664" y="22690"/>
                  </a:lnTo>
                  <a:lnTo>
                    <a:pt x="53784" y="22570"/>
                  </a:lnTo>
                  <a:lnTo>
                    <a:pt x="53784" y="22510"/>
                  </a:lnTo>
                  <a:lnTo>
                    <a:pt x="53964" y="22450"/>
                  </a:lnTo>
                  <a:lnTo>
                    <a:pt x="53724" y="22990"/>
                  </a:lnTo>
                  <a:lnTo>
                    <a:pt x="53604" y="23170"/>
                  </a:lnTo>
                  <a:lnTo>
                    <a:pt x="53784" y="23050"/>
                  </a:lnTo>
                  <a:lnTo>
                    <a:pt x="54084" y="22630"/>
                  </a:lnTo>
                  <a:lnTo>
                    <a:pt x="53904" y="22930"/>
                  </a:lnTo>
                  <a:lnTo>
                    <a:pt x="54084" y="22750"/>
                  </a:lnTo>
                  <a:lnTo>
                    <a:pt x="54264" y="22510"/>
                  </a:lnTo>
                  <a:lnTo>
                    <a:pt x="54324" y="22510"/>
                  </a:lnTo>
                  <a:lnTo>
                    <a:pt x="54564" y="22390"/>
                  </a:lnTo>
                  <a:lnTo>
                    <a:pt x="54684" y="22330"/>
                  </a:lnTo>
                  <a:lnTo>
                    <a:pt x="54324" y="22930"/>
                  </a:lnTo>
                  <a:lnTo>
                    <a:pt x="53844" y="23590"/>
                  </a:lnTo>
                  <a:lnTo>
                    <a:pt x="53664" y="23831"/>
                  </a:lnTo>
                  <a:lnTo>
                    <a:pt x="53904" y="23590"/>
                  </a:lnTo>
                  <a:lnTo>
                    <a:pt x="54204" y="23350"/>
                  </a:lnTo>
                  <a:lnTo>
                    <a:pt x="54384" y="23230"/>
                  </a:lnTo>
                  <a:lnTo>
                    <a:pt x="54984" y="22810"/>
                  </a:lnTo>
                  <a:lnTo>
                    <a:pt x="54864" y="23050"/>
                  </a:lnTo>
                  <a:lnTo>
                    <a:pt x="54264" y="23650"/>
                  </a:lnTo>
                  <a:lnTo>
                    <a:pt x="54084" y="23771"/>
                  </a:lnTo>
                  <a:lnTo>
                    <a:pt x="53964" y="23771"/>
                  </a:lnTo>
                  <a:lnTo>
                    <a:pt x="54024" y="23831"/>
                  </a:lnTo>
                  <a:lnTo>
                    <a:pt x="54084" y="23831"/>
                  </a:lnTo>
                  <a:lnTo>
                    <a:pt x="54324" y="23710"/>
                  </a:lnTo>
                  <a:lnTo>
                    <a:pt x="54984" y="23170"/>
                  </a:lnTo>
                  <a:lnTo>
                    <a:pt x="55525" y="22690"/>
                  </a:lnTo>
                  <a:lnTo>
                    <a:pt x="55165" y="23170"/>
                  </a:lnTo>
                  <a:lnTo>
                    <a:pt x="55705" y="22690"/>
                  </a:lnTo>
                  <a:lnTo>
                    <a:pt x="55465" y="23110"/>
                  </a:lnTo>
                  <a:lnTo>
                    <a:pt x="55285" y="23410"/>
                  </a:lnTo>
                  <a:lnTo>
                    <a:pt x="55105" y="23650"/>
                  </a:lnTo>
                  <a:lnTo>
                    <a:pt x="54924" y="23831"/>
                  </a:lnTo>
                  <a:lnTo>
                    <a:pt x="55165" y="23710"/>
                  </a:lnTo>
                  <a:lnTo>
                    <a:pt x="55405" y="23530"/>
                  </a:lnTo>
                  <a:lnTo>
                    <a:pt x="55645" y="23230"/>
                  </a:lnTo>
                  <a:lnTo>
                    <a:pt x="56125" y="22570"/>
                  </a:lnTo>
                  <a:lnTo>
                    <a:pt x="56305" y="22390"/>
                  </a:lnTo>
                  <a:lnTo>
                    <a:pt x="56065" y="23050"/>
                  </a:lnTo>
                  <a:lnTo>
                    <a:pt x="55885" y="23350"/>
                  </a:lnTo>
                  <a:lnTo>
                    <a:pt x="55765" y="23650"/>
                  </a:lnTo>
                  <a:lnTo>
                    <a:pt x="55585" y="23771"/>
                  </a:lnTo>
                  <a:lnTo>
                    <a:pt x="55525" y="23831"/>
                  </a:lnTo>
                  <a:lnTo>
                    <a:pt x="55585" y="23831"/>
                  </a:lnTo>
                  <a:lnTo>
                    <a:pt x="55765" y="23710"/>
                  </a:lnTo>
                  <a:lnTo>
                    <a:pt x="56005" y="23470"/>
                  </a:lnTo>
                  <a:lnTo>
                    <a:pt x="56245" y="23170"/>
                  </a:lnTo>
                  <a:lnTo>
                    <a:pt x="56605" y="22510"/>
                  </a:lnTo>
                  <a:lnTo>
                    <a:pt x="56785" y="22090"/>
                  </a:lnTo>
                  <a:lnTo>
                    <a:pt x="56845" y="21910"/>
                  </a:lnTo>
                  <a:lnTo>
                    <a:pt x="56845" y="22030"/>
                  </a:lnTo>
                  <a:lnTo>
                    <a:pt x="56845" y="22450"/>
                  </a:lnTo>
                  <a:lnTo>
                    <a:pt x="56785" y="23170"/>
                  </a:lnTo>
                  <a:lnTo>
                    <a:pt x="56545" y="23771"/>
                  </a:lnTo>
                  <a:lnTo>
                    <a:pt x="56485" y="23951"/>
                  </a:lnTo>
                  <a:lnTo>
                    <a:pt x="56605" y="23831"/>
                  </a:lnTo>
                  <a:lnTo>
                    <a:pt x="56965" y="23230"/>
                  </a:lnTo>
                  <a:lnTo>
                    <a:pt x="57205" y="22570"/>
                  </a:lnTo>
                  <a:lnTo>
                    <a:pt x="57145" y="23050"/>
                  </a:lnTo>
                  <a:lnTo>
                    <a:pt x="56965" y="23530"/>
                  </a:lnTo>
                  <a:lnTo>
                    <a:pt x="56785" y="23831"/>
                  </a:lnTo>
                  <a:lnTo>
                    <a:pt x="56545" y="24131"/>
                  </a:lnTo>
                  <a:lnTo>
                    <a:pt x="56365" y="24311"/>
                  </a:lnTo>
                  <a:lnTo>
                    <a:pt x="56605" y="24191"/>
                  </a:lnTo>
                  <a:lnTo>
                    <a:pt x="56905" y="23951"/>
                  </a:lnTo>
                  <a:lnTo>
                    <a:pt x="57145" y="23590"/>
                  </a:lnTo>
                  <a:lnTo>
                    <a:pt x="57386" y="23230"/>
                  </a:lnTo>
                  <a:lnTo>
                    <a:pt x="57506" y="22810"/>
                  </a:lnTo>
                  <a:lnTo>
                    <a:pt x="57566" y="22690"/>
                  </a:lnTo>
                  <a:lnTo>
                    <a:pt x="57566" y="22810"/>
                  </a:lnTo>
                  <a:lnTo>
                    <a:pt x="57566" y="22930"/>
                  </a:lnTo>
                  <a:lnTo>
                    <a:pt x="57566" y="23050"/>
                  </a:lnTo>
                  <a:lnTo>
                    <a:pt x="57506" y="23410"/>
                  </a:lnTo>
                  <a:lnTo>
                    <a:pt x="57386" y="23831"/>
                  </a:lnTo>
                  <a:lnTo>
                    <a:pt x="57265" y="24131"/>
                  </a:lnTo>
                  <a:lnTo>
                    <a:pt x="57085" y="24431"/>
                  </a:lnTo>
                  <a:lnTo>
                    <a:pt x="56965" y="24611"/>
                  </a:lnTo>
                  <a:lnTo>
                    <a:pt x="56905" y="24671"/>
                  </a:lnTo>
                  <a:lnTo>
                    <a:pt x="56965" y="24671"/>
                  </a:lnTo>
                  <a:lnTo>
                    <a:pt x="57145" y="24491"/>
                  </a:lnTo>
                  <a:lnTo>
                    <a:pt x="57386" y="24251"/>
                  </a:lnTo>
                  <a:lnTo>
                    <a:pt x="57566" y="23891"/>
                  </a:lnTo>
                  <a:lnTo>
                    <a:pt x="57806" y="23530"/>
                  </a:lnTo>
                  <a:lnTo>
                    <a:pt x="57926" y="23170"/>
                  </a:lnTo>
                  <a:lnTo>
                    <a:pt x="57926" y="22990"/>
                  </a:lnTo>
                  <a:lnTo>
                    <a:pt x="57986" y="22810"/>
                  </a:lnTo>
                  <a:lnTo>
                    <a:pt x="57986" y="22870"/>
                  </a:lnTo>
                  <a:lnTo>
                    <a:pt x="57986" y="23410"/>
                  </a:lnTo>
                  <a:lnTo>
                    <a:pt x="57866" y="23951"/>
                  </a:lnTo>
                  <a:lnTo>
                    <a:pt x="57806" y="24191"/>
                  </a:lnTo>
                  <a:lnTo>
                    <a:pt x="57926" y="23951"/>
                  </a:lnTo>
                  <a:lnTo>
                    <a:pt x="58166" y="23470"/>
                  </a:lnTo>
                  <a:lnTo>
                    <a:pt x="58346" y="22870"/>
                  </a:lnTo>
                  <a:lnTo>
                    <a:pt x="58406" y="23050"/>
                  </a:lnTo>
                  <a:lnTo>
                    <a:pt x="58466" y="23530"/>
                  </a:lnTo>
                  <a:lnTo>
                    <a:pt x="58466" y="24071"/>
                  </a:lnTo>
                  <a:lnTo>
                    <a:pt x="58466" y="24191"/>
                  </a:lnTo>
                  <a:lnTo>
                    <a:pt x="58466" y="24251"/>
                  </a:lnTo>
                  <a:lnTo>
                    <a:pt x="58526" y="24071"/>
                  </a:lnTo>
                  <a:lnTo>
                    <a:pt x="58706" y="23590"/>
                  </a:lnTo>
                  <a:lnTo>
                    <a:pt x="58706" y="23410"/>
                  </a:lnTo>
                  <a:lnTo>
                    <a:pt x="58766" y="23650"/>
                  </a:lnTo>
                  <a:lnTo>
                    <a:pt x="58826" y="23951"/>
                  </a:lnTo>
                  <a:lnTo>
                    <a:pt x="58886" y="24311"/>
                  </a:lnTo>
                  <a:lnTo>
                    <a:pt x="58886" y="24671"/>
                  </a:lnTo>
                  <a:lnTo>
                    <a:pt x="58886" y="24971"/>
                  </a:lnTo>
                  <a:lnTo>
                    <a:pt x="58886" y="25151"/>
                  </a:lnTo>
                  <a:lnTo>
                    <a:pt x="58946" y="24971"/>
                  </a:lnTo>
                  <a:lnTo>
                    <a:pt x="59066" y="24671"/>
                  </a:lnTo>
                  <a:lnTo>
                    <a:pt x="59126" y="24311"/>
                  </a:lnTo>
                  <a:lnTo>
                    <a:pt x="59126" y="23951"/>
                  </a:lnTo>
                  <a:lnTo>
                    <a:pt x="59126" y="23590"/>
                  </a:lnTo>
                  <a:lnTo>
                    <a:pt x="59066" y="23290"/>
                  </a:lnTo>
                  <a:lnTo>
                    <a:pt x="59066" y="23110"/>
                  </a:lnTo>
                  <a:lnTo>
                    <a:pt x="58946" y="22930"/>
                  </a:lnTo>
                  <a:lnTo>
                    <a:pt x="58946" y="22870"/>
                  </a:lnTo>
                  <a:lnTo>
                    <a:pt x="59186" y="23050"/>
                  </a:lnTo>
                  <a:lnTo>
                    <a:pt x="59667" y="23470"/>
                  </a:lnTo>
                  <a:lnTo>
                    <a:pt x="60027" y="23951"/>
                  </a:lnTo>
                  <a:lnTo>
                    <a:pt x="60087" y="24131"/>
                  </a:lnTo>
                  <a:lnTo>
                    <a:pt x="60147" y="24191"/>
                  </a:lnTo>
                  <a:lnTo>
                    <a:pt x="60147" y="24131"/>
                  </a:lnTo>
                  <a:lnTo>
                    <a:pt x="60087" y="23951"/>
                  </a:lnTo>
                  <a:lnTo>
                    <a:pt x="59847" y="23350"/>
                  </a:lnTo>
                  <a:lnTo>
                    <a:pt x="59606" y="23050"/>
                  </a:lnTo>
                  <a:lnTo>
                    <a:pt x="59426" y="22810"/>
                  </a:lnTo>
                  <a:lnTo>
                    <a:pt x="59366" y="22690"/>
                  </a:lnTo>
                  <a:lnTo>
                    <a:pt x="59606" y="22810"/>
                  </a:lnTo>
                  <a:lnTo>
                    <a:pt x="59787" y="22930"/>
                  </a:lnTo>
                  <a:lnTo>
                    <a:pt x="59847" y="22990"/>
                  </a:lnTo>
                  <a:lnTo>
                    <a:pt x="59907" y="23050"/>
                  </a:lnTo>
                  <a:lnTo>
                    <a:pt x="59907" y="22990"/>
                  </a:lnTo>
                  <a:lnTo>
                    <a:pt x="59847" y="22870"/>
                  </a:lnTo>
                  <a:lnTo>
                    <a:pt x="59667" y="22690"/>
                  </a:lnTo>
                  <a:lnTo>
                    <a:pt x="59486" y="22510"/>
                  </a:lnTo>
                  <a:lnTo>
                    <a:pt x="59066" y="22210"/>
                  </a:lnTo>
                  <a:lnTo>
                    <a:pt x="58766" y="22090"/>
                  </a:lnTo>
                  <a:lnTo>
                    <a:pt x="58826" y="22090"/>
                  </a:lnTo>
                  <a:lnTo>
                    <a:pt x="59246" y="22150"/>
                  </a:lnTo>
                  <a:lnTo>
                    <a:pt x="59546" y="22270"/>
                  </a:lnTo>
                  <a:lnTo>
                    <a:pt x="59667" y="22330"/>
                  </a:lnTo>
                  <a:lnTo>
                    <a:pt x="59606" y="22210"/>
                  </a:lnTo>
                  <a:lnTo>
                    <a:pt x="59486" y="22090"/>
                  </a:lnTo>
                  <a:lnTo>
                    <a:pt x="59306" y="21970"/>
                  </a:lnTo>
                  <a:lnTo>
                    <a:pt x="58946" y="21730"/>
                  </a:lnTo>
                  <a:lnTo>
                    <a:pt x="58706" y="21610"/>
                  </a:lnTo>
                  <a:lnTo>
                    <a:pt x="58646" y="21610"/>
                  </a:lnTo>
                  <a:lnTo>
                    <a:pt x="58946" y="21550"/>
                  </a:lnTo>
                  <a:lnTo>
                    <a:pt x="59306" y="21550"/>
                  </a:lnTo>
                  <a:lnTo>
                    <a:pt x="59426" y="21610"/>
                  </a:lnTo>
                  <a:lnTo>
                    <a:pt x="59426" y="21550"/>
                  </a:lnTo>
                  <a:lnTo>
                    <a:pt x="59306" y="21490"/>
                  </a:lnTo>
                  <a:lnTo>
                    <a:pt x="59186" y="21430"/>
                  </a:lnTo>
                  <a:lnTo>
                    <a:pt x="58946" y="21369"/>
                  </a:lnTo>
                  <a:lnTo>
                    <a:pt x="58826" y="21309"/>
                  </a:lnTo>
                  <a:lnTo>
                    <a:pt x="59667" y="21309"/>
                  </a:lnTo>
                  <a:lnTo>
                    <a:pt x="59847" y="21369"/>
                  </a:lnTo>
                  <a:lnTo>
                    <a:pt x="59907" y="21369"/>
                  </a:lnTo>
                  <a:lnTo>
                    <a:pt x="59847" y="21309"/>
                  </a:lnTo>
                  <a:lnTo>
                    <a:pt x="59667" y="21249"/>
                  </a:lnTo>
                  <a:lnTo>
                    <a:pt x="59126" y="21069"/>
                  </a:lnTo>
                  <a:lnTo>
                    <a:pt x="58706" y="21009"/>
                  </a:lnTo>
                  <a:lnTo>
                    <a:pt x="58346" y="21009"/>
                  </a:lnTo>
                  <a:lnTo>
                    <a:pt x="58526" y="20949"/>
                  </a:lnTo>
                  <a:lnTo>
                    <a:pt x="59066" y="20709"/>
                  </a:lnTo>
                  <a:lnTo>
                    <a:pt x="58046" y="20709"/>
                  </a:lnTo>
                  <a:lnTo>
                    <a:pt x="57806" y="20769"/>
                  </a:lnTo>
                  <a:lnTo>
                    <a:pt x="57686" y="20769"/>
                  </a:lnTo>
                  <a:lnTo>
                    <a:pt x="57866" y="20709"/>
                  </a:lnTo>
                  <a:lnTo>
                    <a:pt x="58346" y="20589"/>
                  </a:lnTo>
                  <a:lnTo>
                    <a:pt x="58826" y="20529"/>
                  </a:lnTo>
                  <a:lnTo>
                    <a:pt x="59066" y="20529"/>
                  </a:lnTo>
                  <a:lnTo>
                    <a:pt x="58826" y="20469"/>
                  </a:lnTo>
                  <a:lnTo>
                    <a:pt x="58346" y="20349"/>
                  </a:lnTo>
                  <a:lnTo>
                    <a:pt x="57566" y="20349"/>
                  </a:lnTo>
                  <a:lnTo>
                    <a:pt x="57626" y="20409"/>
                  </a:lnTo>
                  <a:lnTo>
                    <a:pt x="57566" y="20409"/>
                  </a:lnTo>
                  <a:lnTo>
                    <a:pt x="57506" y="20349"/>
                  </a:lnTo>
                  <a:lnTo>
                    <a:pt x="57566" y="20349"/>
                  </a:lnTo>
                  <a:lnTo>
                    <a:pt x="57746" y="20229"/>
                  </a:lnTo>
                  <a:lnTo>
                    <a:pt x="58346" y="19989"/>
                  </a:lnTo>
                  <a:lnTo>
                    <a:pt x="58346" y="19929"/>
                  </a:lnTo>
                  <a:lnTo>
                    <a:pt x="58046" y="19989"/>
                  </a:lnTo>
                  <a:lnTo>
                    <a:pt x="57626" y="19989"/>
                  </a:lnTo>
                  <a:lnTo>
                    <a:pt x="57265" y="20109"/>
                  </a:lnTo>
                  <a:lnTo>
                    <a:pt x="57446" y="19989"/>
                  </a:lnTo>
                  <a:lnTo>
                    <a:pt x="57566" y="19869"/>
                  </a:lnTo>
                  <a:lnTo>
                    <a:pt x="57566" y="19869"/>
                  </a:lnTo>
                  <a:lnTo>
                    <a:pt x="57446" y="19929"/>
                  </a:lnTo>
                  <a:lnTo>
                    <a:pt x="57085" y="19929"/>
                  </a:lnTo>
                  <a:lnTo>
                    <a:pt x="56785" y="19809"/>
                  </a:lnTo>
                  <a:lnTo>
                    <a:pt x="56485" y="19629"/>
                  </a:lnTo>
                  <a:lnTo>
                    <a:pt x="57025" y="19629"/>
                  </a:lnTo>
                  <a:lnTo>
                    <a:pt x="57265" y="19689"/>
                  </a:lnTo>
                  <a:lnTo>
                    <a:pt x="57325" y="19689"/>
                  </a:lnTo>
                  <a:lnTo>
                    <a:pt x="57265" y="19629"/>
                  </a:lnTo>
                  <a:lnTo>
                    <a:pt x="57025" y="19569"/>
                  </a:lnTo>
                  <a:lnTo>
                    <a:pt x="56665" y="19509"/>
                  </a:lnTo>
                  <a:lnTo>
                    <a:pt x="56245" y="19449"/>
                  </a:lnTo>
                  <a:lnTo>
                    <a:pt x="55645" y="19449"/>
                  </a:lnTo>
                  <a:lnTo>
                    <a:pt x="55165" y="19509"/>
                  </a:lnTo>
                  <a:lnTo>
                    <a:pt x="55765" y="19269"/>
                  </a:lnTo>
                  <a:lnTo>
                    <a:pt x="56485" y="19149"/>
                  </a:lnTo>
                  <a:lnTo>
                    <a:pt x="56665" y="19089"/>
                  </a:lnTo>
                  <a:lnTo>
                    <a:pt x="55705" y="19089"/>
                  </a:lnTo>
                  <a:lnTo>
                    <a:pt x="54684" y="19269"/>
                  </a:lnTo>
                  <a:lnTo>
                    <a:pt x="54744" y="19209"/>
                  </a:lnTo>
                  <a:lnTo>
                    <a:pt x="54924" y="19089"/>
                  </a:lnTo>
                  <a:lnTo>
                    <a:pt x="54744" y="19149"/>
                  </a:lnTo>
                  <a:lnTo>
                    <a:pt x="54324" y="19209"/>
                  </a:lnTo>
                  <a:lnTo>
                    <a:pt x="54204" y="19269"/>
                  </a:lnTo>
                  <a:lnTo>
                    <a:pt x="54264" y="19209"/>
                  </a:lnTo>
                  <a:lnTo>
                    <a:pt x="54384" y="19149"/>
                  </a:lnTo>
                  <a:lnTo>
                    <a:pt x="54264" y="19149"/>
                  </a:lnTo>
                  <a:lnTo>
                    <a:pt x="53904" y="19209"/>
                  </a:lnTo>
                  <a:lnTo>
                    <a:pt x="53664" y="19329"/>
                  </a:lnTo>
                  <a:lnTo>
                    <a:pt x="53724" y="19269"/>
                  </a:lnTo>
                  <a:lnTo>
                    <a:pt x="53304" y="19389"/>
                  </a:lnTo>
                  <a:lnTo>
                    <a:pt x="52884" y="19449"/>
                  </a:lnTo>
                  <a:lnTo>
                    <a:pt x="52944" y="19389"/>
                  </a:lnTo>
                  <a:lnTo>
                    <a:pt x="53064" y="19329"/>
                  </a:lnTo>
                  <a:lnTo>
                    <a:pt x="53064" y="19269"/>
                  </a:lnTo>
                  <a:lnTo>
                    <a:pt x="53004" y="19329"/>
                  </a:lnTo>
                  <a:lnTo>
                    <a:pt x="52944" y="19329"/>
                  </a:lnTo>
                  <a:lnTo>
                    <a:pt x="52583" y="19509"/>
                  </a:lnTo>
                  <a:lnTo>
                    <a:pt x="52523" y="19509"/>
                  </a:lnTo>
                  <a:lnTo>
                    <a:pt x="52704" y="19329"/>
                  </a:lnTo>
                  <a:lnTo>
                    <a:pt x="52343" y="19509"/>
                  </a:lnTo>
                  <a:lnTo>
                    <a:pt x="52103" y="19509"/>
                  </a:lnTo>
                  <a:lnTo>
                    <a:pt x="51803" y="19689"/>
                  </a:lnTo>
                  <a:lnTo>
                    <a:pt x="51503" y="19869"/>
                  </a:lnTo>
                  <a:lnTo>
                    <a:pt x="51443" y="19929"/>
                  </a:lnTo>
                  <a:lnTo>
                    <a:pt x="51263" y="19989"/>
                  </a:lnTo>
                  <a:lnTo>
                    <a:pt x="51263" y="19989"/>
                  </a:lnTo>
                  <a:lnTo>
                    <a:pt x="51503" y="19809"/>
                  </a:lnTo>
                  <a:lnTo>
                    <a:pt x="51623" y="19689"/>
                  </a:lnTo>
                  <a:lnTo>
                    <a:pt x="51443" y="19749"/>
                  </a:lnTo>
                  <a:lnTo>
                    <a:pt x="50903" y="20049"/>
                  </a:lnTo>
                  <a:lnTo>
                    <a:pt x="50423" y="20409"/>
                  </a:lnTo>
                  <a:lnTo>
                    <a:pt x="50363" y="20409"/>
                  </a:lnTo>
                  <a:lnTo>
                    <a:pt x="50062" y="20649"/>
                  </a:lnTo>
                  <a:lnTo>
                    <a:pt x="50182" y="20469"/>
                  </a:lnTo>
                  <a:lnTo>
                    <a:pt x="50543" y="20109"/>
                  </a:lnTo>
                  <a:lnTo>
                    <a:pt x="50903" y="19809"/>
                  </a:lnTo>
                  <a:lnTo>
                    <a:pt x="51143" y="19629"/>
                  </a:lnTo>
                  <a:lnTo>
                    <a:pt x="50903" y="19749"/>
                  </a:lnTo>
                  <a:lnTo>
                    <a:pt x="50483" y="19989"/>
                  </a:lnTo>
                  <a:lnTo>
                    <a:pt x="50062" y="20289"/>
                  </a:lnTo>
                  <a:lnTo>
                    <a:pt x="49642" y="20709"/>
                  </a:lnTo>
                  <a:lnTo>
                    <a:pt x="49282" y="21069"/>
                  </a:lnTo>
                  <a:lnTo>
                    <a:pt x="49162" y="21249"/>
                  </a:lnTo>
                  <a:lnTo>
                    <a:pt x="49042" y="21369"/>
                  </a:lnTo>
                  <a:lnTo>
                    <a:pt x="48922" y="21550"/>
                  </a:lnTo>
                  <a:lnTo>
                    <a:pt x="48982" y="21309"/>
                  </a:lnTo>
                  <a:lnTo>
                    <a:pt x="49162" y="20829"/>
                  </a:lnTo>
                  <a:lnTo>
                    <a:pt x="49222" y="20649"/>
                  </a:lnTo>
                  <a:lnTo>
                    <a:pt x="49102" y="20829"/>
                  </a:lnTo>
                  <a:lnTo>
                    <a:pt x="48802" y="21249"/>
                  </a:lnTo>
                  <a:lnTo>
                    <a:pt x="48622" y="21490"/>
                  </a:lnTo>
                  <a:lnTo>
                    <a:pt x="48622" y="21369"/>
                  </a:lnTo>
                  <a:lnTo>
                    <a:pt x="48682" y="21189"/>
                  </a:lnTo>
                  <a:lnTo>
                    <a:pt x="48682" y="21249"/>
                  </a:lnTo>
                  <a:lnTo>
                    <a:pt x="48742" y="21069"/>
                  </a:lnTo>
                  <a:lnTo>
                    <a:pt x="48622" y="21189"/>
                  </a:lnTo>
                  <a:lnTo>
                    <a:pt x="48622" y="21129"/>
                  </a:lnTo>
                  <a:lnTo>
                    <a:pt x="48562" y="20769"/>
                  </a:lnTo>
                  <a:lnTo>
                    <a:pt x="48442" y="20409"/>
                  </a:lnTo>
                  <a:lnTo>
                    <a:pt x="48322" y="20049"/>
                  </a:lnTo>
                  <a:lnTo>
                    <a:pt x="48142" y="19809"/>
                  </a:lnTo>
                  <a:lnTo>
                    <a:pt x="48262" y="20109"/>
                  </a:lnTo>
                  <a:lnTo>
                    <a:pt x="48322" y="20409"/>
                  </a:lnTo>
                  <a:lnTo>
                    <a:pt x="48382" y="21009"/>
                  </a:lnTo>
                  <a:lnTo>
                    <a:pt x="48382" y="21430"/>
                  </a:lnTo>
                  <a:lnTo>
                    <a:pt x="48322" y="21369"/>
                  </a:lnTo>
                  <a:lnTo>
                    <a:pt x="48322" y="21189"/>
                  </a:lnTo>
                  <a:lnTo>
                    <a:pt x="48322" y="20949"/>
                  </a:lnTo>
                  <a:lnTo>
                    <a:pt x="48202" y="20649"/>
                  </a:lnTo>
                  <a:lnTo>
                    <a:pt x="48022" y="20109"/>
                  </a:lnTo>
                  <a:lnTo>
                    <a:pt x="47901" y="19809"/>
                  </a:lnTo>
                  <a:lnTo>
                    <a:pt x="47841" y="19689"/>
                  </a:lnTo>
                  <a:lnTo>
                    <a:pt x="47721" y="19209"/>
                  </a:lnTo>
                  <a:lnTo>
                    <a:pt x="47661" y="18968"/>
                  </a:lnTo>
                  <a:lnTo>
                    <a:pt x="47721" y="19449"/>
                  </a:lnTo>
                  <a:lnTo>
                    <a:pt x="47661" y="19329"/>
                  </a:lnTo>
                  <a:lnTo>
                    <a:pt x="47481" y="18848"/>
                  </a:lnTo>
                  <a:lnTo>
                    <a:pt x="47421" y="18608"/>
                  </a:lnTo>
                  <a:lnTo>
                    <a:pt x="47421" y="18848"/>
                  </a:lnTo>
                  <a:lnTo>
                    <a:pt x="47541" y="19389"/>
                  </a:lnTo>
                  <a:lnTo>
                    <a:pt x="47541" y="19809"/>
                  </a:lnTo>
                  <a:lnTo>
                    <a:pt x="47481" y="19449"/>
                  </a:lnTo>
                  <a:lnTo>
                    <a:pt x="47241" y="18728"/>
                  </a:lnTo>
                  <a:lnTo>
                    <a:pt x="47121" y="18368"/>
                  </a:lnTo>
                  <a:lnTo>
                    <a:pt x="46941" y="18128"/>
                  </a:lnTo>
                  <a:lnTo>
                    <a:pt x="46821" y="17948"/>
                  </a:lnTo>
                  <a:lnTo>
                    <a:pt x="46881" y="18128"/>
                  </a:lnTo>
                  <a:lnTo>
                    <a:pt x="47001" y="18428"/>
                  </a:lnTo>
                  <a:lnTo>
                    <a:pt x="47121" y="18788"/>
                  </a:lnTo>
                  <a:lnTo>
                    <a:pt x="47181" y="19028"/>
                  </a:lnTo>
                  <a:lnTo>
                    <a:pt x="47061" y="18668"/>
                  </a:lnTo>
                  <a:lnTo>
                    <a:pt x="46881" y="18368"/>
                  </a:lnTo>
                  <a:lnTo>
                    <a:pt x="46701" y="18128"/>
                  </a:lnTo>
                  <a:lnTo>
                    <a:pt x="46701" y="18068"/>
                  </a:lnTo>
                  <a:lnTo>
                    <a:pt x="46641" y="18008"/>
                  </a:lnTo>
                  <a:lnTo>
                    <a:pt x="46581" y="17888"/>
                  </a:lnTo>
                  <a:lnTo>
                    <a:pt x="46581" y="17948"/>
                  </a:lnTo>
                  <a:lnTo>
                    <a:pt x="46521" y="17888"/>
                  </a:lnTo>
                  <a:lnTo>
                    <a:pt x="46521" y="17948"/>
                  </a:lnTo>
                  <a:lnTo>
                    <a:pt x="46581" y="18008"/>
                  </a:lnTo>
                  <a:lnTo>
                    <a:pt x="46641" y="18308"/>
                  </a:lnTo>
                  <a:lnTo>
                    <a:pt x="46461" y="18008"/>
                  </a:lnTo>
                  <a:lnTo>
                    <a:pt x="46461" y="17948"/>
                  </a:lnTo>
                  <a:lnTo>
                    <a:pt x="46341" y="17588"/>
                  </a:lnTo>
                  <a:lnTo>
                    <a:pt x="46161" y="17288"/>
                  </a:lnTo>
                  <a:lnTo>
                    <a:pt x="45921" y="16988"/>
                  </a:lnTo>
                  <a:lnTo>
                    <a:pt x="45741" y="16808"/>
                  </a:lnTo>
                  <a:lnTo>
                    <a:pt x="45560" y="16687"/>
                  </a:lnTo>
                  <a:lnTo>
                    <a:pt x="45681" y="16808"/>
                  </a:lnTo>
                  <a:lnTo>
                    <a:pt x="45861" y="17048"/>
                  </a:lnTo>
                  <a:lnTo>
                    <a:pt x="46041" y="17348"/>
                  </a:lnTo>
                  <a:lnTo>
                    <a:pt x="46161" y="17648"/>
                  </a:lnTo>
                  <a:lnTo>
                    <a:pt x="46221" y="18008"/>
                  </a:lnTo>
                  <a:lnTo>
                    <a:pt x="46221" y="18248"/>
                  </a:lnTo>
                  <a:lnTo>
                    <a:pt x="46161" y="18128"/>
                  </a:lnTo>
                  <a:lnTo>
                    <a:pt x="45981" y="17948"/>
                  </a:lnTo>
                  <a:lnTo>
                    <a:pt x="45921" y="17588"/>
                  </a:lnTo>
                  <a:lnTo>
                    <a:pt x="45681" y="17108"/>
                  </a:lnTo>
                  <a:lnTo>
                    <a:pt x="45380" y="16627"/>
                  </a:lnTo>
                  <a:lnTo>
                    <a:pt x="45260" y="16447"/>
                  </a:lnTo>
                  <a:lnTo>
                    <a:pt x="45320" y="16627"/>
                  </a:lnTo>
                  <a:lnTo>
                    <a:pt x="45560" y="17168"/>
                  </a:lnTo>
                  <a:lnTo>
                    <a:pt x="45681" y="17528"/>
                  </a:lnTo>
                  <a:lnTo>
                    <a:pt x="45620" y="17468"/>
                  </a:lnTo>
                  <a:lnTo>
                    <a:pt x="45560" y="17348"/>
                  </a:lnTo>
                  <a:lnTo>
                    <a:pt x="45440" y="17048"/>
                  </a:lnTo>
                  <a:lnTo>
                    <a:pt x="45080" y="16507"/>
                  </a:lnTo>
                  <a:lnTo>
                    <a:pt x="44720" y="16087"/>
                  </a:lnTo>
                  <a:lnTo>
                    <a:pt x="44540" y="15967"/>
                  </a:lnTo>
                  <a:lnTo>
                    <a:pt x="44480" y="15967"/>
                  </a:lnTo>
                  <a:lnTo>
                    <a:pt x="44360" y="15787"/>
                  </a:lnTo>
                  <a:lnTo>
                    <a:pt x="44180" y="15667"/>
                  </a:lnTo>
                  <a:lnTo>
                    <a:pt x="44300" y="15787"/>
                  </a:lnTo>
                  <a:lnTo>
                    <a:pt x="44600" y="16267"/>
                  </a:lnTo>
                  <a:lnTo>
                    <a:pt x="44780" y="16627"/>
                  </a:lnTo>
                  <a:lnTo>
                    <a:pt x="44900" y="16988"/>
                  </a:lnTo>
                  <a:lnTo>
                    <a:pt x="44840" y="16988"/>
                  </a:lnTo>
                  <a:lnTo>
                    <a:pt x="44840" y="16928"/>
                  </a:lnTo>
                  <a:lnTo>
                    <a:pt x="44480" y="16567"/>
                  </a:lnTo>
                  <a:lnTo>
                    <a:pt x="44360" y="16447"/>
                  </a:lnTo>
                  <a:lnTo>
                    <a:pt x="44120" y="16147"/>
                  </a:lnTo>
                  <a:lnTo>
                    <a:pt x="43820" y="15847"/>
                  </a:lnTo>
                  <a:lnTo>
                    <a:pt x="43400" y="15487"/>
                  </a:lnTo>
                  <a:lnTo>
                    <a:pt x="43219" y="15427"/>
                  </a:lnTo>
                  <a:lnTo>
                    <a:pt x="43039" y="15247"/>
                  </a:lnTo>
                  <a:lnTo>
                    <a:pt x="42499" y="14827"/>
                  </a:lnTo>
                  <a:lnTo>
                    <a:pt x="42379" y="14767"/>
                  </a:lnTo>
                  <a:lnTo>
                    <a:pt x="42259" y="14707"/>
                  </a:lnTo>
                  <a:lnTo>
                    <a:pt x="42319" y="14767"/>
                  </a:lnTo>
                  <a:lnTo>
                    <a:pt x="42499" y="14887"/>
                  </a:lnTo>
                  <a:lnTo>
                    <a:pt x="42919" y="15307"/>
                  </a:lnTo>
                  <a:lnTo>
                    <a:pt x="43219" y="15727"/>
                  </a:lnTo>
                  <a:lnTo>
                    <a:pt x="43159" y="15727"/>
                  </a:lnTo>
                  <a:lnTo>
                    <a:pt x="43159" y="15667"/>
                  </a:lnTo>
                  <a:lnTo>
                    <a:pt x="42919" y="15427"/>
                  </a:lnTo>
                  <a:lnTo>
                    <a:pt x="42619" y="15187"/>
                  </a:lnTo>
                  <a:lnTo>
                    <a:pt x="42139" y="14887"/>
                  </a:lnTo>
                  <a:lnTo>
                    <a:pt x="41959" y="14827"/>
                  </a:lnTo>
                  <a:lnTo>
                    <a:pt x="42079" y="14947"/>
                  </a:lnTo>
                  <a:lnTo>
                    <a:pt x="42499" y="15247"/>
                  </a:lnTo>
                  <a:lnTo>
                    <a:pt x="42319" y="15127"/>
                  </a:lnTo>
                  <a:lnTo>
                    <a:pt x="42139" y="15007"/>
                  </a:lnTo>
                  <a:lnTo>
                    <a:pt x="41959" y="14947"/>
                  </a:lnTo>
                  <a:lnTo>
                    <a:pt x="41719" y="14647"/>
                  </a:lnTo>
                  <a:lnTo>
                    <a:pt x="41239" y="14226"/>
                  </a:lnTo>
                  <a:lnTo>
                    <a:pt x="40698" y="13926"/>
                  </a:lnTo>
                  <a:lnTo>
                    <a:pt x="40578" y="13866"/>
                  </a:lnTo>
                  <a:lnTo>
                    <a:pt x="40398" y="13806"/>
                  </a:lnTo>
                  <a:lnTo>
                    <a:pt x="40758" y="14166"/>
                  </a:lnTo>
                  <a:lnTo>
                    <a:pt x="41119" y="14647"/>
                  </a:lnTo>
                  <a:lnTo>
                    <a:pt x="40878" y="14467"/>
                  </a:lnTo>
                  <a:lnTo>
                    <a:pt x="40458" y="14166"/>
                  </a:lnTo>
                  <a:lnTo>
                    <a:pt x="39978" y="13986"/>
                  </a:lnTo>
                  <a:lnTo>
                    <a:pt x="39558" y="13686"/>
                  </a:lnTo>
                  <a:lnTo>
                    <a:pt x="39978" y="14166"/>
                  </a:lnTo>
                  <a:lnTo>
                    <a:pt x="39678" y="13866"/>
                  </a:lnTo>
                  <a:lnTo>
                    <a:pt x="39378" y="13626"/>
                  </a:lnTo>
                  <a:lnTo>
                    <a:pt x="39258" y="13566"/>
                  </a:lnTo>
                  <a:lnTo>
                    <a:pt x="39198" y="13566"/>
                  </a:lnTo>
                  <a:lnTo>
                    <a:pt x="39258" y="13626"/>
                  </a:lnTo>
                  <a:lnTo>
                    <a:pt x="39318" y="13686"/>
                  </a:lnTo>
                  <a:lnTo>
                    <a:pt x="39558" y="13986"/>
                  </a:lnTo>
                  <a:lnTo>
                    <a:pt x="39618" y="14106"/>
                  </a:lnTo>
                  <a:lnTo>
                    <a:pt x="39318" y="13866"/>
                  </a:lnTo>
                  <a:lnTo>
                    <a:pt x="38958" y="13626"/>
                  </a:lnTo>
                  <a:lnTo>
                    <a:pt x="38417" y="13386"/>
                  </a:lnTo>
                  <a:lnTo>
                    <a:pt x="38237" y="13326"/>
                  </a:lnTo>
                  <a:lnTo>
                    <a:pt x="38417" y="13446"/>
                  </a:lnTo>
                  <a:lnTo>
                    <a:pt x="38898" y="13746"/>
                  </a:lnTo>
                  <a:lnTo>
                    <a:pt x="39318" y="14106"/>
                  </a:lnTo>
                  <a:lnTo>
                    <a:pt x="39558" y="14406"/>
                  </a:lnTo>
                  <a:lnTo>
                    <a:pt x="39618" y="14467"/>
                  </a:lnTo>
                  <a:lnTo>
                    <a:pt x="39138" y="14346"/>
                  </a:lnTo>
                  <a:lnTo>
                    <a:pt x="39018" y="14166"/>
                  </a:lnTo>
                  <a:lnTo>
                    <a:pt x="38838" y="13926"/>
                  </a:lnTo>
                  <a:lnTo>
                    <a:pt x="38597" y="13746"/>
                  </a:lnTo>
                  <a:lnTo>
                    <a:pt x="38057" y="13506"/>
                  </a:lnTo>
                  <a:lnTo>
                    <a:pt x="37397" y="13266"/>
                  </a:lnTo>
                  <a:lnTo>
                    <a:pt x="37997" y="13626"/>
                  </a:lnTo>
                  <a:lnTo>
                    <a:pt x="38417" y="13926"/>
                  </a:lnTo>
                  <a:lnTo>
                    <a:pt x="38597" y="14046"/>
                  </a:lnTo>
                  <a:lnTo>
                    <a:pt x="38357" y="13926"/>
                  </a:lnTo>
                  <a:lnTo>
                    <a:pt x="38057" y="13806"/>
                  </a:lnTo>
                  <a:lnTo>
                    <a:pt x="37037" y="13566"/>
                  </a:lnTo>
                  <a:lnTo>
                    <a:pt x="36437" y="13446"/>
                  </a:lnTo>
                  <a:lnTo>
                    <a:pt x="36256" y="13446"/>
                  </a:lnTo>
                  <a:lnTo>
                    <a:pt x="36437" y="13506"/>
                  </a:lnTo>
                  <a:lnTo>
                    <a:pt x="37037" y="13686"/>
                  </a:lnTo>
                  <a:lnTo>
                    <a:pt x="37517" y="13926"/>
                  </a:lnTo>
                  <a:lnTo>
                    <a:pt x="36857" y="13926"/>
                  </a:lnTo>
                  <a:lnTo>
                    <a:pt x="36377" y="14046"/>
                  </a:lnTo>
                  <a:lnTo>
                    <a:pt x="36076" y="14166"/>
                  </a:lnTo>
                  <a:lnTo>
                    <a:pt x="35836" y="14286"/>
                  </a:lnTo>
                  <a:lnTo>
                    <a:pt x="36076" y="14226"/>
                  </a:lnTo>
                  <a:lnTo>
                    <a:pt x="36377" y="14166"/>
                  </a:lnTo>
                  <a:lnTo>
                    <a:pt x="37817" y="14166"/>
                  </a:lnTo>
                  <a:lnTo>
                    <a:pt x="37937" y="14226"/>
                  </a:lnTo>
                  <a:lnTo>
                    <a:pt x="38057" y="14226"/>
                  </a:lnTo>
                  <a:lnTo>
                    <a:pt x="37937" y="14286"/>
                  </a:lnTo>
                  <a:lnTo>
                    <a:pt x="37277" y="14467"/>
                  </a:lnTo>
                  <a:lnTo>
                    <a:pt x="36677" y="14707"/>
                  </a:lnTo>
                  <a:lnTo>
                    <a:pt x="36437" y="14827"/>
                  </a:lnTo>
                  <a:lnTo>
                    <a:pt x="36737" y="14767"/>
                  </a:lnTo>
                  <a:lnTo>
                    <a:pt x="37337" y="14587"/>
                  </a:lnTo>
                  <a:lnTo>
                    <a:pt x="37997" y="14527"/>
                  </a:lnTo>
                  <a:lnTo>
                    <a:pt x="38778" y="14527"/>
                  </a:lnTo>
                  <a:lnTo>
                    <a:pt x="38477" y="14587"/>
                  </a:lnTo>
                  <a:lnTo>
                    <a:pt x="38117" y="14647"/>
                  </a:lnTo>
                  <a:lnTo>
                    <a:pt x="37577" y="14887"/>
                  </a:lnTo>
                  <a:lnTo>
                    <a:pt x="37097" y="15187"/>
                  </a:lnTo>
                  <a:lnTo>
                    <a:pt x="37097" y="15187"/>
                  </a:lnTo>
                  <a:lnTo>
                    <a:pt x="37637" y="15007"/>
                  </a:lnTo>
                  <a:lnTo>
                    <a:pt x="38177" y="14887"/>
                  </a:lnTo>
                  <a:lnTo>
                    <a:pt x="38537" y="14827"/>
                  </a:lnTo>
                  <a:lnTo>
                    <a:pt x="38958" y="14767"/>
                  </a:lnTo>
                  <a:lnTo>
                    <a:pt x="39198" y="14647"/>
                  </a:lnTo>
                  <a:lnTo>
                    <a:pt x="39438" y="14707"/>
                  </a:lnTo>
                  <a:lnTo>
                    <a:pt x="39078" y="14767"/>
                  </a:lnTo>
                  <a:lnTo>
                    <a:pt x="38778" y="14887"/>
                  </a:lnTo>
                  <a:lnTo>
                    <a:pt x="38237" y="15067"/>
                  </a:lnTo>
                  <a:lnTo>
                    <a:pt x="38057" y="15187"/>
                  </a:lnTo>
                  <a:lnTo>
                    <a:pt x="38237" y="15127"/>
                  </a:lnTo>
                  <a:lnTo>
                    <a:pt x="38778" y="15007"/>
                  </a:lnTo>
                  <a:lnTo>
                    <a:pt x="39378" y="14947"/>
                  </a:lnTo>
                  <a:lnTo>
                    <a:pt x="39738" y="15007"/>
                  </a:lnTo>
                  <a:lnTo>
                    <a:pt x="40038" y="15007"/>
                  </a:lnTo>
                  <a:lnTo>
                    <a:pt x="40458" y="15187"/>
                  </a:lnTo>
                  <a:lnTo>
                    <a:pt x="39618" y="15187"/>
                  </a:lnTo>
                  <a:lnTo>
                    <a:pt x="39258" y="15247"/>
                  </a:lnTo>
                  <a:lnTo>
                    <a:pt x="39018" y="15307"/>
                  </a:lnTo>
                  <a:lnTo>
                    <a:pt x="39558" y="15307"/>
                  </a:lnTo>
                  <a:lnTo>
                    <a:pt x="40578" y="15487"/>
                  </a:lnTo>
                  <a:lnTo>
                    <a:pt x="40818" y="15547"/>
                  </a:lnTo>
                  <a:lnTo>
                    <a:pt x="40458" y="15547"/>
                  </a:lnTo>
                  <a:lnTo>
                    <a:pt x="39978" y="15607"/>
                  </a:lnTo>
                  <a:lnTo>
                    <a:pt x="39438" y="15787"/>
                  </a:lnTo>
                  <a:lnTo>
                    <a:pt x="39258" y="15847"/>
                  </a:lnTo>
                  <a:lnTo>
                    <a:pt x="39438" y="15847"/>
                  </a:lnTo>
                  <a:lnTo>
                    <a:pt x="39978" y="15727"/>
                  </a:lnTo>
                  <a:lnTo>
                    <a:pt x="40398" y="15787"/>
                  </a:lnTo>
                  <a:lnTo>
                    <a:pt x="40758" y="15787"/>
                  </a:lnTo>
                  <a:lnTo>
                    <a:pt x="40698" y="15847"/>
                  </a:lnTo>
                  <a:lnTo>
                    <a:pt x="40158" y="15847"/>
                  </a:lnTo>
                  <a:lnTo>
                    <a:pt x="39918" y="15907"/>
                  </a:lnTo>
                  <a:lnTo>
                    <a:pt x="40158" y="15907"/>
                  </a:lnTo>
                  <a:lnTo>
                    <a:pt x="40758" y="16027"/>
                  </a:lnTo>
                  <a:lnTo>
                    <a:pt x="41179" y="16087"/>
                  </a:lnTo>
                  <a:lnTo>
                    <a:pt x="41539" y="16207"/>
                  </a:lnTo>
                  <a:lnTo>
                    <a:pt x="41539" y="16207"/>
                  </a:lnTo>
                  <a:lnTo>
                    <a:pt x="40999" y="16147"/>
                  </a:lnTo>
                  <a:lnTo>
                    <a:pt x="41599" y="16387"/>
                  </a:lnTo>
                  <a:lnTo>
                    <a:pt x="41239" y="16387"/>
                  </a:lnTo>
                  <a:lnTo>
                    <a:pt x="40638" y="16447"/>
                  </a:lnTo>
                  <a:lnTo>
                    <a:pt x="40338" y="16507"/>
                  </a:lnTo>
                  <a:lnTo>
                    <a:pt x="41239" y="16507"/>
                  </a:lnTo>
                  <a:lnTo>
                    <a:pt x="41959" y="16627"/>
                  </a:lnTo>
                  <a:lnTo>
                    <a:pt x="42319" y="16748"/>
                  </a:lnTo>
                  <a:lnTo>
                    <a:pt x="42499" y="16808"/>
                  </a:lnTo>
                  <a:lnTo>
                    <a:pt x="42019" y="16687"/>
                  </a:lnTo>
                  <a:lnTo>
                    <a:pt x="41659" y="16687"/>
                  </a:lnTo>
                  <a:lnTo>
                    <a:pt x="41419" y="16748"/>
                  </a:lnTo>
                  <a:lnTo>
                    <a:pt x="41299" y="16748"/>
                  </a:lnTo>
                  <a:lnTo>
                    <a:pt x="40938" y="16808"/>
                  </a:lnTo>
                  <a:lnTo>
                    <a:pt x="40698" y="16868"/>
                  </a:lnTo>
                  <a:lnTo>
                    <a:pt x="40518" y="16928"/>
                  </a:lnTo>
                  <a:lnTo>
                    <a:pt x="40458" y="16988"/>
                  </a:lnTo>
                  <a:lnTo>
                    <a:pt x="40518" y="16988"/>
                  </a:lnTo>
                  <a:lnTo>
                    <a:pt x="40698" y="16928"/>
                  </a:lnTo>
                  <a:lnTo>
                    <a:pt x="41359" y="16928"/>
                  </a:lnTo>
                  <a:lnTo>
                    <a:pt x="41119" y="16988"/>
                  </a:lnTo>
                  <a:lnTo>
                    <a:pt x="41059" y="17048"/>
                  </a:lnTo>
                  <a:lnTo>
                    <a:pt x="41119" y="17048"/>
                  </a:lnTo>
                  <a:lnTo>
                    <a:pt x="41359" y="16988"/>
                  </a:lnTo>
                  <a:lnTo>
                    <a:pt x="41659" y="16988"/>
                  </a:lnTo>
                  <a:lnTo>
                    <a:pt x="41959" y="17048"/>
                  </a:lnTo>
                  <a:lnTo>
                    <a:pt x="42199" y="17108"/>
                  </a:lnTo>
                  <a:lnTo>
                    <a:pt x="42499" y="17168"/>
                  </a:lnTo>
                  <a:lnTo>
                    <a:pt x="42619" y="17228"/>
                  </a:lnTo>
                  <a:lnTo>
                    <a:pt x="42139" y="17228"/>
                  </a:lnTo>
                  <a:lnTo>
                    <a:pt x="41779" y="17288"/>
                  </a:lnTo>
                  <a:lnTo>
                    <a:pt x="41419" y="17288"/>
                  </a:lnTo>
                  <a:lnTo>
                    <a:pt x="40698" y="17468"/>
                  </a:lnTo>
                  <a:lnTo>
                    <a:pt x="40458" y="17528"/>
                  </a:lnTo>
                  <a:lnTo>
                    <a:pt x="40698" y="17528"/>
                  </a:lnTo>
                  <a:lnTo>
                    <a:pt x="41419" y="17468"/>
                  </a:lnTo>
                  <a:lnTo>
                    <a:pt x="42199" y="17468"/>
                  </a:lnTo>
                  <a:lnTo>
                    <a:pt x="42619" y="17588"/>
                  </a:lnTo>
                  <a:lnTo>
                    <a:pt x="42379" y="17588"/>
                  </a:lnTo>
                  <a:lnTo>
                    <a:pt x="41839" y="17648"/>
                  </a:lnTo>
                  <a:lnTo>
                    <a:pt x="41419" y="17708"/>
                  </a:lnTo>
                  <a:lnTo>
                    <a:pt x="41059" y="17828"/>
                  </a:lnTo>
                  <a:lnTo>
                    <a:pt x="40818" y="17888"/>
                  </a:lnTo>
                  <a:lnTo>
                    <a:pt x="40698" y="17948"/>
                  </a:lnTo>
                  <a:lnTo>
                    <a:pt x="40818" y="17948"/>
                  </a:lnTo>
                  <a:lnTo>
                    <a:pt x="41059" y="17888"/>
                  </a:lnTo>
                  <a:lnTo>
                    <a:pt x="41419" y="17828"/>
                  </a:lnTo>
                  <a:lnTo>
                    <a:pt x="41899" y="17768"/>
                  </a:lnTo>
                  <a:lnTo>
                    <a:pt x="42319" y="17828"/>
                  </a:lnTo>
                  <a:lnTo>
                    <a:pt x="42739" y="17888"/>
                  </a:lnTo>
                  <a:lnTo>
                    <a:pt x="43039" y="17948"/>
                  </a:lnTo>
                  <a:lnTo>
                    <a:pt x="43219" y="17948"/>
                  </a:lnTo>
                  <a:lnTo>
                    <a:pt x="44000" y="18188"/>
                  </a:lnTo>
                  <a:lnTo>
                    <a:pt x="44180" y="18188"/>
                  </a:lnTo>
                  <a:lnTo>
                    <a:pt x="44300" y="18308"/>
                  </a:lnTo>
                  <a:lnTo>
                    <a:pt x="43820" y="18188"/>
                  </a:lnTo>
                  <a:lnTo>
                    <a:pt x="42979" y="18068"/>
                  </a:lnTo>
                  <a:lnTo>
                    <a:pt x="42499" y="18008"/>
                  </a:lnTo>
                  <a:lnTo>
                    <a:pt x="42139" y="18008"/>
                  </a:lnTo>
                  <a:lnTo>
                    <a:pt x="41899" y="18128"/>
                  </a:lnTo>
                  <a:lnTo>
                    <a:pt x="42139" y="18068"/>
                  </a:lnTo>
                  <a:lnTo>
                    <a:pt x="42499" y="18128"/>
                  </a:lnTo>
                  <a:lnTo>
                    <a:pt x="42919" y="18188"/>
                  </a:lnTo>
                  <a:lnTo>
                    <a:pt x="43760" y="18428"/>
                  </a:lnTo>
                  <a:lnTo>
                    <a:pt x="44240" y="18608"/>
                  </a:lnTo>
                  <a:lnTo>
                    <a:pt x="43400" y="18428"/>
                  </a:lnTo>
                  <a:lnTo>
                    <a:pt x="42679" y="18368"/>
                  </a:lnTo>
                  <a:lnTo>
                    <a:pt x="42379" y="18368"/>
                  </a:lnTo>
                  <a:lnTo>
                    <a:pt x="42679" y="18428"/>
                  </a:lnTo>
                  <a:lnTo>
                    <a:pt x="43400" y="18608"/>
                  </a:lnTo>
                  <a:lnTo>
                    <a:pt x="44120" y="18788"/>
                  </a:lnTo>
                  <a:lnTo>
                    <a:pt x="44540" y="18968"/>
                  </a:lnTo>
                  <a:lnTo>
                    <a:pt x="45140" y="19149"/>
                  </a:lnTo>
                  <a:lnTo>
                    <a:pt x="45200" y="19209"/>
                  </a:lnTo>
                  <a:lnTo>
                    <a:pt x="44780" y="19089"/>
                  </a:lnTo>
                  <a:lnTo>
                    <a:pt x="44000" y="18908"/>
                  </a:lnTo>
                  <a:lnTo>
                    <a:pt x="43279" y="18848"/>
                  </a:lnTo>
                  <a:lnTo>
                    <a:pt x="43099" y="18848"/>
                  </a:lnTo>
                  <a:lnTo>
                    <a:pt x="42859" y="18668"/>
                  </a:lnTo>
                  <a:lnTo>
                    <a:pt x="42979" y="18848"/>
                  </a:lnTo>
                  <a:lnTo>
                    <a:pt x="43400" y="19449"/>
                  </a:lnTo>
                  <a:lnTo>
                    <a:pt x="43159" y="19329"/>
                  </a:lnTo>
                  <a:lnTo>
                    <a:pt x="42859" y="19149"/>
                  </a:lnTo>
                  <a:lnTo>
                    <a:pt x="42499" y="19028"/>
                  </a:lnTo>
                  <a:lnTo>
                    <a:pt x="42319" y="18968"/>
                  </a:lnTo>
                  <a:lnTo>
                    <a:pt x="42379" y="19028"/>
                  </a:lnTo>
                  <a:lnTo>
                    <a:pt x="41779" y="18848"/>
                  </a:lnTo>
                  <a:lnTo>
                    <a:pt x="41539" y="18788"/>
                  </a:lnTo>
                  <a:lnTo>
                    <a:pt x="41779" y="18908"/>
                  </a:lnTo>
                  <a:lnTo>
                    <a:pt x="42379" y="19329"/>
                  </a:lnTo>
                  <a:lnTo>
                    <a:pt x="42919" y="19809"/>
                  </a:lnTo>
                  <a:lnTo>
                    <a:pt x="42499" y="19569"/>
                  </a:lnTo>
                  <a:lnTo>
                    <a:pt x="41899" y="19389"/>
                  </a:lnTo>
                  <a:lnTo>
                    <a:pt x="41359" y="19209"/>
                  </a:lnTo>
                  <a:lnTo>
                    <a:pt x="40758" y="19028"/>
                  </a:lnTo>
                  <a:lnTo>
                    <a:pt x="40458" y="19028"/>
                  </a:lnTo>
                  <a:lnTo>
                    <a:pt x="40398" y="18968"/>
                  </a:lnTo>
                  <a:lnTo>
                    <a:pt x="40158" y="18908"/>
                  </a:lnTo>
                  <a:lnTo>
                    <a:pt x="38958" y="18668"/>
                  </a:lnTo>
                  <a:lnTo>
                    <a:pt x="38357" y="18488"/>
                  </a:lnTo>
                  <a:lnTo>
                    <a:pt x="37877" y="18308"/>
                  </a:lnTo>
                  <a:lnTo>
                    <a:pt x="37757" y="18188"/>
                  </a:lnTo>
                  <a:lnTo>
                    <a:pt x="37577" y="18068"/>
                  </a:lnTo>
                  <a:lnTo>
                    <a:pt x="37517" y="18008"/>
                  </a:lnTo>
                  <a:lnTo>
                    <a:pt x="37577" y="18128"/>
                  </a:lnTo>
                  <a:lnTo>
                    <a:pt x="37697" y="18248"/>
                  </a:lnTo>
                  <a:lnTo>
                    <a:pt x="37877" y="18368"/>
                  </a:lnTo>
                  <a:lnTo>
                    <a:pt x="38297" y="18668"/>
                  </a:lnTo>
                  <a:lnTo>
                    <a:pt x="38838" y="18908"/>
                  </a:lnTo>
                  <a:lnTo>
                    <a:pt x="39318" y="19089"/>
                  </a:lnTo>
                  <a:lnTo>
                    <a:pt x="38657" y="19028"/>
                  </a:lnTo>
                  <a:lnTo>
                    <a:pt x="37637" y="18908"/>
                  </a:lnTo>
                  <a:lnTo>
                    <a:pt x="37217" y="18848"/>
                  </a:lnTo>
                  <a:lnTo>
                    <a:pt x="37637" y="18968"/>
                  </a:lnTo>
                  <a:lnTo>
                    <a:pt x="38087" y="19149"/>
                  </a:lnTo>
                  <a:lnTo>
                    <a:pt x="37937" y="19149"/>
                  </a:lnTo>
                  <a:lnTo>
                    <a:pt x="38117" y="19269"/>
                  </a:lnTo>
                  <a:lnTo>
                    <a:pt x="38537" y="19449"/>
                  </a:lnTo>
                  <a:lnTo>
                    <a:pt x="37937" y="19329"/>
                  </a:lnTo>
                  <a:lnTo>
                    <a:pt x="37037" y="19329"/>
                  </a:lnTo>
                  <a:lnTo>
                    <a:pt x="37217" y="19449"/>
                  </a:lnTo>
                  <a:lnTo>
                    <a:pt x="37517" y="19509"/>
                  </a:lnTo>
                  <a:lnTo>
                    <a:pt x="37697" y="19569"/>
                  </a:lnTo>
                  <a:lnTo>
                    <a:pt x="37877" y="19629"/>
                  </a:lnTo>
                  <a:lnTo>
                    <a:pt x="38057" y="19689"/>
                  </a:lnTo>
                  <a:lnTo>
                    <a:pt x="37997" y="19689"/>
                  </a:lnTo>
                  <a:lnTo>
                    <a:pt x="37037" y="19569"/>
                  </a:lnTo>
                  <a:lnTo>
                    <a:pt x="36196" y="19509"/>
                  </a:lnTo>
                  <a:lnTo>
                    <a:pt x="35776" y="19509"/>
                  </a:lnTo>
                  <a:lnTo>
                    <a:pt x="36196" y="19629"/>
                  </a:lnTo>
                  <a:lnTo>
                    <a:pt x="37037" y="19869"/>
                  </a:lnTo>
                  <a:lnTo>
                    <a:pt x="37637" y="20049"/>
                  </a:lnTo>
                  <a:lnTo>
                    <a:pt x="37097" y="19989"/>
                  </a:lnTo>
                  <a:lnTo>
                    <a:pt x="36196" y="19929"/>
                  </a:lnTo>
                  <a:lnTo>
                    <a:pt x="35356" y="19989"/>
                  </a:lnTo>
                  <a:lnTo>
                    <a:pt x="34996" y="19989"/>
                  </a:lnTo>
                  <a:lnTo>
                    <a:pt x="35356" y="20049"/>
                  </a:lnTo>
                  <a:lnTo>
                    <a:pt x="36136" y="20229"/>
                  </a:lnTo>
                  <a:lnTo>
                    <a:pt x="36256" y="20229"/>
                  </a:lnTo>
                  <a:lnTo>
                    <a:pt x="35716" y="20349"/>
                  </a:lnTo>
                  <a:lnTo>
                    <a:pt x="35416" y="20469"/>
                  </a:lnTo>
                  <a:lnTo>
                    <a:pt x="35836" y="20469"/>
                  </a:lnTo>
                  <a:lnTo>
                    <a:pt x="35476" y="20529"/>
                  </a:lnTo>
                  <a:lnTo>
                    <a:pt x="34516" y="20709"/>
                  </a:lnTo>
                  <a:lnTo>
                    <a:pt x="34096" y="20769"/>
                  </a:lnTo>
                  <a:lnTo>
                    <a:pt x="35536" y="20769"/>
                  </a:lnTo>
                  <a:lnTo>
                    <a:pt x="36136" y="20829"/>
                  </a:lnTo>
                  <a:lnTo>
                    <a:pt x="35416" y="21009"/>
                  </a:lnTo>
                  <a:lnTo>
                    <a:pt x="34516" y="21309"/>
                  </a:lnTo>
                  <a:lnTo>
                    <a:pt x="33435" y="21790"/>
                  </a:lnTo>
                  <a:lnTo>
                    <a:pt x="32895" y="21970"/>
                  </a:lnTo>
                  <a:lnTo>
                    <a:pt x="33435" y="21850"/>
                  </a:lnTo>
                  <a:lnTo>
                    <a:pt x="34636" y="21610"/>
                  </a:lnTo>
                  <a:lnTo>
                    <a:pt x="35596" y="21430"/>
                  </a:lnTo>
                  <a:lnTo>
                    <a:pt x="36377" y="21309"/>
                  </a:lnTo>
                  <a:lnTo>
                    <a:pt x="36377" y="21309"/>
                  </a:lnTo>
                  <a:lnTo>
                    <a:pt x="35896" y="21490"/>
                  </a:lnTo>
                  <a:lnTo>
                    <a:pt x="35476" y="21790"/>
                  </a:lnTo>
                  <a:lnTo>
                    <a:pt x="34996" y="22150"/>
                  </a:lnTo>
                  <a:lnTo>
                    <a:pt x="34576" y="22510"/>
                  </a:lnTo>
                  <a:lnTo>
                    <a:pt x="34396" y="22750"/>
                  </a:lnTo>
                  <a:lnTo>
                    <a:pt x="34696" y="22570"/>
                  </a:lnTo>
                  <a:lnTo>
                    <a:pt x="35056" y="22270"/>
                  </a:lnTo>
                  <a:lnTo>
                    <a:pt x="35596" y="22030"/>
                  </a:lnTo>
                  <a:lnTo>
                    <a:pt x="35956" y="21850"/>
                  </a:lnTo>
                  <a:lnTo>
                    <a:pt x="35716" y="22090"/>
                  </a:lnTo>
                  <a:lnTo>
                    <a:pt x="34876" y="22990"/>
                  </a:lnTo>
                  <a:lnTo>
                    <a:pt x="34456" y="23470"/>
                  </a:lnTo>
                  <a:lnTo>
                    <a:pt x="34156" y="23891"/>
                  </a:lnTo>
                  <a:lnTo>
                    <a:pt x="34036" y="24251"/>
                  </a:lnTo>
                  <a:lnTo>
                    <a:pt x="34036" y="24311"/>
                  </a:lnTo>
                  <a:lnTo>
                    <a:pt x="34096" y="24251"/>
                  </a:lnTo>
                  <a:lnTo>
                    <a:pt x="34276" y="23951"/>
                  </a:lnTo>
                  <a:lnTo>
                    <a:pt x="34576" y="23590"/>
                  </a:lnTo>
                  <a:lnTo>
                    <a:pt x="35056" y="23170"/>
                  </a:lnTo>
                  <a:lnTo>
                    <a:pt x="35776" y="22630"/>
                  </a:lnTo>
                  <a:lnTo>
                    <a:pt x="35356" y="23470"/>
                  </a:lnTo>
                  <a:lnTo>
                    <a:pt x="35116" y="24011"/>
                  </a:lnTo>
                  <a:lnTo>
                    <a:pt x="34996" y="24491"/>
                  </a:lnTo>
                  <a:lnTo>
                    <a:pt x="34936" y="24791"/>
                  </a:lnTo>
                  <a:lnTo>
                    <a:pt x="35056" y="24491"/>
                  </a:lnTo>
                  <a:lnTo>
                    <a:pt x="35296" y="24071"/>
                  </a:lnTo>
                  <a:lnTo>
                    <a:pt x="35596" y="23590"/>
                  </a:lnTo>
                  <a:lnTo>
                    <a:pt x="35956" y="23110"/>
                  </a:lnTo>
                  <a:lnTo>
                    <a:pt x="36256" y="22750"/>
                  </a:lnTo>
                  <a:lnTo>
                    <a:pt x="36437" y="22570"/>
                  </a:lnTo>
                  <a:lnTo>
                    <a:pt x="36557" y="22450"/>
                  </a:lnTo>
                  <a:lnTo>
                    <a:pt x="36737" y="22270"/>
                  </a:lnTo>
                  <a:lnTo>
                    <a:pt x="36857" y="22150"/>
                  </a:lnTo>
                  <a:lnTo>
                    <a:pt x="36557" y="22630"/>
                  </a:lnTo>
                  <a:lnTo>
                    <a:pt x="36256" y="23230"/>
                  </a:lnTo>
                  <a:lnTo>
                    <a:pt x="36076" y="23831"/>
                  </a:lnTo>
                  <a:lnTo>
                    <a:pt x="35956" y="24311"/>
                  </a:lnTo>
                  <a:lnTo>
                    <a:pt x="35896" y="24491"/>
                  </a:lnTo>
                  <a:lnTo>
                    <a:pt x="35896" y="24671"/>
                  </a:lnTo>
                  <a:lnTo>
                    <a:pt x="35956" y="24551"/>
                  </a:lnTo>
                  <a:lnTo>
                    <a:pt x="36016" y="24311"/>
                  </a:lnTo>
                  <a:lnTo>
                    <a:pt x="36256" y="23891"/>
                  </a:lnTo>
                  <a:lnTo>
                    <a:pt x="36497" y="23350"/>
                  </a:lnTo>
                  <a:lnTo>
                    <a:pt x="36724" y="23072"/>
                  </a:lnTo>
                  <a:lnTo>
                    <a:pt x="36497" y="23470"/>
                  </a:lnTo>
                  <a:lnTo>
                    <a:pt x="36316" y="23891"/>
                  </a:lnTo>
                  <a:lnTo>
                    <a:pt x="36196" y="24191"/>
                  </a:lnTo>
                  <a:lnTo>
                    <a:pt x="36377" y="23891"/>
                  </a:lnTo>
                  <a:lnTo>
                    <a:pt x="36617" y="23590"/>
                  </a:lnTo>
                  <a:lnTo>
                    <a:pt x="36977" y="23230"/>
                  </a:lnTo>
                  <a:lnTo>
                    <a:pt x="37697" y="22570"/>
                  </a:lnTo>
                  <a:lnTo>
                    <a:pt x="37817" y="22450"/>
                  </a:lnTo>
                  <a:lnTo>
                    <a:pt x="37577" y="22990"/>
                  </a:lnTo>
                  <a:lnTo>
                    <a:pt x="37397" y="23590"/>
                  </a:lnTo>
                  <a:lnTo>
                    <a:pt x="37277" y="24071"/>
                  </a:lnTo>
                  <a:lnTo>
                    <a:pt x="37277" y="24251"/>
                  </a:lnTo>
                  <a:lnTo>
                    <a:pt x="36797" y="24431"/>
                  </a:lnTo>
                  <a:lnTo>
                    <a:pt x="36316" y="24671"/>
                  </a:lnTo>
                  <a:lnTo>
                    <a:pt x="35956" y="24851"/>
                  </a:lnTo>
                  <a:lnTo>
                    <a:pt x="35716" y="25031"/>
                  </a:lnTo>
                  <a:lnTo>
                    <a:pt x="35596" y="25091"/>
                  </a:lnTo>
                  <a:lnTo>
                    <a:pt x="35716" y="25091"/>
                  </a:lnTo>
                  <a:lnTo>
                    <a:pt x="35956" y="24971"/>
                  </a:lnTo>
                  <a:lnTo>
                    <a:pt x="36377" y="24851"/>
                  </a:lnTo>
                  <a:lnTo>
                    <a:pt x="36857" y="24731"/>
                  </a:lnTo>
                  <a:lnTo>
                    <a:pt x="37697" y="24551"/>
                  </a:lnTo>
                  <a:lnTo>
                    <a:pt x="37097" y="24851"/>
                  </a:lnTo>
                  <a:lnTo>
                    <a:pt x="36437" y="25211"/>
                  </a:lnTo>
                  <a:lnTo>
                    <a:pt x="35956" y="25511"/>
                  </a:lnTo>
                  <a:lnTo>
                    <a:pt x="35596" y="25811"/>
                  </a:lnTo>
                  <a:lnTo>
                    <a:pt x="35356" y="25991"/>
                  </a:lnTo>
                  <a:lnTo>
                    <a:pt x="35296" y="26112"/>
                  </a:lnTo>
                  <a:lnTo>
                    <a:pt x="35416" y="26051"/>
                  </a:lnTo>
                  <a:lnTo>
                    <a:pt x="35656" y="25871"/>
                  </a:lnTo>
                  <a:lnTo>
                    <a:pt x="36256" y="25571"/>
                  </a:lnTo>
                  <a:lnTo>
                    <a:pt x="35956" y="25871"/>
                  </a:lnTo>
                  <a:lnTo>
                    <a:pt x="35776" y="26232"/>
                  </a:lnTo>
                  <a:lnTo>
                    <a:pt x="35656" y="26232"/>
                  </a:lnTo>
                  <a:lnTo>
                    <a:pt x="35296" y="26412"/>
                  </a:lnTo>
                  <a:lnTo>
                    <a:pt x="35176" y="26472"/>
                  </a:lnTo>
                  <a:lnTo>
                    <a:pt x="35356" y="26472"/>
                  </a:lnTo>
                  <a:lnTo>
                    <a:pt x="35596" y="26532"/>
                  </a:lnTo>
                  <a:lnTo>
                    <a:pt x="35176" y="26652"/>
                  </a:lnTo>
                  <a:lnTo>
                    <a:pt x="34636" y="26892"/>
                  </a:lnTo>
                  <a:lnTo>
                    <a:pt x="34276" y="27012"/>
                  </a:lnTo>
                  <a:lnTo>
                    <a:pt x="34276" y="27072"/>
                  </a:lnTo>
                  <a:lnTo>
                    <a:pt x="34696" y="27012"/>
                  </a:lnTo>
                  <a:lnTo>
                    <a:pt x="35176" y="26952"/>
                  </a:lnTo>
                  <a:lnTo>
                    <a:pt x="35416" y="26952"/>
                  </a:lnTo>
                  <a:lnTo>
                    <a:pt x="35416" y="27012"/>
                  </a:lnTo>
                  <a:lnTo>
                    <a:pt x="35476" y="26952"/>
                  </a:lnTo>
                  <a:lnTo>
                    <a:pt x="35536" y="27012"/>
                  </a:lnTo>
                  <a:lnTo>
                    <a:pt x="35476" y="27012"/>
                  </a:lnTo>
                  <a:lnTo>
                    <a:pt x="35416" y="27072"/>
                  </a:lnTo>
                  <a:lnTo>
                    <a:pt x="35236" y="27132"/>
                  </a:lnTo>
                  <a:lnTo>
                    <a:pt x="34876" y="27252"/>
                  </a:lnTo>
                  <a:lnTo>
                    <a:pt x="34576" y="27492"/>
                  </a:lnTo>
                  <a:lnTo>
                    <a:pt x="34036" y="27912"/>
                  </a:lnTo>
                  <a:lnTo>
                    <a:pt x="33855" y="28092"/>
                  </a:lnTo>
                  <a:lnTo>
                    <a:pt x="34096" y="27972"/>
                  </a:lnTo>
                  <a:lnTo>
                    <a:pt x="34696" y="27732"/>
                  </a:lnTo>
                  <a:lnTo>
                    <a:pt x="34996" y="27612"/>
                  </a:lnTo>
                  <a:lnTo>
                    <a:pt x="35296" y="27552"/>
                  </a:lnTo>
                  <a:lnTo>
                    <a:pt x="35536" y="27552"/>
                  </a:lnTo>
                  <a:lnTo>
                    <a:pt x="35476" y="27612"/>
                  </a:lnTo>
                  <a:lnTo>
                    <a:pt x="35116" y="27732"/>
                  </a:lnTo>
                  <a:lnTo>
                    <a:pt x="34636" y="27972"/>
                  </a:lnTo>
                  <a:lnTo>
                    <a:pt x="33975" y="28332"/>
                  </a:lnTo>
                  <a:lnTo>
                    <a:pt x="33975" y="28332"/>
                  </a:lnTo>
                  <a:lnTo>
                    <a:pt x="34696" y="28212"/>
                  </a:lnTo>
                  <a:lnTo>
                    <a:pt x="34936" y="28212"/>
                  </a:lnTo>
                  <a:lnTo>
                    <a:pt x="34516" y="28453"/>
                  </a:lnTo>
                  <a:lnTo>
                    <a:pt x="34036" y="28813"/>
                  </a:lnTo>
                  <a:lnTo>
                    <a:pt x="33555" y="29293"/>
                  </a:lnTo>
                  <a:lnTo>
                    <a:pt x="33435" y="29473"/>
                  </a:lnTo>
                  <a:lnTo>
                    <a:pt x="33375" y="29533"/>
                  </a:lnTo>
                  <a:lnTo>
                    <a:pt x="33435" y="29533"/>
                  </a:lnTo>
                  <a:lnTo>
                    <a:pt x="33615" y="29353"/>
                  </a:lnTo>
                  <a:lnTo>
                    <a:pt x="34216" y="29053"/>
                  </a:lnTo>
                  <a:lnTo>
                    <a:pt x="34636" y="28873"/>
                  </a:lnTo>
                  <a:lnTo>
                    <a:pt x="34456" y="28993"/>
                  </a:lnTo>
                  <a:lnTo>
                    <a:pt x="34276" y="29173"/>
                  </a:lnTo>
                  <a:lnTo>
                    <a:pt x="34096" y="29353"/>
                  </a:lnTo>
                  <a:lnTo>
                    <a:pt x="34036" y="29533"/>
                  </a:lnTo>
                  <a:lnTo>
                    <a:pt x="34156" y="29413"/>
                  </a:lnTo>
                  <a:lnTo>
                    <a:pt x="34336" y="29293"/>
                  </a:lnTo>
                  <a:lnTo>
                    <a:pt x="34576" y="29233"/>
                  </a:lnTo>
                  <a:lnTo>
                    <a:pt x="34996" y="29113"/>
                  </a:lnTo>
                  <a:lnTo>
                    <a:pt x="34996" y="29113"/>
                  </a:lnTo>
                  <a:lnTo>
                    <a:pt x="34936" y="29173"/>
                  </a:lnTo>
                  <a:lnTo>
                    <a:pt x="34696" y="29413"/>
                  </a:lnTo>
                  <a:lnTo>
                    <a:pt x="34396" y="29893"/>
                  </a:lnTo>
                  <a:lnTo>
                    <a:pt x="34276" y="30133"/>
                  </a:lnTo>
                  <a:lnTo>
                    <a:pt x="34216" y="30373"/>
                  </a:lnTo>
                  <a:lnTo>
                    <a:pt x="34216" y="30553"/>
                  </a:lnTo>
                  <a:lnTo>
                    <a:pt x="34276" y="30373"/>
                  </a:lnTo>
                  <a:lnTo>
                    <a:pt x="34456" y="30253"/>
                  </a:lnTo>
                  <a:lnTo>
                    <a:pt x="34636" y="30073"/>
                  </a:lnTo>
                  <a:lnTo>
                    <a:pt x="34996" y="29773"/>
                  </a:lnTo>
                  <a:lnTo>
                    <a:pt x="35176" y="29653"/>
                  </a:lnTo>
                  <a:lnTo>
                    <a:pt x="35116" y="29713"/>
                  </a:lnTo>
                  <a:lnTo>
                    <a:pt x="34876" y="30073"/>
                  </a:lnTo>
                  <a:lnTo>
                    <a:pt x="34576" y="30613"/>
                  </a:lnTo>
                  <a:lnTo>
                    <a:pt x="34456" y="30914"/>
                  </a:lnTo>
                  <a:lnTo>
                    <a:pt x="34396" y="31214"/>
                  </a:lnTo>
                  <a:lnTo>
                    <a:pt x="34396" y="31394"/>
                  </a:lnTo>
                  <a:lnTo>
                    <a:pt x="34456" y="31214"/>
                  </a:lnTo>
                  <a:lnTo>
                    <a:pt x="34576" y="31034"/>
                  </a:lnTo>
                  <a:lnTo>
                    <a:pt x="34816" y="30794"/>
                  </a:lnTo>
                  <a:lnTo>
                    <a:pt x="34756" y="30914"/>
                  </a:lnTo>
                  <a:lnTo>
                    <a:pt x="34696" y="31334"/>
                  </a:lnTo>
                  <a:lnTo>
                    <a:pt x="34636" y="31814"/>
                  </a:lnTo>
                  <a:lnTo>
                    <a:pt x="34696" y="32234"/>
                  </a:lnTo>
                  <a:lnTo>
                    <a:pt x="34696" y="32594"/>
                  </a:lnTo>
                  <a:lnTo>
                    <a:pt x="34756" y="32834"/>
                  </a:lnTo>
                  <a:lnTo>
                    <a:pt x="34816" y="32954"/>
                  </a:lnTo>
                  <a:lnTo>
                    <a:pt x="34816" y="32834"/>
                  </a:lnTo>
                  <a:lnTo>
                    <a:pt x="34816" y="32594"/>
                  </a:lnTo>
                  <a:lnTo>
                    <a:pt x="34876" y="32234"/>
                  </a:lnTo>
                  <a:lnTo>
                    <a:pt x="34936" y="31814"/>
                  </a:lnTo>
                  <a:lnTo>
                    <a:pt x="35056" y="31394"/>
                  </a:lnTo>
                  <a:lnTo>
                    <a:pt x="35236" y="31034"/>
                  </a:lnTo>
                  <a:lnTo>
                    <a:pt x="35356" y="30734"/>
                  </a:lnTo>
                  <a:lnTo>
                    <a:pt x="35416" y="31094"/>
                  </a:lnTo>
                  <a:lnTo>
                    <a:pt x="35476" y="31274"/>
                  </a:lnTo>
                  <a:lnTo>
                    <a:pt x="35596" y="31634"/>
                  </a:lnTo>
                  <a:lnTo>
                    <a:pt x="35776" y="32054"/>
                  </a:lnTo>
                  <a:lnTo>
                    <a:pt x="36076" y="32474"/>
                  </a:lnTo>
                  <a:lnTo>
                    <a:pt x="36316" y="32834"/>
                  </a:lnTo>
                  <a:lnTo>
                    <a:pt x="36617" y="33135"/>
                  </a:lnTo>
                  <a:lnTo>
                    <a:pt x="36857" y="33315"/>
                  </a:lnTo>
                  <a:lnTo>
                    <a:pt x="36677" y="33075"/>
                  </a:lnTo>
                  <a:lnTo>
                    <a:pt x="36497" y="32714"/>
                  </a:lnTo>
                  <a:lnTo>
                    <a:pt x="36316" y="32354"/>
                  </a:lnTo>
                  <a:lnTo>
                    <a:pt x="36136" y="31874"/>
                  </a:lnTo>
                  <a:lnTo>
                    <a:pt x="36016" y="31514"/>
                  </a:lnTo>
                  <a:lnTo>
                    <a:pt x="35956" y="31214"/>
                  </a:lnTo>
                  <a:lnTo>
                    <a:pt x="36076" y="31334"/>
                  </a:lnTo>
                  <a:lnTo>
                    <a:pt x="36316" y="31634"/>
                  </a:lnTo>
                  <a:lnTo>
                    <a:pt x="36557" y="31814"/>
                  </a:lnTo>
                  <a:lnTo>
                    <a:pt x="36737" y="31994"/>
                  </a:lnTo>
                  <a:lnTo>
                    <a:pt x="36797" y="31994"/>
                  </a:lnTo>
                  <a:lnTo>
                    <a:pt x="36737" y="31934"/>
                  </a:lnTo>
                  <a:lnTo>
                    <a:pt x="36617" y="31754"/>
                  </a:lnTo>
                  <a:lnTo>
                    <a:pt x="36316" y="31214"/>
                  </a:lnTo>
                  <a:lnTo>
                    <a:pt x="36136" y="30553"/>
                  </a:lnTo>
                  <a:lnTo>
                    <a:pt x="36076" y="30373"/>
                  </a:lnTo>
                  <a:lnTo>
                    <a:pt x="36316" y="30673"/>
                  </a:lnTo>
                  <a:lnTo>
                    <a:pt x="36617" y="30914"/>
                  </a:lnTo>
                  <a:lnTo>
                    <a:pt x="37217" y="31334"/>
                  </a:lnTo>
                  <a:lnTo>
                    <a:pt x="37457" y="31514"/>
                  </a:lnTo>
                  <a:lnTo>
                    <a:pt x="37277" y="31274"/>
                  </a:lnTo>
                  <a:lnTo>
                    <a:pt x="36797" y="30734"/>
                  </a:lnTo>
                  <a:lnTo>
                    <a:pt x="36437" y="30073"/>
                  </a:lnTo>
                  <a:lnTo>
                    <a:pt x="36557" y="30253"/>
                  </a:lnTo>
                  <a:lnTo>
                    <a:pt x="36737" y="30433"/>
                  </a:lnTo>
                  <a:lnTo>
                    <a:pt x="37097" y="30734"/>
                  </a:lnTo>
                  <a:lnTo>
                    <a:pt x="37517" y="31094"/>
                  </a:lnTo>
                  <a:lnTo>
                    <a:pt x="37997" y="31334"/>
                  </a:lnTo>
                  <a:lnTo>
                    <a:pt x="38417" y="31454"/>
                  </a:lnTo>
                  <a:lnTo>
                    <a:pt x="38718" y="31514"/>
                  </a:lnTo>
                  <a:lnTo>
                    <a:pt x="38477" y="31394"/>
                  </a:lnTo>
                  <a:lnTo>
                    <a:pt x="38117" y="31154"/>
                  </a:lnTo>
                  <a:lnTo>
                    <a:pt x="37697" y="30854"/>
                  </a:lnTo>
                  <a:lnTo>
                    <a:pt x="37337" y="30493"/>
                  </a:lnTo>
                  <a:lnTo>
                    <a:pt x="37097" y="30133"/>
                  </a:lnTo>
                  <a:lnTo>
                    <a:pt x="36977" y="29953"/>
                  </a:lnTo>
                  <a:lnTo>
                    <a:pt x="36917" y="29833"/>
                  </a:lnTo>
                  <a:lnTo>
                    <a:pt x="36857" y="29653"/>
                  </a:lnTo>
                  <a:lnTo>
                    <a:pt x="36977" y="29833"/>
                  </a:lnTo>
                  <a:lnTo>
                    <a:pt x="37397" y="30193"/>
                  </a:lnTo>
                  <a:lnTo>
                    <a:pt x="37877" y="30493"/>
                  </a:lnTo>
                  <a:lnTo>
                    <a:pt x="38357" y="30673"/>
                  </a:lnTo>
                  <a:lnTo>
                    <a:pt x="38838" y="30794"/>
                  </a:lnTo>
                  <a:lnTo>
                    <a:pt x="39138" y="30794"/>
                  </a:lnTo>
                  <a:lnTo>
                    <a:pt x="38838" y="30734"/>
                  </a:lnTo>
                  <a:lnTo>
                    <a:pt x="38417" y="30553"/>
                  </a:lnTo>
                  <a:lnTo>
                    <a:pt x="37997" y="30253"/>
                  </a:lnTo>
                  <a:lnTo>
                    <a:pt x="37577" y="29773"/>
                  </a:lnTo>
                  <a:lnTo>
                    <a:pt x="37217" y="29353"/>
                  </a:lnTo>
                  <a:lnTo>
                    <a:pt x="37517" y="29653"/>
                  </a:lnTo>
                  <a:lnTo>
                    <a:pt x="37817" y="29893"/>
                  </a:lnTo>
                  <a:lnTo>
                    <a:pt x="38237" y="30193"/>
                  </a:lnTo>
                  <a:lnTo>
                    <a:pt x="38597" y="30373"/>
                  </a:lnTo>
                  <a:lnTo>
                    <a:pt x="38838" y="30493"/>
                  </a:lnTo>
                  <a:lnTo>
                    <a:pt x="38597" y="30313"/>
                  </a:lnTo>
                  <a:lnTo>
                    <a:pt x="38357" y="30073"/>
                  </a:lnTo>
                  <a:lnTo>
                    <a:pt x="37997" y="29713"/>
                  </a:lnTo>
                  <a:lnTo>
                    <a:pt x="37757" y="29353"/>
                  </a:lnTo>
                  <a:lnTo>
                    <a:pt x="37517" y="28993"/>
                  </a:lnTo>
                  <a:lnTo>
                    <a:pt x="37277" y="28513"/>
                  </a:lnTo>
                  <a:lnTo>
                    <a:pt x="37157" y="28332"/>
                  </a:lnTo>
                  <a:lnTo>
                    <a:pt x="37337" y="28513"/>
                  </a:lnTo>
                  <a:lnTo>
                    <a:pt x="37817" y="28873"/>
                  </a:lnTo>
                  <a:lnTo>
                    <a:pt x="38177" y="29173"/>
                  </a:lnTo>
                  <a:lnTo>
                    <a:pt x="38597" y="29413"/>
                  </a:lnTo>
                  <a:lnTo>
                    <a:pt x="39078" y="29653"/>
                  </a:lnTo>
                  <a:lnTo>
                    <a:pt x="39498" y="29773"/>
                  </a:lnTo>
                  <a:lnTo>
                    <a:pt x="39738" y="29773"/>
                  </a:lnTo>
                  <a:lnTo>
                    <a:pt x="39498" y="29653"/>
                  </a:lnTo>
                  <a:lnTo>
                    <a:pt x="39138" y="29473"/>
                  </a:lnTo>
                  <a:lnTo>
                    <a:pt x="38778" y="29173"/>
                  </a:lnTo>
                  <a:lnTo>
                    <a:pt x="38417" y="28873"/>
                  </a:lnTo>
                  <a:lnTo>
                    <a:pt x="38117" y="28513"/>
                  </a:lnTo>
                  <a:lnTo>
                    <a:pt x="38417" y="28693"/>
                  </a:lnTo>
                  <a:lnTo>
                    <a:pt x="39318" y="29113"/>
                  </a:lnTo>
                  <a:lnTo>
                    <a:pt x="39798" y="29293"/>
                  </a:lnTo>
                  <a:lnTo>
                    <a:pt x="40218" y="29413"/>
                  </a:lnTo>
                  <a:lnTo>
                    <a:pt x="40518" y="29413"/>
                  </a:lnTo>
                  <a:lnTo>
                    <a:pt x="40218" y="29353"/>
                  </a:lnTo>
                  <a:lnTo>
                    <a:pt x="39858" y="29173"/>
                  </a:lnTo>
                  <a:lnTo>
                    <a:pt x="39438" y="28873"/>
                  </a:lnTo>
                  <a:lnTo>
                    <a:pt x="39018" y="28573"/>
                  </a:lnTo>
                  <a:lnTo>
                    <a:pt x="39858" y="28753"/>
                  </a:lnTo>
                  <a:lnTo>
                    <a:pt x="39198" y="28453"/>
                  </a:lnTo>
                  <a:lnTo>
                    <a:pt x="40098" y="28693"/>
                  </a:lnTo>
                  <a:lnTo>
                    <a:pt x="40638" y="28813"/>
                  </a:lnTo>
                  <a:lnTo>
                    <a:pt x="41119" y="28873"/>
                  </a:lnTo>
                  <a:lnTo>
                    <a:pt x="41359" y="28873"/>
                  </a:lnTo>
                  <a:lnTo>
                    <a:pt x="41179" y="28813"/>
                  </a:lnTo>
                  <a:lnTo>
                    <a:pt x="40698" y="28633"/>
                  </a:lnTo>
                  <a:lnTo>
                    <a:pt x="40158" y="28453"/>
                  </a:lnTo>
                  <a:lnTo>
                    <a:pt x="39858" y="28272"/>
                  </a:lnTo>
                  <a:lnTo>
                    <a:pt x="40338" y="28393"/>
                  </a:lnTo>
                  <a:lnTo>
                    <a:pt x="41119" y="28393"/>
                  </a:lnTo>
                  <a:lnTo>
                    <a:pt x="41539" y="28513"/>
                  </a:lnTo>
                  <a:lnTo>
                    <a:pt x="42019" y="28633"/>
                  </a:lnTo>
                  <a:lnTo>
                    <a:pt x="41599" y="28453"/>
                  </a:lnTo>
                  <a:lnTo>
                    <a:pt x="40698" y="27972"/>
                  </a:lnTo>
                  <a:lnTo>
                    <a:pt x="39918" y="27492"/>
                  </a:lnTo>
                  <a:lnTo>
                    <a:pt x="40098" y="27552"/>
                  </a:lnTo>
                  <a:lnTo>
                    <a:pt x="40518" y="27552"/>
                  </a:lnTo>
                  <a:lnTo>
                    <a:pt x="40878" y="27672"/>
                  </a:lnTo>
                  <a:lnTo>
                    <a:pt x="41179" y="27792"/>
                  </a:lnTo>
                  <a:lnTo>
                    <a:pt x="40818" y="27552"/>
                  </a:lnTo>
                  <a:lnTo>
                    <a:pt x="41419" y="27792"/>
                  </a:lnTo>
                  <a:lnTo>
                    <a:pt x="41659" y="27852"/>
                  </a:lnTo>
                  <a:lnTo>
                    <a:pt x="41419" y="27732"/>
                  </a:lnTo>
                  <a:lnTo>
                    <a:pt x="40758" y="27252"/>
                  </a:lnTo>
                  <a:lnTo>
                    <a:pt x="41059" y="27192"/>
                  </a:lnTo>
                  <a:lnTo>
                    <a:pt x="41119" y="27252"/>
                  </a:lnTo>
                  <a:lnTo>
                    <a:pt x="41299" y="27372"/>
                  </a:lnTo>
                  <a:lnTo>
                    <a:pt x="41359" y="27432"/>
                  </a:lnTo>
                  <a:lnTo>
                    <a:pt x="41359" y="27372"/>
                  </a:lnTo>
                  <a:lnTo>
                    <a:pt x="41839" y="27852"/>
                  </a:lnTo>
                  <a:lnTo>
                    <a:pt x="42079" y="28032"/>
                  </a:lnTo>
                  <a:lnTo>
                    <a:pt x="41899" y="27792"/>
                  </a:lnTo>
                  <a:lnTo>
                    <a:pt x="41599" y="27432"/>
                  </a:lnTo>
                  <a:lnTo>
                    <a:pt x="41359" y="27012"/>
                  </a:lnTo>
                  <a:lnTo>
                    <a:pt x="41179" y="26532"/>
                  </a:lnTo>
                  <a:lnTo>
                    <a:pt x="41059" y="26051"/>
                  </a:lnTo>
                  <a:lnTo>
                    <a:pt x="40999" y="25871"/>
                  </a:lnTo>
                  <a:lnTo>
                    <a:pt x="40999" y="25691"/>
                  </a:lnTo>
                  <a:lnTo>
                    <a:pt x="40938" y="25451"/>
                  </a:lnTo>
                  <a:lnTo>
                    <a:pt x="40878" y="24911"/>
                  </a:lnTo>
                  <a:lnTo>
                    <a:pt x="40999" y="24911"/>
                  </a:lnTo>
                  <a:lnTo>
                    <a:pt x="40999" y="25091"/>
                  </a:lnTo>
                  <a:lnTo>
                    <a:pt x="40999" y="25391"/>
                  </a:lnTo>
                  <a:lnTo>
                    <a:pt x="41059" y="25811"/>
                  </a:lnTo>
                  <a:lnTo>
                    <a:pt x="41179" y="26232"/>
                  </a:lnTo>
                  <a:lnTo>
                    <a:pt x="41359" y="26592"/>
                  </a:lnTo>
                  <a:lnTo>
                    <a:pt x="41539" y="26892"/>
                  </a:lnTo>
                  <a:lnTo>
                    <a:pt x="41659" y="27072"/>
                  </a:lnTo>
                  <a:lnTo>
                    <a:pt x="41719" y="27132"/>
                  </a:lnTo>
                  <a:lnTo>
                    <a:pt x="41719" y="27072"/>
                  </a:lnTo>
                  <a:lnTo>
                    <a:pt x="41599" y="26832"/>
                  </a:lnTo>
                  <a:lnTo>
                    <a:pt x="41539" y="26532"/>
                  </a:lnTo>
                  <a:lnTo>
                    <a:pt x="41479" y="26172"/>
                  </a:lnTo>
                  <a:lnTo>
                    <a:pt x="41479" y="25751"/>
                  </a:lnTo>
                  <a:lnTo>
                    <a:pt x="41479" y="25391"/>
                  </a:lnTo>
                  <a:lnTo>
                    <a:pt x="41539" y="25091"/>
                  </a:lnTo>
                  <a:lnTo>
                    <a:pt x="41539" y="24971"/>
                  </a:lnTo>
                  <a:lnTo>
                    <a:pt x="41599" y="24791"/>
                  </a:lnTo>
                  <a:lnTo>
                    <a:pt x="41599" y="25091"/>
                  </a:lnTo>
                  <a:lnTo>
                    <a:pt x="41659" y="25451"/>
                  </a:lnTo>
                  <a:lnTo>
                    <a:pt x="41719" y="25871"/>
                  </a:lnTo>
                  <a:lnTo>
                    <a:pt x="41899" y="26232"/>
                  </a:lnTo>
                  <a:lnTo>
                    <a:pt x="42019" y="26532"/>
                  </a:lnTo>
                  <a:lnTo>
                    <a:pt x="42139" y="26712"/>
                  </a:lnTo>
                  <a:lnTo>
                    <a:pt x="42199" y="26772"/>
                  </a:lnTo>
                  <a:lnTo>
                    <a:pt x="42199" y="26712"/>
                  </a:lnTo>
                  <a:lnTo>
                    <a:pt x="42139" y="26472"/>
                  </a:lnTo>
                  <a:lnTo>
                    <a:pt x="42019" y="26172"/>
                  </a:lnTo>
                  <a:lnTo>
                    <a:pt x="42019" y="25811"/>
                  </a:lnTo>
                  <a:lnTo>
                    <a:pt x="42019" y="25451"/>
                  </a:lnTo>
                  <a:lnTo>
                    <a:pt x="42019" y="25091"/>
                  </a:lnTo>
                  <a:lnTo>
                    <a:pt x="42139" y="24671"/>
                  </a:lnTo>
                  <a:lnTo>
                    <a:pt x="42139" y="24491"/>
                  </a:lnTo>
                  <a:lnTo>
                    <a:pt x="42319" y="24431"/>
                  </a:lnTo>
                  <a:lnTo>
                    <a:pt x="42319" y="24731"/>
                  </a:lnTo>
                  <a:lnTo>
                    <a:pt x="42379" y="25211"/>
                  </a:lnTo>
                  <a:lnTo>
                    <a:pt x="42619" y="25991"/>
                  </a:lnTo>
                  <a:lnTo>
                    <a:pt x="42799" y="26412"/>
                  </a:lnTo>
                  <a:lnTo>
                    <a:pt x="42979" y="26712"/>
                  </a:lnTo>
                  <a:lnTo>
                    <a:pt x="43099" y="26892"/>
                  </a:lnTo>
                  <a:lnTo>
                    <a:pt x="43159" y="26952"/>
                  </a:lnTo>
                  <a:lnTo>
                    <a:pt x="43159" y="26892"/>
                  </a:lnTo>
                  <a:lnTo>
                    <a:pt x="43039" y="26652"/>
                  </a:lnTo>
                  <a:lnTo>
                    <a:pt x="42979" y="26352"/>
                  </a:lnTo>
                  <a:lnTo>
                    <a:pt x="42919" y="25931"/>
                  </a:lnTo>
                  <a:lnTo>
                    <a:pt x="42859" y="25691"/>
                  </a:lnTo>
                  <a:lnTo>
                    <a:pt x="43039" y="25991"/>
                  </a:lnTo>
                  <a:lnTo>
                    <a:pt x="43219" y="26352"/>
                  </a:lnTo>
                  <a:lnTo>
                    <a:pt x="43460" y="26712"/>
                  </a:lnTo>
                  <a:lnTo>
                    <a:pt x="43760" y="27012"/>
                  </a:lnTo>
                  <a:lnTo>
                    <a:pt x="43940" y="27192"/>
                  </a:lnTo>
                  <a:lnTo>
                    <a:pt x="43820" y="26952"/>
                  </a:lnTo>
                  <a:lnTo>
                    <a:pt x="43640" y="26592"/>
                  </a:lnTo>
                  <a:lnTo>
                    <a:pt x="43460" y="26232"/>
                  </a:lnTo>
                  <a:lnTo>
                    <a:pt x="43460" y="26172"/>
                  </a:lnTo>
                  <a:lnTo>
                    <a:pt x="43820" y="26772"/>
                  </a:lnTo>
                  <a:lnTo>
                    <a:pt x="44000" y="26952"/>
                  </a:lnTo>
                  <a:lnTo>
                    <a:pt x="43940" y="26712"/>
                  </a:lnTo>
                  <a:lnTo>
                    <a:pt x="43640" y="25991"/>
                  </a:lnTo>
                  <a:lnTo>
                    <a:pt x="43520" y="25271"/>
                  </a:lnTo>
                  <a:lnTo>
                    <a:pt x="43640" y="25451"/>
                  </a:lnTo>
                  <a:lnTo>
                    <a:pt x="44060" y="26232"/>
                  </a:lnTo>
                  <a:lnTo>
                    <a:pt x="44540" y="26952"/>
                  </a:lnTo>
                  <a:lnTo>
                    <a:pt x="44600" y="27012"/>
                  </a:lnTo>
                  <a:lnTo>
                    <a:pt x="43460" y="28272"/>
                  </a:lnTo>
                  <a:lnTo>
                    <a:pt x="42379" y="29713"/>
                  </a:lnTo>
                  <a:lnTo>
                    <a:pt x="41419" y="31154"/>
                  </a:lnTo>
                  <a:lnTo>
                    <a:pt x="40458" y="32714"/>
                  </a:lnTo>
                  <a:lnTo>
                    <a:pt x="36917" y="33315"/>
                  </a:lnTo>
                  <a:lnTo>
                    <a:pt x="36857" y="33315"/>
                  </a:lnTo>
                  <a:lnTo>
                    <a:pt x="24972" y="35416"/>
                  </a:lnTo>
                  <a:lnTo>
                    <a:pt x="24431" y="32354"/>
                  </a:lnTo>
                  <a:lnTo>
                    <a:pt x="23771" y="29173"/>
                  </a:lnTo>
                  <a:lnTo>
                    <a:pt x="23111" y="26051"/>
                  </a:lnTo>
                  <a:lnTo>
                    <a:pt x="22330" y="23050"/>
                  </a:lnTo>
                  <a:lnTo>
                    <a:pt x="21610" y="20589"/>
                  </a:lnTo>
                  <a:lnTo>
                    <a:pt x="20830" y="18188"/>
                  </a:lnTo>
                  <a:lnTo>
                    <a:pt x="19989" y="15487"/>
                  </a:lnTo>
                  <a:lnTo>
                    <a:pt x="20290" y="15247"/>
                  </a:lnTo>
                  <a:lnTo>
                    <a:pt x="20710" y="14947"/>
                  </a:lnTo>
                  <a:lnTo>
                    <a:pt x="21070" y="14647"/>
                  </a:lnTo>
                  <a:lnTo>
                    <a:pt x="21370" y="14346"/>
                  </a:lnTo>
                  <a:lnTo>
                    <a:pt x="20950" y="15067"/>
                  </a:lnTo>
                  <a:lnTo>
                    <a:pt x="20530" y="15667"/>
                  </a:lnTo>
                  <a:lnTo>
                    <a:pt x="20410" y="15847"/>
                  </a:lnTo>
                  <a:lnTo>
                    <a:pt x="20590" y="15727"/>
                  </a:lnTo>
                  <a:lnTo>
                    <a:pt x="21190" y="15307"/>
                  </a:lnTo>
                  <a:lnTo>
                    <a:pt x="21370" y="15067"/>
                  </a:lnTo>
                  <a:lnTo>
                    <a:pt x="21550" y="14947"/>
                  </a:lnTo>
                  <a:lnTo>
                    <a:pt x="22030" y="14587"/>
                  </a:lnTo>
                  <a:lnTo>
                    <a:pt x="21790" y="15067"/>
                  </a:lnTo>
                  <a:lnTo>
                    <a:pt x="21490" y="15607"/>
                  </a:lnTo>
                  <a:lnTo>
                    <a:pt x="21010" y="16327"/>
                  </a:lnTo>
                  <a:lnTo>
                    <a:pt x="20830" y="16507"/>
                  </a:lnTo>
                  <a:lnTo>
                    <a:pt x="21070" y="16387"/>
                  </a:lnTo>
                  <a:lnTo>
                    <a:pt x="21730" y="15787"/>
                  </a:lnTo>
                  <a:lnTo>
                    <a:pt x="22150" y="15367"/>
                  </a:lnTo>
                  <a:lnTo>
                    <a:pt x="22451" y="14947"/>
                  </a:lnTo>
                  <a:lnTo>
                    <a:pt x="22270" y="15487"/>
                  </a:lnTo>
                  <a:lnTo>
                    <a:pt x="21970" y="16147"/>
                  </a:lnTo>
                  <a:lnTo>
                    <a:pt x="21850" y="16327"/>
                  </a:lnTo>
                  <a:lnTo>
                    <a:pt x="21850" y="16387"/>
                  </a:lnTo>
                  <a:lnTo>
                    <a:pt x="21910" y="16327"/>
                  </a:lnTo>
                  <a:lnTo>
                    <a:pt x="22030" y="16207"/>
                  </a:lnTo>
                  <a:lnTo>
                    <a:pt x="22511" y="15667"/>
                  </a:lnTo>
                  <a:lnTo>
                    <a:pt x="22811" y="15307"/>
                  </a:lnTo>
                  <a:lnTo>
                    <a:pt x="22571" y="15967"/>
                  </a:lnTo>
                  <a:lnTo>
                    <a:pt x="22210" y="16687"/>
                  </a:lnTo>
                  <a:lnTo>
                    <a:pt x="22030" y="16868"/>
                  </a:lnTo>
                  <a:lnTo>
                    <a:pt x="21970" y="16988"/>
                  </a:lnTo>
                  <a:lnTo>
                    <a:pt x="22090" y="16928"/>
                  </a:lnTo>
                  <a:lnTo>
                    <a:pt x="22270" y="16748"/>
                  </a:lnTo>
                  <a:lnTo>
                    <a:pt x="22811" y="16147"/>
                  </a:lnTo>
                  <a:lnTo>
                    <a:pt x="23051" y="15847"/>
                  </a:lnTo>
                  <a:lnTo>
                    <a:pt x="22991" y="16267"/>
                  </a:lnTo>
                  <a:lnTo>
                    <a:pt x="22931" y="16748"/>
                  </a:lnTo>
                  <a:lnTo>
                    <a:pt x="22811" y="17108"/>
                  </a:lnTo>
                  <a:lnTo>
                    <a:pt x="22691" y="17348"/>
                  </a:lnTo>
                  <a:lnTo>
                    <a:pt x="22871" y="17168"/>
                  </a:lnTo>
                  <a:lnTo>
                    <a:pt x="23111" y="16808"/>
                  </a:lnTo>
                  <a:lnTo>
                    <a:pt x="23291" y="16327"/>
                  </a:lnTo>
                  <a:lnTo>
                    <a:pt x="23531" y="15667"/>
                  </a:lnTo>
                  <a:lnTo>
                    <a:pt x="23591" y="16267"/>
                  </a:lnTo>
                  <a:lnTo>
                    <a:pt x="23531" y="16868"/>
                  </a:lnTo>
                  <a:lnTo>
                    <a:pt x="23471" y="17408"/>
                  </a:lnTo>
                  <a:lnTo>
                    <a:pt x="23411" y="17828"/>
                  </a:lnTo>
                  <a:lnTo>
                    <a:pt x="23291" y="18128"/>
                  </a:lnTo>
                  <a:lnTo>
                    <a:pt x="23291" y="18248"/>
                  </a:lnTo>
                  <a:lnTo>
                    <a:pt x="23351" y="18128"/>
                  </a:lnTo>
                  <a:lnTo>
                    <a:pt x="23471" y="17888"/>
                  </a:lnTo>
                  <a:lnTo>
                    <a:pt x="23771" y="17108"/>
                  </a:lnTo>
                  <a:lnTo>
                    <a:pt x="23891" y="16928"/>
                  </a:lnTo>
                  <a:lnTo>
                    <a:pt x="24071" y="16687"/>
                  </a:lnTo>
                  <a:lnTo>
                    <a:pt x="24251" y="16327"/>
                  </a:lnTo>
                  <a:lnTo>
                    <a:pt x="24371" y="16087"/>
                  </a:lnTo>
                  <a:lnTo>
                    <a:pt x="24431" y="16748"/>
                  </a:lnTo>
                  <a:lnTo>
                    <a:pt x="24371" y="17408"/>
                  </a:lnTo>
                  <a:lnTo>
                    <a:pt x="24371" y="17768"/>
                  </a:lnTo>
                  <a:lnTo>
                    <a:pt x="24311" y="18008"/>
                  </a:lnTo>
                  <a:lnTo>
                    <a:pt x="24191" y="18248"/>
                  </a:lnTo>
                  <a:lnTo>
                    <a:pt x="24071" y="18428"/>
                  </a:lnTo>
                  <a:lnTo>
                    <a:pt x="24011" y="18548"/>
                  </a:lnTo>
                  <a:lnTo>
                    <a:pt x="24011" y="18548"/>
                  </a:lnTo>
                  <a:lnTo>
                    <a:pt x="24071" y="18488"/>
                  </a:lnTo>
                  <a:lnTo>
                    <a:pt x="24251" y="18308"/>
                  </a:lnTo>
                  <a:lnTo>
                    <a:pt x="24191" y="18608"/>
                  </a:lnTo>
                  <a:lnTo>
                    <a:pt x="24071" y="18968"/>
                  </a:lnTo>
                  <a:lnTo>
                    <a:pt x="24285" y="18702"/>
                  </a:lnTo>
                  <a:lnTo>
                    <a:pt x="24071" y="19449"/>
                  </a:lnTo>
                  <a:lnTo>
                    <a:pt x="24011" y="19809"/>
                  </a:lnTo>
                  <a:lnTo>
                    <a:pt x="24191" y="19509"/>
                  </a:lnTo>
                  <a:lnTo>
                    <a:pt x="24672" y="18428"/>
                  </a:lnTo>
                  <a:lnTo>
                    <a:pt x="24972" y="17588"/>
                  </a:lnTo>
                  <a:lnTo>
                    <a:pt x="24792" y="18308"/>
                  </a:lnTo>
                  <a:lnTo>
                    <a:pt x="24972" y="18008"/>
                  </a:lnTo>
                  <a:lnTo>
                    <a:pt x="25332" y="17288"/>
                  </a:lnTo>
                  <a:lnTo>
                    <a:pt x="25512" y="16808"/>
                  </a:lnTo>
                  <a:lnTo>
                    <a:pt x="25452" y="17348"/>
                  </a:lnTo>
                  <a:lnTo>
                    <a:pt x="25332" y="17888"/>
                  </a:lnTo>
                  <a:lnTo>
                    <a:pt x="25212" y="18368"/>
                  </a:lnTo>
                  <a:lnTo>
                    <a:pt x="25092" y="18788"/>
                  </a:lnTo>
                  <a:lnTo>
                    <a:pt x="24912" y="19028"/>
                  </a:lnTo>
                  <a:lnTo>
                    <a:pt x="24852" y="19149"/>
                  </a:lnTo>
                  <a:lnTo>
                    <a:pt x="24912" y="19089"/>
                  </a:lnTo>
                  <a:lnTo>
                    <a:pt x="25152" y="18848"/>
                  </a:lnTo>
                  <a:lnTo>
                    <a:pt x="25392" y="18488"/>
                  </a:lnTo>
                  <a:lnTo>
                    <a:pt x="25632" y="18008"/>
                  </a:lnTo>
                  <a:lnTo>
                    <a:pt x="26052" y="17048"/>
                  </a:lnTo>
                  <a:lnTo>
                    <a:pt x="26112" y="16808"/>
                  </a:lnTo>
                  <a:lnTo>
                    <a:pt x="26112" y="17168"/>
                  </a:lnTo>
                  <a:lnTo>
                    <a:pt x="25932" y="18068"/>
                  </a:lnTo>
                  <a:lnTo>
                    <a:pt x="25692" y="18908"/>
                  </a:lnTo>
                  <a:lnTo>
                    <a:pt x="25572" y="19149"/>
                  </a:lnTo>
                  <a:lnTo>
                    <a:pt x="25572" y="19209"/>
                  </a:lnTo>
                  <a:lnTo>
                    <a:pt x="25632" y="19149"/>
                  </a:lnTo>
                  <a:lnTo>
                    <a:pt x="25752" y="18908"/>
                  </a:lnTo>
                  <a:lnTo>
                    <a:pt x="26052" y="18548"/>
                  </a:lnTo>
                  <a:lnTo>
                    <a:pt x="26412" y="18008"/>
                  </a:lnTo>
                  <a:lnTo>
                    <a:pt x="26052" y="19209"/>
                  </a:lnTo>
                  <a:lnTo>
                    <a:pt x="25812" y="19809"/>
                  </a:lnTo>
                  <a:lnTo>
                    <a:pt x="25572" y="20229"/>
                  </a:lnTo>
                  <a:lnTo>
                    <a:pt x="25332" y="20529"/>
                  </a:lnTo>
                  <a:lnTo>
                    <a:pt x="25272" y="20649"/>
                  </a:lnTo>
                  <a:lnTo>
                    <a:pt x="25392" y="20529"/>
                  </a:lnTo>
                  <a:lnTo>
                    <a:pt x="25632" y="20289"/>
                  </a:lnTo>
                  <a:lnTo>
                    <a:pt x="25992" y="19869"/>
                  </a:lnTo>
                  <a:lnTo>
                    <a:pt x="26352" y="19329"/>
                  </a:lnTo>
                  <a:lnTo>
                    <a:pt x="26712" y="18668"/>
                  </a:lnTo>
                  <a:lnTo>
                    <a:pt x="27013" y="18008"/>
                  </a:lnTo>
                  <a:lnTo>
                    <a:pt x="26892" y="18788"/>
                  </a:lnTo>
                  <a:lnTo>
                    <a:pt x="26772" y="19209"/>
                  </a:lnTo>
                  <a:lnTo>
                    <a:pt x="26592" y="19569"/>
                  </a:lnTo>
                  <a:lnTo>
                    <a:pt x="26472" y="19809"/>
                  </a:lnTo>
                  <a:lnTo>
                    <a:pt x="26412" y="19929"/>
                  </a:lnTo>
                  <a:lnTo>
                    <a:pt x="26532" y="19869"/>
                  </a:lnTo>
                  <a:lnTo>
                    <a:pt x="26712" y="19629"/>
                  </a:lnTo>
                  <a:lnTo>
                    <a:pt x="26952" y="19329"/>
                  </a:lnTo>
                  <a:lnTo>
                    <a:pt x="27193" y="18908"/>
                  </a:lnTo>
                  <a:lnTo>
                    <a:pt x="27373" y="18488"/>
                  </a:lnTo>
                  <a:lnTo>
                    <a:pt x="27493" y="18068"/>
                  </a:lnTo>
                  <a:lnTo>
                    <a:pt x="27493" y="18128"/>
                  </a:lnTo>
                  <a:lnTo>
                    <a:pt x="27553" y="18728"/>
                  </a:lnTo>
                  <a:lnTo>
                    <a:pt x="27553" y="19389"/>
                  </a:lnTo>
                  <a:lnTo>
                    <a:pt x="27493" y="19989"/>
                  </a:lnTo>
                  <a:lnTo>
                    <a:pt x="27313" y="20529"/>
                  </a:lnTo>
                  <a:lnTo>
                    <a:pt x="27193" y="20889"/>
                  </a:lnTo>
                  <a:lnTo>
                    <a:pt x="27133" y="21009"/>
                  </a:lnTo>
                  <a:lnTo>
                    <a:pt x="27253" y="20889"/>
                  </a:lnTo>
                  <a:lnTo>
                    <a:pt x="27433" y="20589"/>
                  </a:lnTo>
                  <a:lnTo>
                    <a:pt x="27673" y="20049"/>
                  </a:lnTo>
                  <a:lnTo>
                    <a:pt x="27853" y="19449"/>
                  </a:lnTo>
                  <a:lnTo>
                    <a:pt x="27973" y="18788"/>
                  </a:lnTo>
                  <a:lnTo>
                    <a:pt x="28033" y="18908"/>
                  </a:lnTo>
                  <a:lnTo>
                    <a:pt x="28273" y="19989"/>
                  </a:lnTo>
                  <a:lnTo>
                    <a:pt x="28333" y="20529"/>
                  </a:lnTo>
                  <a:lnTo>
                    <a:pt x="28333" y="21009"/>
                  </a:lnTo>
                  <a:lnTo>
                    <a:pt x="28333" y="21309"/>
                  </a:lnTo>
                  <a:lnTo>
                    <a:pt x="28273" y="21490"/>
                  </a:lnTo>
                  <a:lnTo>
                    <a:pt x="28333" y="21369"/>
                  </a:lnTo>
                  <a:lnTo>
                    <a:pt x="28453" y="21009"/>
                  </a:lnTo>
                  <a:lnTo>
                    <a:pt x="28513" y="20529"/>
                  </a:lnTo>
                  <a:lnTo>
                    <a:pt x="28573" y="19989"/>
                  </a:lnTo>
                  <a:lnTo>
                    <a:pt x="28573" y="20409"/>
                  </a:lnTo>
                  <a:lnTo>
                    <a:pt x="28513" y="21069"/>
                  </a:lnTo>
                  <a:lnTo>
                    <a:pt x="28393" y="21610"/>
                  </a:lnTo>
                  <a:lnTo>
                    <a:pt x="28333" y="21790"/>
                  </a:lnTo>
                  <a:lnTo>
                    <a:pt x="28273" y="21970"/>
                  </a:lnTo>
                  <a:lnTo>
                    <a:pt x="28393" y="21850"/>
                  </a:lnTo>
                  <a:lnTo>
                    <a:pt x="28453" y="21610"/>
                  </a:lnTo>
                  <a:lnTo>
                    <a:pt x="28693" y="21069"/>
                  </a:lnTo>
                  <a:lnTo>
                    <a:pt x="28873" y="20469"/>
                  </a:lnTo>
                  <a:lnTo>
                    <a:pt x="28993" y="19749"/>
                  </a:lnTo>
                  <a:lnTo>
                    <a:pt x="29053" y="19149"/>
                  </a:lnTo>
                  <a:lnTo>
                    <a:pt x="29053" y="19329"/>
                  </a:lnTo>
                  <a:lnTo>
                    <a:pt x="29113" y="19569"/>
                  </a:lnTo>
                  <a:lnTo>
                    <a:pt x="29173" y="19749"/>
                  </a:lnTo>
                  <a:lnTo>
                    <a:pt x="29173" y="19989"/>
                  </a:lnTo>
                  <a:lnTo>
                    <a:pt x="29233" y="20589"/>
                  </a:lnTo>
                  <a:lnTo>
                    <a:pt x="29233" y="21189"/>
                  </a:lnTo>
                  <a:lnTo>
                    <a:pt x="29233" y="21850"/>
                  </a:lnTo>
                  <a:lnTo>
                    <a:pt x="29113" y="22330"/>
                  </a:lnTo>
                  <a:lnTo>
                    <a:pt x="29053" y="22690"/>
                  </a:lnTo>
                  <a:lnTo>
                    <a:pt x="28993" y="22870"/>
                  </a:lnTo>
                  <a:lnTo>
                    <a:pt x="29053" y="22750"/>
                  </a:lnTo>
                  <a:lnTo>
                    <a:pt x="29233" y="22390"/>
                  </a:lnTo>
                  <a:lnTo>
                    <a:pt x="29414" y="21850"/>
                  </a:lnTo>
                  <a:lnTo>
                    <a:pt x="29594" y="21249"/>
                  </a:lnTo>
                  <a:lnTo>
                    <a:pt x="29654" y="20769"/>
                  </a:lnTo>
                  <a:lnTo>
                    <a:pt x="29714" y="20229"/>
                  </a:lnTo>
                  <a:lnTo>
                    <a:pt x="30014" y="21189"/>
                  </a:lnTo>
                  <a:lnTo>
                    <a:pt x="30194" y="21850"/>
                  </a:lnTo>
                  <a:lnTo>
                    <a:pt x="30254" y="22390"/>
                  </a:lnTo>
                  <a:lnTo>
                    <a:pt x="30194" y="22750"/>
                  </a:lnTo>
                  <a:lnTo>
                    <a:pt x="30194" y="22870"/>
                  </a:lnTo>
                  <a:lnTo>
                    <a:pt x="30254" y="22750"/>
                  </a:lnTo>
                  <a:lnTo>
                    <a:pt x="30314" y="22390"/>
                  </a:lnTo>
                  <a:lnTo>
                    <a:pt x="30374" y="21790"/>
                  </a:lnTo>
                  <a:lnTo>
                    <a:pt x="30314" y="21129"/>
                  </a:lnTo>
                  <a:lnTo>
                    <a:pt x="30134" y="19809"/>
                  </a:lnTo>
                  <a:lnTo>
                    <a:pt x="30014" y="19449"/>
                  </a:lnTo>
                  <a:lnTo>
                    <a:pt x="30254" y="19809"/>
                  </a:lnTo>
                  <a:lnTo>
                    <a:pt x="30554" y="20349"/>
                  </a:lnTo>
                  <a:lnTo>
                    <a:pt x="30734" y="20889"/>
                  </a:lnTo>
                  <a:lnTo>
                    <a:pt x="30854" y="21249"/>
                  </a:lnTo>
                  <a:lnTo>
                    <a:pt x="30854" y="20829"/>
                  </a:lnTo>
                  <a:lnTo>
                    <a:pt x="30734" y="20289"/>
                  </a:lnTo>
                  <a:lnTo>
                    <a:pt x="30554" y="19689"/>
                  </a:lnTo>
                  <a:lnTo>
                    <a:pt x="30314" y="19149"/>
                  </a:lnTo>
                  <a:lnTo>
                    <a:pt x="30014" y="18668"/>
                  </a:lnTo>
                  <a:lnTo>
                    <a:pt x="30674" y="19269"/>
                  </a:lnTo>
                  <a:lnTo>
                    <a:pt x="31394" y="20049"/>
                  </a:lnTo>
                  <a:lnTo>
                    <a:pt x="32295" y="21009"/>
                  </a:lnTo>
                  <a:lnTo>
                    <a:pt x="32655" y="21490"/>
                  </a:lnTo>
                  <a:lnTo>
                    <a:pt x="32355" y="20949"/>
                  </a:lnTo>
                  <a:lnTo>
                    <a:pt x="31634" y="19869"/>
                  </a:lnTo>
                  <a:lnTo>
                    <a:pt x="31094" y="19028"/>
                  </a:lnTo>
                  <a:lnTo>
                    <a:pt x="30554" y="18368"/>
                  </a:lnTo>
                  <a:lnTo>
                    <a:pt x="31094" y="18728"/>
                  </a:lnTo>
                  <a:lnTo>
                    <a:pt x="32415" y="19689"/>
                  </a:lnTo>
                  <a:lnTo>
                    <a:pt x="32055" y="19329"/>
                  </a:lnTo>
                  <a:lnTo>
                    <a:pt x="31334" y="18488"/>
                  </a:lnTo>
                  <a:lnTo>
                    <a:pt x="31394" y="18548"/>
                  </a:lnTo>
                  <a:lnTo>
                    <a:pt x="31514" y="18608"/>
                  </a:lnTo>
                  <a:lnTo>
                    <a:pt x="31394" y="18488"/>
                  </a:lnTo>
                  <a:lnTo>
                    <a:pt x="31214" y="18248"/>
                  </a:lnTo>
                  <a:lnTo>
                    <a:pt x="30854" y="17768"/>
                  </a:lnTo>
                  <a:lnTo>
                    <a:pt x="30914" y="17828"/>
                  </a:lnTo>
                  <a:lnTo>
                    <a:pt x="31755" y="18188"/>
                  </a:lnTo>
                  <a:lnTo>
                    <a:pt x="32115" y="18368"/>
                  </a:lnTo>
                  <a:lnTo>
                    <a:pt x="31815" y="18128"/>
                  </a:lnTo>
                  <a:lnTo>
                    <a:pt x="31034" y="17528"/>
                  </a:lnTo>
                  <a:lnTo>
                    <a:pt x="30194" y="16988"/>
                  </a:lnTo>
                  <a:lnTo>
                    <a:pt x="29714" y="16748"/>
                  </a:lnTo>
                  <a:lnTo>
                    <a:pt x="30374" y="16928"/>
                  </a:lnTo>
                  <a:lnTo>
                    <a:pt x="31274" y="17288"/>
                  </a:lnTo>
                  <a:lnTo>
                    <a:pt x="31695" y="17408"/>
                  </a:lnTo>
                  <a:lnTo>
                    <a:pt x="31334" y="17168"/>
                  </a:lnTo>
                  <a:lnTo>
                    <a:pt x="30494" y="16687"/>
                  </a:lnTo>
                  <a:lnTo>
                    <a:pt x="29636" y="16173"/>
                  </a:lnTo>
                  <a:lnTo>
                    <a:pt x="29636" y="16173"/>
                  </a:lnTo>
                  <a:lnTo>
                    <a:pt x="29774" y="16207"/>
                  </a:lnTo>
                  <a:lnTo>
                    <a:pt x="29954" y="16207"/>
                  </a:lnTo>
                  <a:lnTo>
                    <a:pt x="30134" y="16267"/>
                  </a:lnTo>
                  <a:lnTo>
                    <a:pt x="30434" y="16447"/>
                  </a:lnTo>
                  <a:lnTo>
                    <a:pt x="30734" y="16447"/>
                  </a:lnTo>
                  <a:lnTo>
                    <a:pt x="30494" y="16327"/>
                  </a:lnTo>
                  <a:lnTo>
                    <a:pt x="30254" y="16147"/>
                  </a:lnTo>
                  <a:lnTo>
                    <a:pt x="30074" y="16027"/>
                  </a:lnTo>
                  <a:lnTo>
                    <a:pt x="29894" y="15907"/>
                  </a:lnTo>
                  <a:lnTo>
                    <a:pt x="29594" y="15727"/>
                  </a:lnTo>
                  <a:lnTo>
                    <a:pt x="29293" y="15667"/>
                  </a:lnTo>
                  <a:lnTo>
                    <a:pt x="29774" y="15667"/>
                  </a:lnTo>
                  <a:lnTo>
                    <a:pt x="30014" y="15727"/>
                  </a:lnTo>
                  <a:lnTo>
                    <a:pt x="30074" y="15727"/>
                  </a:lnTo>
                  <a:lnTo>
                    <a:pt x="30014" y="15667"/>
                  </a:lnTo>
                  <a:lnTo>
                    <a:pt x="30014" y="15667"/>
                  </a:lnTo>
                  <a:lnTo>
                    <a:pt x="30374" y="15787"/>
                  </a:lnTo>
                  <a:lnTo>
                    <a:pt x="30854" y="15967"/>
                  </a:lnTo>
                  <a:lnTo>
                    <a:pt x="30854" y="15967"/>
                  </a:lnTo>
                  <a:lnTo>
                    <a:pt x="30434" y="15727"/>
                  </a:lnTo>
                  <a:lnTo>
                    <a:pt x="29414" y="15127"/>
                  </a:lnTo>
                  <a:lnTo>
                    <a:pt x="28753" y="14827"/>
                  </a:lnTo>
                  <a:lnTo>
                    <a:pt x="29293" y="14947"/>
                  </a:lnTo>
                  <a:lnTo>
                    <a:pt x="30014" y="15067"/>
                  </a:lnTo>
                  <a:lnTo>
                    <a:pt x="30794" y="15067"/>
                  </a:lnTo>
                  <a:lnTo>
                    <a:pt x="30974" y="15007"/>
                  </a:lnTo>
                  <a:lnTo>
                    <a:pt x="30554" y="15007"/>
                  </a:lnTo>
                  <a:lnTo>
                    <a:pt x="30014" y="14887"/>
                  </a:lnTo>
                  <a:lnTo>
                    <a:pt x="29414" y="14647"/>
                  </a:lnTo>
                  <a:lnTo>
                    <a:pt x="28153" y="14106"/>
                  </a:lnTo>
                  <a:lnTo>
                    <a:pt x="27913" y="13986"/>
                  </a:lnTo>
                  <a:lnTo>
                    <a:pt x="27793" y="13986"/>
                  </a:lnTo>
                  <a:lnTo>
                    <a:pt x="27553" y="13866"/>
                  </a:lnTo>
                  <a:lnTo>
                    <a:pt x="26892" y="13566"/>
                  </a:lnTo>
                  <a:lnTo>
                    <a:pt x="26352" y="13386"/>
                  </a:lnTo>
                  <a:lnTo>
                    <a:pt x="25632" y="13206"/>
                  </a:lnTo>
                  <a:lnTo>
                    <a:pt x="25092" y="13086"/>
                  </a:lnTo>
                  <a:lnTo>
                    <a:pt x="25932" y="13026"/>
                  </a:lnTo>
                  <a:lnTo>
                    <a:pt x="26712" y="13086"/>
                  </a:lnTo>
                  <a:lnTo>
                    <a:pt x="27013" y="13086"/>
                  </a:lnTo>
                  <a:lnTo>
                    <a:pt x="26772" y="12966"/>
                  </a:lnTo>
                  <a:lnTo>
                    <a:pt x="26112" y="12786"/>
                  </a:lnTo>
                  <a:lnTo>
                    <a:pt x="26292" y="12786"/>
                  </a:lnTo>
                  <a:lnTo>
                    <a:pt x="26232" y="12726"/>
                  </a:lnTo>
                  <a:lnTo>
                    <a:pt x="25992" y="12666"/>
                  </a:lnTo>
                  <a:lnTo>
                    <a:pt x="25632" y="12546"/>
                  </a:lnTo>
                  <a:lnTo>
                    <a:pt x="25212" y="12546"/>
                  </a:lnTo>
                  <a:lnTo>
                    <a:pt x="24852" y="12486"/>
                  </a:lnTo>
                  <a:lnTo>
                    <a:pt x="24912" y="12486"/>
                  </a:lnTo>
                  <a:lnTo>
                    <a:pt x="25872" y="12126"/>
                  </a:lnTo>
                  <a:lnTo>
                    <a:pt x="24962" y="12176"/>
                  </a:lnTo>
                  <a:lnTo>
                    <a:pt x="24962" y="12176"/>
                  </a:lnTo>
                  <a:lnTo>
                    <a:pt x="24912" y="12126"/>
                  </a:lnTo>
                  <a:lnTo>
                    <a:pt x="24672" y="12126"/>
                  </a:lnTo>
                  <a:lnTo>
                    <a:pt x="24191" y="12065"/>
                  </a:lnTo>
                  <a:lnTo>
                    <a:pt x="24071" y="12065"/>
                  </a:lnTo>
                  <a:lnTo>
                    <a:pt x="24371" y="11885"/>
                  </a:lnTo>
                  <a:lnTo>
                    <a:pt x="23711" y="12005"/>
                  </a:lnTo>
                  <a:lnTo>
                    <a:pt x="22931" y="12005"/>
                  </a:lnTo>
                  <a:lnTo>
                    <a:pt x="23471" y="11885"/>
                  </a:lnTo>
                  <a:lnTo>
                    <a:pt x="23831" y="11765"/>
                  </a:lnTo>
                  <a:lnTo>
                    <a:pt x="23951" y="11705"/>
                  </a:lnTo>
                  <a:lnTo>
                    <a:pt x="23771" y="11765"/>
                  </a:lnTo>
                  <a:lnTo>
                    <a:pt x="23471" y="11825"/>
                  </a:lnTo>
                  <a:lnTo>
                    <a:pt x="22991" y="11765"/>
                  </a:lnTo>
                  <a:lnTo>
                    <a:pt x="22391" y="11705"/>
                  </a:lnTo>
                  <a:lnTo>
                    <a:pt x="22030" y="11645"/>
                  </a:lnTo>
                  <a:lnTo>
                    <a:pt x="22451" y="11525"/>
                  </a:lnTo>
                  <a:lnTo>
                    <a:pt x="22030" y="11585"/>
                  </a:lnTo>
                  <a:lnTo>
                    <a:pt x="21970" y="11585"/>
                  </a:lnTo>
                  <a:lnTo>
                    <a:pt x="21430" y="11525"/>
                  </a:lnTo>
                  <a:lnTo>
                    <a:pt x="21490" y="10985"/>
                  </a:lnTo>
                  <a:lnTo>
                    <a:pt x="21730" y="10865"/>
                  </a:lnTo>
                  <a:lnTo>
                    <a:pt x="21730" y="10805"/>
                  </a:lnTo>
                  <a:lnTo>
                    <a:pt x="21670" y="10865"/>
                  </a:lnTo>
                  <a:lnTo>
                    <a:pt x="21490" y="10925"/>
                  </a:lnTo>
                  <a:lnTo>
                    <a:pt x="21490" y="10865"/>
                  </a:lnTo>
                  <a:lnTo>
                    <a:pt x="21490" y="10085"/>
                  </a:lnTo>
                  <a:lnTo>
                    <a:pt x="21490" y="9905"/>
                  </a:lnTo>
                  <a:lnTo>
                    <a:pt x="21670" y="10505"/>
                  </a:lnTo>
                  <a:lnTo>
                    <a:pt x="21730" y="10805"/>
                  </a:lnTo>
                  <a:lnTo>
                    <a:pt x="21790" y="11165"/>
                  </a:lnTo>
                  <a:lnTo>
                    <a:pt x="21850" y="11345"/>
                  </a:lnTo>
                  <a:lnTo>
                    <a:pt x="21850" y="11165"/>
                  </a:lnTo>
                  <a:lnTo>
                    <a:pt x="21910" y="10565"/>
                  </a:lnTo>
                  <a:lnTo>
                    <a:pt x="21970" y="10925"/>
                  </a:lnTo>
                  <a:lnTo>
                    <a:pt x="21970" y="11285"/>
                  </a:lnTo>
                  <a:lnTo>
                    <a:pt x="21970" y="11525"/>
                  </a:lnTo>
                  <a:lnTo>
                    <a:pt x="22030" y="11285"/>
                  </a:lnTo>
                  <a:lnTo>
                    <a:pt x="22090" y="10925"/>
                  </a:lnTo>
                  <a:lnTo>
                    <a:pt x="22150" y="10565"/>
                  </a:lnTo>
                  <a:lnTo>
                    <a:pt x="22090" y="9905"/>
                  </a:lnTo>
                  <a:lnTo>
                    <a:pt x="22210" y="10145"/>
                  </a:lnTo>
                  <a:lnTo>
                    <a:pt x="22330" y="10445"/>
                  </a:lnTo>
                  <a:lnTo>
                    <a:pt x="22451" y="10745"/>
                  </a:lnTo>
                  <a:lnTo>
                    <a:pt x="22451" y="10925"/>
                  </a:lnTo>
                  <a:lnTo>
                    <a:pt x="22511" y="10685"/>
                  </a:lnTo>
                  <a:lnTo>
                    <a:pt x="22511" y="10385"/>
                  </a:lnTo>
                  <a:lnTo>
                    <a:pt x="22451" y="10085"/>
                  </a:lnTo>
                  <a:lnTo>
                    <a:pt x="22270" y="9364"/>
                  </a:lnTo>
                  <a:lnTo>
                    <a:pt x="22150" y="8944"/>
                  </a:lnTo>
                  <a:lnTo>
                    <a:pt x="21970" y="8764"/>
                  </a:lnTo>
                  <a:lnTo>
                    <a:pt x="22090" y="8704"/>
                  </a:lnTo>
                  <a:lnTo>
                    <a:pt x="22210" y="8884"/>
                  </a:lnTo>
                  <a:lnTo>
                    <a:pt x="22451" y="9124"/>
                  </a:lnTo>
                  <a:lnTo>
                    <a:pt x="22811" y="9604"/>
                  </a:lnTo>
                  <a:lnTo>
                    <a:pt x="23051" y="10205"/>
                  </a:lnTo>
                  <a:lnTo>
                    <a:pt x="23051" y="10385"/>
                  </a:lnTo>
                  <a:lnTo>
                    <a:pt x="23111" y="10445"/>
                  </a:lnTo>
                  <a:lnTo>
                    <a:pt x="23111" y="10385"/>
                  </a:lnTo>
                  <a:lnTo>
                    <a:pt x="23111" y="10145"/>
                  </a:lnTo>
                  <a:lnTo>
                    <a:pt x="23111" y="9905"/>
                  </a:lnTo>
                  <a:lnTo>
                    <a:pt x="23051" y="9544"/>
                  </a:lnTo>
                  <a:lnTo>
                    <a:pt x="22931" y="9244"/>
                  </a:lnTo>
                  <a:lnTo>
                    <a:pt x="22811" y="8944"/>
                  </a:lnTo>
                  <a:lnTo>
                    <a:pt x="22751" y="8824"/>
                  </a:lnTo>
                  <a:lnTo>
                    <a:pt x="22871" y="8884"/>
                  </a:lnTo>
                  <a:lnTo>
                    <a:pt x="22991" y="9124"/>
                  </a:lnTo>
                  <a:lnTo>
                    <a:pt x="23171" y="9364"/>
                  </a:lnTo>
                  <a:lnTo>
                    <a:pt x="23351" y="9664"/>
                  </a:lnTo>
                  <a:lnTo>
                    <a:pt x="23471" y="9965"/>
                  </a:lnTo>
                  <a:lnTo>
                    <a:pt x="23531" y="10265"/>
                  </a:lnTo>
                  <a:lnTo>
                    <a:pt x="23591" y="10445"/>
                  </a:lnTo>
                  <a:lnTo>
                    <a:pt x="23591" y="10205"/>
                  </a:lnTo>
                  <a:lnTo>
                    <a:pt x="23591" y="9905"/>
                  </a:lnTo>
                  <a:lnTo>
                    <a:pt x="23591" y="9604"/>
                  </a:lnTo>
                  <a:lnTo>
                    <a:pt x="23471" y="9244"/>
                  </a:lnTo>
                  <a:lnTo>
                    <a:pt x="23351" y="8884"/>
                  </a:lnTo>
                  <a:lnTo>
                    <a:pt x="23231" y="8644"/>
                  </a:lnTo>
                  <a:lnTo>
                    <a:pt x="23171" y="8524"/>
                  </a:lnTo>
                  <a:lnTo>
                    <a:pt x="23231" y="8524"/>
                  </a:lnTo>
                  <a:lnTo>
                    <a:pt x="23411" y="8944"/>
                  </a:lnTo>
                  <a:lnTo>
                    <a:pt x="23531" y="9124"/>
                  </a:lnTo>
                  <a:lnTo>
                    <a:pt x="23531" y="9244"/>
                  </a:lnTo>
                  <a:lnTo>
                    <a:pt x="23591" y="9424"/>
                  </a:lnTo>
                  <a:lnTo>
                    <a:pt x="23711" y="9785"/>
                  </a:lnTo>
                  <a:lnTo>
                    <a:pt x="23771" y="10265"/>
                  </a:lnTo>
                  <a:lnTo>
                    <a:pt x="23831" y="10685"/>
                  </a:lnTo>
                  <a:lnTo>
                    <a:pt x="23771" y="11045"/>
                  </a:lnTo>
                  <a:lnTo>
                    <a:pt x="23711" y="11285"/>
                  </a:lnTo>
                  <a:lnTo>
                    <a:pt x="23651" y="11405"/>
                  </a:lnTo>
                  <a:lnTo>
                    <a:pt x="23711" y="11345"/>
                  </a:lnTo>
                  <a:lnTo>
                    <a:pt x="23831" y="11045"/>
                  </a:lnTo>
                  <a:lnTo>
                    <a:pt x="24011" y="10505"/>
                  </a:lnTo>
                  <a:lnTo>
                    <a:pt x="24071" y="10325"/>
                  </a:lnTo>
                  <a:lnTo>
                    <a:pt x="24131" y="10265"/>
                  </a:lnTo>
                  <a:lnTo>
                    <a:pt x="24311" y="10145"/>
                  </a:lnTo>
                  <a:lnTo>
                    <a:pt x="24071" y="10805"/>
                  </a:lnTo>
                  <a:lnTo>
                    <a:pt x="23951" y="10985"/>
                  </a:lnTo>
                  <a:lnTo>
                    <a:pt x="24131" y="10805"/>
                  </a:lnTo>
                  <a:lnTo>
                    <a:pt x="24431" y="10385"/>
                  </a:lnTo>
                  <a:lnTo>
                    <a:pt x="24311" y="10745"/>
                  </a:lnTo>
                  <a:lnTo>
                    <a:pt x="24491" y="10505"/>
                  </a:lnTo>
                  <a:lnTo>
                    <a:pt x="24672" y="10265"/>
                  </a:lnTo>
                  <a:lnTo>
                    <a:pt x="24732" y="10205"/>
                  </a:lnTo>
                  <a:lnTo>
                    <a:pt x="24972" y="10085"/>
                  </a:lnTo>
                  <a:lnTo>
                    <a:pt x="25092" y="9965"/>
                  </a:lnTo>
                  <a:lnTo>
                    <a:pt x="24732" y="10685"/>
                  </a:lnTo>
                  <a:lnTo>
                    <a:pt x="24251" y="11405"/>
                  </a:lnTo>
                  <a:lnTo>
                    <a:pt x="24071" y="11705"/>
                  </a:lnTo>
                  <a:lnTo>
                    <a:pt x="24311" y="11465"/>
                  </a:lnTo>
                  <a:lnTo>
                    <a:pt x="24611" y="11165"/>
                  </a:lnTo>
                  <a:lnTo>
                    <a:pt x="24611" y="11105"/>
                  </a:lnTo>
                  <a:lnTo>
                    <a:pt x="24852" y="10985"/>
                  </a:lnTo>
                  <a:lnTo>
                    <a:pt x="25452" y="10565"/>
                  </a:lnTo>
                  <a:lnTo>
                    <a:pt x="25512" y="10505"/>
                  </a:lnTo>
                  <a:lnTo>
                    <a:pt x="25332" y="10805"/>
                  </a:lnTo>
                  <a:lnTo>
                    <a:pt x="24732" y="11465"/>
                  </a:lnTo>
                  <a:lnTo>
                    <a:pt x="24491" y="11645"/>
                  </a:lnTo>
                  <a:lnTo>
                    <a:pt x="24551" y="11645"/>
                  </a:lnTo>
                  <a:lnTo>
                    <a:pt x="24792" y="11525"/>
                  </a:lnTo>
                  <a:lnTo>
                    <a:pt x="25512" y="10925"/>
                  </a:lnTo>
                  <a:lnTo>
                    <a:pt x="25992" y="10325"/>
                  </a:lnTo>
                  <a:lnTo>
                    <a:pt x="25692" y="10865"/>
                  </a:lnTo>
                  <a:lnTo>
                    <a:pt x="26232" y="10385"/>
                  </a:lnTo>
                  <a:lnTo>
                    <a:pt x="26052" y="10805"/>
                  </a:lnTo>
                  <a:lnTo>
                    <a:pt x="25812" y="11165"/>
                  </a:lnTo>
                  <a:lnTo>
                    <a:pt x="25632" y="11465"/>
                  </a:lnTo>
                  <a:lnTo>
                    <a:pt x="25452" y="11645"/>
                  </a:lnTo>
                  <a:lnTo>
                    <a:pt x="25692" y="11525"/>
                  </a:lnTo>
                  <a:lnTo>
                    <a:pt x="25932" y="11225"/>
                  </a:lnTo>
                  <a:lnTo>
                    <a:pt x="26232" y="10925"/>
                  </a:lnTo>
                  <a:lnTo>
                    <a:pt x="26712" y="10205"/>
                  </a:lnTo>
                  <a:lnTo>
                    <a:pt x="26832" y="9965"/>
                  </a:lnTo>
                  <a:lnTo>
                    <a:pt x="26652" y="10745"/>
                  </a:lnTo>
                  <a:lnTo>
                    <a:pt x="26532" y="11105"/>
                  </a:lnTo>
                  <a:lnTo>
                    <a:pt x="26352" y="11405"/>
                  </a:lnTo>
                  <a:lnTo>
                    <a:pt x="26172" y="11585"/>
                  </a:lnTo>
                  <a:lnTo>
                    <a:pt x="26412" y="11405"/>
                  </a:lnTo>
                  <a:lnTo>
                    <a:pt x="26652" y="11165"/>
                  </a:lnTo>
                  <a:lnTo>
                    <a:pt x="26892" y="10805"/>
                  </a:lnTo>
                  <a:lnTo>
                    <a:pt x="27073" y="10445"/>
                  </a:lnTo>
                  <a:lnTo>
                    <a:pt x="27253" y="10085"/>
                  </a:lnTo>
                  <a:lnTo>
                    <a:pt x="27433" y="9604"/>
                  </a:lnTo>
                  <a:lnTo>
                    <a:pt x="27433" y="9364"/>
                  </a:lnTo>
                  <a:lnTo>
                    <a:pt x="27493" y="9424"/>
                  </a:lnTo>
                  <a:lnTo>
                    <a:pt x="27493" y="9604"/>
                  </a:lnTo>
                  <a:lnTo>
                    <a:pt x="27493" y="10025"/>
                  </a:lnTo>
                  <a:lnTo>
                    <a:pt x="27493" y="10385"/>
                  </a:lnTo>
                  <a:lnTo>
                    <a:pt x="27433" y="10805"/>
                  </a:lnTo>
                  <a:lnTo>
                    <a:pt x="27253" y="11465"/>
                  </a:lnTo>
                  <a:lnTo>
                    <a:pt x="27193" y="11705"/>
                  </a:lnTo>
                  <a:lnTo>
                    <a:pt x="27313" y="11525"/>
                  </a:lnTo>
                  <a:lnTo>
                    <a:pt x="27493" y="11225"/>
                  </a:lnTo>
                  <a:lnTo>
                    <a:pt x="27673" y="10865"/>
                  </a:lnTo>
                  <a:lnTo>
                    <a:pt x="27793" y="10505"/>
                  </a:lnTo>
                  <a:lnTo>
                    <a:pt x="27853" y="10145"/>
                  </a:lnTo>
                  <a:lnTo>
                    <a:pt x="27793" y="10625"/>
                  </a:lnTo>
                  <a:lnTo>
                    <a:pt x="27673" y="11165"/>
                  </a:lnTo>
                  <a:lnTo>
                    <a:pt x="27493" y="11585"/>
                  </a:lnTo>
                  <a:lnTo>
                    <a:pt x="27253" y="11885"/>
                  </a:lnTo>
                  <a:lnTo>
                    <a:pt x="27073" y="12065"/>
                  </a:lnTo>
                  <a:lnTo>
                    <a:pt x="27313" y="11945"/>
                  </a:lnTo>
                  <a:lnTo>
                    <a:pt x="27613" y="11645"/>
                  </a:lnTo>
                  <a:lnTo>
                    <a:pt x="27913" y="11285"/>
                  </a:lnTo>
                  <a:lnTo>
                    <a:pt x="28093" y="10805"/>
                  </a:lnTo>
                  <a:lnTo>
                    <a:pt x="28273" y="10385"/>
                  </a:lnTo>
                  <a:lnTo>
                    <a:pt x="28273" y="10205"/>
                  </a:lnTo>
                  <a:lnTo>
                    <a:pt x="28333" y="10385"/>
                  </a:lnTo>
                  <a:lnTo>
                    <a:pt x="28333" y="10505"/>
                  </a:lnTo>
                  <a:lnTo>
                    <a:pt x="28333" y="10685"/>
                  </a:lnTo>
                  <a:lnTo>
                    <a:pt x="28273" y="11045"/>
                  </a:lnTo>
                  <a:lnTo>
                    <a:pt x="28153" y="11465"/>
                  </a:lnTo>
                  <a:lnTo>
                    <a:pt x="28033" y="11885"/>
                  </a:lnTo>
                  <a:lnTo>
                    <a:pt x="27853" y="12186"/>
                  </a:lnTo>
                  <a:lnTo>
                    <a:pt x="27733" y="12426"/>
                  </a:lnTo>
                  <a:lnTo>
                    <a:pt x="27913" y="12246"/>
                  </a:lnTo>
                  <a:lnTo>
                    <a:pt x="28153" y="11945"/>
                  </a:lnTo>
                  <a:lnTo>
                    <a:pt x="28393" y="11585"/>
                  </a:lnTo>
                  <a:lnTo>
                    <a:pt x="28573" y="11165"/>
                  </a:lnTo>
                  <a:lnTo>
                    <a:pt x="28693" y="10745"/>
                  </a:lnTo>
                  <a:lnTo>
                    <a:pt x="28753" y="10505"/>
                  </a:lnTo>
                  <a:lnTo>
                    <a:pt x="28753" y="10985"/>
                  </a:lnTo>
                  <a:lnTo>
                    <a:pt x="28693" y="11585"/>
                  </a:lnTo>
                  <a:lnTo>
                    <a:pt x="28633" y="11825"/>
                  </a:lnTo>
                  <a:lnTo>
                    <a:pt x="28753" y="11585"/>
                  </a:lnTo>
                  <a:lnTo>
                    <a:pt x="28993" y="11045"/>
                  </a:lnTo>
                  <a:lnTo>
                    <a:pt x="29113" y="10445"/>
                  </a:lnTo>
                  <a:lnTo>
                    <a:pt x="29173" y="10565"/>
                  </a:lnTo>
                  <a:lnTo>
                    <a:pt x="29354" y="11105"/>
                  </a:lnTo>
                  <a:lnTo>
                    <a:pt x="29354" y="11705"/>
                  </a:lnTo>
                  <a:lnTo>
                    <a:pt x="29354" y="11885"/>
                  </a:lnTo>
                  <a:lnTo>
                    <a:pt x="29414" y="11705"/>
                  </a:lnTo>
                  <a:lnTo>
                    <a:pt x="29594" y="11105"/>
                  </a:lnTo>
                  <a:lnTo>
                    <a:pt x="29594" y="10985"/>
                  </a:lnTo>
                  <a:lnTo>
                    <a:pt x="29654" y="11225"/>
                  </a:lnTo>
                  <a:lnTo>
                    <a:pt x="29774" y="11585"/>
                  </a:lnTo>
                  <a:lnTo>
                    <a:pt x="29834" y="11945"/>
                  </a:lnTo>
                  <a:lnTo>
                    <a:pt x="29894" y="12306"/>
                  </a:lnTo>
                  <a:lnTo>
                    <a:pt x="29894" y="12666"/>
                  </a:lnTo>
                  <a:lnTo>
                    <a:pt x="29834" y="12906"/>
                  </a:lnTo>
                  <a:lnTo>
                    <a:pt x="29834" y="12966"/>
                  </a:lnTo>
                  <a:lnTo>
                    <a:pt x="29894" y="12906"/>
                  </a:lnTo>
                  <a:lnTo>
                    <a:pt x="29954" y="12666"/>
                  </a:lnTo>
                  <a:lnTo>
                    <a:pt x="30014" y="12366"/>
                  </a:lnTo>
                  <a:lnTo>
                    <a:pt x="30074" y="11945"/>
                  </a:lnTo>
                  <a:lnTo>
                    <a:pt x="30074" y="11525"/>
                  </a:lnTo>
                  <a:lnTo>
                    <a:pt x="30074" y="11105"/>
                  </a:lnTo>
                  <a:lnTo>
                    <a:pt x="30014" y="10805"/>
                  </a:lnTo>
                  <a:lnTo>
                    <a:pt x="29954" y="10625"/>
                  </a:lnTo>
                  <a:lnTo>
                    <a:pt x="29834" y="10385"/>
                  </a:lnTo>
                  <a:lnTo>
                    <a:pt x="30074" y="10565"/>
                  </a:lnTo>
                  <a:lnTo>
                    <a:pt x="30614" y="10985"/>
                  </a:lnTo>
                  <a:lnTo>
                    <a:pt x="31034" y="11465"/>
                  </a:lnTo>
                  <a:lnTo>
                    <a:pt x="31154" y="11645"/>
                  </a:lnTo>
                  <a:lnTo>
                    <a:pt x="31214" y="11765"/>
                  </a:lnTo>
                  <a:lnTo>
                    <a:pt x="31214" y="11645"/>
                  </a:lnTo>
                  <a:lnTo>
                    <a:pt x="31094" y="11465"/>
                  </a:lnTo>
                  <a:lnTo>
                    <a:pt x="30974" y="11165"/>
                  </a:lnTo>
                  <a:lnTo>
                    <a:pt x="30794" y="10865"/>
                  </a:lnTo>
                  <a:lnTo>
                    <a:pt x="30614" y="10505"/>
                  </a:lnTo>
                  <a:lnTo>
                    <a:pt x="30374" y="10265"/>
                  </a:lnTo>
                  <a:lnTo>
                    <a:pt x="30254" y="10145"/>
                  </a:lnTo>
                  <a:lnTo>
                    <a:pt x="30554" y="10265"/>
                  </a:lnTo>
                  <a:lnTo>
                    <a:pt x="30734" y="10325"/>
                  </a:lnTo>
                  <a:lnTo>
                    <a:pt x="30854" y="10445"/>
                  </a:lnTo>
                  <a:lnTo>
                    <a:pt x="30794" y="10265"/>
                  </a:lnTo>
                  <a:lnTo>
                    <a:pt x="30614" y="10145"/>
                  </a:lnTo>
                  <a:lnTo>
                    <a:pt x="30374" y="9965"/>
                  </a:lnTo>
                  <a:lnTo>
                    <a:pt x="29894" y="9664"/>
                  </a:lnTo>
                  <a:lnTo>
                    <a:pt x="29594" y="9544"/>
                  </a:lnTo>
                  <a:lnTo>
                    <a:pt x="29474" y="9484"/>
                  </a:lnTo>
                  <a:lnTo>
                    <a:pt x="29654" y="9484"/>
                  </a:lnTo>
                  <a:lnTo>
                    <a:pt x="30074" y="9544"/>
                  </a:lnTo>
                  <a:lnTo>
                    <a:pt x="30494" y="9664"/>
                  </a:lnTo>
                  <a:lnTo>
                    <a:pt x="30554" y="9724"/>
                  </a:lnTo>
                  <a:lnTo>
                    <a:pt x="30614" y="9785"/>
                  </a:lnTo>
                  <a:lnTo>
                    <a:pt x="30614" y="9724"/>
                  </a:lnTo>
                  <a:lnTo>
                    <a:pt x="30494" y="9604"/>
                  </a:lnTo>
                  <a:lnTo>
                    <a:pt x="30374" y="9484"/>
                  </a:lnTo>
                  <a:lnTo>
                    <a:pt x="30194" y="9304"/>
                  </a:lnTo>
                  <a:lnTo>
                    <a:pt x="29774" y="9124"/>
                  </a:lnTo>
                  <a:lnTo>
                    <a:pt x="29474" y="9004"/>
                  </a:lnTo>
                  <a:lnTo>
                    <a:pt x="29414" y="9004"/>
                  </a:lnTo>
                  <a:lnTo>
                    <a:pt x="29714" y="8944"/>
                  </a:lnTo>
                  <a:lnTo>
                    <a:pt x="29954" y="8884"/>
                  </a:lnTo>
                  <a:lnTo>
                    <a:pt x="30254" y="8884"/>
                  </a:lnTo>
                  <a:lnTo>
                    <a:pt x="30134" y="8824"/>
                  </a:lnTo>
                  <a:lnTo>
                    <a:pt x="29954" y="8704"/>
                  </a:lnTo>
                  <a:lnTo>
                    <a:pt x="29714" y="8704"/>
                  </a:lnTo>
                  <a:lnTo>
                    <a:pt x="29594" y="8644"/>
                  </a:lnTo>
                  <a:lnTo>
                    <a:pt x="30734" y="8644"/>
                  </a:lnTo>
                  <a:lnTo>
                    <a:pt x="30554" y="8524"/>
                  </a:lnTo>
                  <a:lnTo>
                    <a:pt x="29954" y="8404"/>
                  </a:lnTo>
                  <a:lnTo>
                    <a:pt x="29474" y="8344"/>
                  </a:lnTo>
                  <a:lnTo>
                    <a:pt x="29053" y="8344"/>
                  </a:lnTo>
                  <a:lnTo>
                    <a:pt x="29233" y="8224"/>
                  </a:lnTo>
                  <a:lnTo>
                    <a:pt x="29774" y="7984"/>
                  </a:lnTo>
                  <a:lnTo>
                    <a:pt x="29173" y="7984"/>
                  </a:lnTo>
                  <a:lnTo>
                    <a:pt x="28693" y="8044"/>
                  </a:lnTo>
                  <a:lnTo>
                    <a:pt x="28393" y="8104"/>
                  </a:lnTo>
                  <a:lnTo>
                    <a:pt x="28393" y="8164"/>
                  </a:lnTo>
                  <a:lnTo>
                    <a:pt x="28333" y="8104"/>
                  </a:lnTo>
                  <a:lnTo>
                    <a:pt x="28513" y="8044"/>
                  </a:lnTo>
                  <a:lnTo>
                    <a:pt x="28753" y="7924"/>
                  </a:lnTo>
                  <a:lnTo>
                    <a:pt x="29053" y="7864"/>
                  </a:lnTo>
                  <a:lnTo>
                    <a:pt x="29534" y="7804"/>
                  </a:lnTo>
                  <a:lnTo>
                    <a:pt x="29834" y="7744"/>
                  </a:lnTo>
                  <a:lnTo>
                    <a:pt x="29594" y="7684"/>
                  </a:lnTo>
                  <a:lnTo>
                    <a:pt x="28993" y="7624"/>
                  </a:lnTo>
                  <a:lnTo>
                    <a:pt x="28393" y="7624"/>
                  </a:lnTo>
                  <a:lnTo>
                    <a:pt x="28213" y="7684"/>
                  </a:lnTo>
                  <a:lnTo>
                    <a:pt x="28153" y="7624"/>
                  </a:lnTo>
                  <a:lnTo>
                    <a:pt x="28153" y="7684"/>
                  </a:lnTo>
                  <a:lnTo>
                    <a:pt x="28093" y="7684"/>
                  </a:lnTo>
                  <a:lnTo>
                    <a:pt x="28153" y="7624"/>
                  </a:lnTo>
                  <a:lnTo>
                    <a:pt x="28333" y="7564"/>
                  </a:lnTo>
                  <a:lnTo>
                    <a:pt x="28753" y="7323"/>
                  </a:lnTo>
                  <a:lnTo>
                    <a:pt x="29053" y="7203"/>
                  </a:lnTo>
                  <a:lnTo>
                    <a:pt x="28693" y="7203"/>
                  </a:lnTo>
                  <a:lnTo>
                    <a:pt x="28213" y="7263"/>
                  </a:lnTo>
                  <a:lnTo>
                    <a:pt x="27793" y="7383"/>
                  </a:lnTo>
                  <a:lnTo>
                    <a:pt x="27793" y="7383"/>
                  </a:lnTo>
                  <a:lnTo>
                    <a:pt x="28033" y="7263"/>
                  </a:lnTo>
                  <a:lnTo>
                    <a:pt x="28153" y="7143"/>
                  </a:lnTo>
                  <a:lnTo>
                    <a:pt x="27973" y="7143"/>
                  </a:lnTo>
                  <a:lnTo>
                    <a:pt x="27673" y="7203"/>
                  </a:lnTo>
                  <a:lnTo>
                    <a:pt x="27553" y="7263"/>
                  </a:lnTo>
                  <a:lnTo>
                    <a:pt x="27253" y="7083"/>
                  </a:lnTo>
                  <a:lnTo>
                    <a:pt x="26892" y="6963"/>
                  </a:lnTo>
                  <a:lnTo>
                    <a:pt x="27493" y="6903"/>
                  </a:lnTo>
                  <a:lnTo>
                    <a:pt x="27793" y="6963"/>
                  </a:lnTo>
                  <a:lnTo>
                    <a:pt x="27853" y="6963"/>
                  </a:lnTo>
                  <a:lnTo>
                    <a:pt x="27793" y="6903"/>
                  </a:lnTo>
                  <a:lnTo>
                    <a:pt x="27493" y="6843"/>
                  </a:lnTo>
                  <a:lnTo>
                    <a:pt x="27133" y="6783"/>
                  </a:lnTo>
                  <a:lnTo>
                    <a:pt x="25992" y="6783"/>
                  </a:lnTo>
                  <a:lnTo>
                    <a:pt x="25452" y="6843"/>
                  </a:lnTo>
                  <a:lnTo>
                    <a:pt x="25452" y="6843"/>
                  </a:lnTo>
                  <a:lnTo>
                    <a:pt x="26112" y="6603"/>
                  </a:lnTo>
                  <a:lnTo>
                    <a:pt x="26892" y="6363"/>
                  </a:lnTo>
                  <a:lnTo>
                    <a:pt x="27193" y="6363"/>
                  </a:lnTo>
                  <a:lnTo>
                    <a:pt x="27133" y="6303"/>
                  </a:lnTo>
                  <a:lnTo>
                    <a:pt x="26832" y="6303"/>
                  </a:lnTo>
                  <a:lnTo>
                    <a:pt x="26052" y="6363"/>
                  </a:lnTo>
                  <a:lnTo>
                    <a:pt x="25452" y="6483"/>
                  </a:lnTo>
                  <a:lnTo>
                    <a:pt x="24912" y="6603"/>
                  </a:lnTo>
                  <a:lnTo>
                    <a:pt x="24912" y="6603"/>
                  </a:lnTo>
                  <a:lnTo>
                    <a:pt x="25032" y="6543"/>
                  </a:lnTo>
                  <a:lnTo>
                    <a:pt x="25152" y="6423"/>
                  </a:lnTo>
                  <a:lnTo>
                    <a:pt x="24972" y="6483"/>
                  </a:lnTo>
                  <a:lnTo>
                    <a:pt x="24551" y="6603"/>
                  </a:lnTo>
                  <a:lnTo>
                    <a:pt x="24371" y="6663"/>
                  </a:lnTo>
                  <a:lnTo>
                    <a:pt x="24491" y="6603"/>
                  </a:lnTo>
                  <a:lnTo>
                    <a:pt x="24611" y="6483"/>
                  </a:lnTo>
                  <a:lnTo>
                    <a:pt x="24431" y="6543"/>
                  </a:lnTo>
                  <a:lnTo>
                    <a:pt x="24011" y="6603"/>
                  </a:lnTo>
                  <a:lnTo>
                    <a:pt x="23831" y="6723"/>
                  </a:lnTo>
                  <a:lnTo>
                    <a:pt x="23891" y="6663"/>
                  </a:lnTo>
                  <a:lnTo>
                    <a:pt x="23411" y="6843"/>
                  </a:lnTo>
                  <a:lnTo>
                    <a:pt x="22991" y="6963"/>
                  </a:lnTo>
                  <a:lnTo>
                    <a:pt x="23051" y="6903"/>
                  </a:lnTo>
                  <a:lnTo>
                    <a:pt x="23111" y="6783"/>
                  </a:lnTo>
                  <a:lnTo>
                    <a:pt x="22991" y="6843"/>
                  </a:lnTo>
                  <a:lnTo>
                    <a:pt x="22631" y="7023"/>
                  </a:lnTo>
                  <a:lnTo>
                    <a:pt x="22571" y="7023"/>
                  </a:lnTo>
                  <a:lnTo>
                    <a:pt x="22511" y="7083"/>
                  </a:lnTo>
                  <a:lnTo>
                    <a:pt x="22751" y="6783"/>
                  </a:lnTo>
                  <a:lnTo>
                    <a:pt x="22391" y="7023"/>
                  </a:lnTo>
                  <a:lnTo>
                    <a:pt x="22150" y="7083"/>
                  </a:lnTo>
                  <a:lnTo>
                    <a:pt x="21790" y="7203"/>
                  </a:lnTo>
                  <a:lnTo>
                    <a:pt x="21490" y="7444"/>
                  </a:lnTo>
                  <a:lnTo>
                    <a:pt x="21370" y="7504"/>
                  </a:lnTo>
                  <a:lnTo>
                    <a:pt x="21190" y="7624"/>
                  </a:lnTo>
                  <a:lnTo>
                    <a:pt x="21430" y="7383"/>
                  </a:lnTo>
                  <a:lnTo>
                    <a:pt x="21610" y="7263"/>
                  </a:lnTo>
                  <a:lnTo>
                    <a:pt x="21610" y="7263"/>
                  </a:lnTo>
                  <a:lnTo>
                    <a:pt x="21370" y="7323"/>
                  </a:lnTo>
                  <a:lnTo>
                    <a:pt x="20830" y="7684"/>
                  </a:lnTo>
                  <a:lnTo>
                    <a:pt x="20350" y="8044"/>
                  </a:lnTo>
                  <a:lnTo>
                    <a:pt x="20170" y="8044"/>
                  </a:lnTo>
                  <a:lnTo>
                    <a:pt x="20770" y="7444"/>
                  </a:lnTo>
                  <a:lnTo>
                    <a:pt x="20920" y="7413"/>
                  </a:lnTo>
                  <a:lnTo>
                    <a:pt x="20920" y="7413"/>
                  </a:lnTo>
                  <a:lnTo>
                    <a:pt x="21070" y="7263"/>
                  </a:lnTo>
                  <a:lnTo>
                    <a:pt x="21190" y="7143"/>
                  </a:lnTo>
                  <a:lnTo>
                    <a:pt x="21070" y="7203"/>
                  </a:lnTo>
                  <a:lnTo>
                    <a:pt x="20770" y="7383"/>
                  </a:lnTo>
                  <a:lnTo>
                    <a:pt x="20710" y="7444"/>
                  </a:lnTo>
                  <a:lnTo>
                    <a:pt x="20110" y="7504"/>
                  </a:lnTo>
                  <a:lnTo>
                    <a:pt x="19509" y="7564"/>
                  </a:lnTo>
                  <a:lnTo>
                    <a:pt x="19509" y="7564"/>
                  </a:lnTo>
                  <a:lnTo>
                    <a:pt x="19809" y="7444"/>
                  </a:lnTo>
                  <a:lnTo>
                    <a:pt x="20290" y="7323"/>
                  </a:lnTo>
                  <a:lnTo>
                    <a:pt x="21070" y="7083"/>
                  </a:lnTo>
                  <a:lnTo>
                    <a:pt x="21850" y="6903"/>
                  </a:lnTo>
                  <a:lnTo>
                    <a:pt x="22090" y="6903"/>
                  </a:lnTo>
                  <a:lnTo>
                    <a:pt x="21850" y="6843"/>
                  </a:lnTo>
                  <a:lnTo>
                    <a:pt x="21070" y="6903"/>
                  </a:lnTo>
                  <a:lnTo>
                    <a:pt x="21010" y="6903"/>
                  </a:lnTo>
                  <a:lnTo>
                    <a:pt x="21310" y="6843"/>
                  </a:lnTo>
                  <a:lnTo>
                    <a:pt x="21970" y="6603"/>
                  </a:lnTo>
                  <a:lnTo>
                    <a:pt x="22270" y="6423"/>
                  </a:lnTo>
                  <a:lnTo>
                    <a:pt x="21970" y="6543"/>
                  </a:lnTo>
                  <a:lnTo>
                    <a:pt x="21310" y="6663"/>
                  </a:lnTo>
                  <a:lnTo>
                    <a:pt x="20890" y="6723"/>
                  </a:lnTo>
                  <a:lnTo>
                    <a:pt x="21490" y="6543"/>
                  </a:lnTo>
                  <a:lnTo>
                    <a:pt x="22210" y="6303"/>
                  </a:lnTo>
                  <a:lnTo>
                    <a:pt x="22571" y="6243"/>
                  </a:lnTo>
                  <a:lnTo>
                    <a:pt x="22210" y="6243"/>
                  </a:lnTo>
                  <a:lnTo>
                    <a:pt x="21490" y="6363"/>
                  </a:lnTo>
                  <a:lnTo>
                    <a:pt x="20170" y="6663"/>
                  </a:lnTo>
                  <a:lnTo>
                    <a:pt x="19989" y="6723"/>
                  </a:lnTo>
                  <a:lnTo>
                    <a:pt x="20050" y="6603"/>
                  </a:lnTo>
                  <a:lnTo>
                    <a:pt x="20470" y="6423"/>
                  </a:lnTo>
                  <a:lnTo>
                    <a:pt x="20950" y="6243"/>
                  </a:lnTo>
                  <a:lnTo>
                    <a:pt x="21790" y="6003"/>
                  </a:lnTo>
                  <a:lnTo>
                    <a:pt x="22571" y="5883"/>
                  </a:lnTo>
                  <a:lnTo>
                    <a:pt x="22811" y="5883"/>
                  </a:lnTo>
                  <a:lnTo>
                    <a:pt x="22931" y="5823"/>
                  </a:lnTo>
                  <a:lnTo>
                    <a:pt x="22571" y="5823"/>
                  </a:lnTo>
                  <a:lnTo>
                    <a:pt x="21730" y="5883"/>
                  </a:lnTo>
                  <a:lnTo>
                    <a:pt x="20890" y="6003"/>
                  </a:lnTo>
                  <a:lnTo>
                    <a:pt x="20410" y="6123"/>
                  </a:lnTo>
                  <a:lnTo>
                    <a:pt x="20410" y="6123"/>
                  </a:lnTo>
                  <a:lnTo>
                    <a:pt x="20470" y="6063"/>
                  </a:lnTo>
                  <a:lnTo>
                    <a:pt x="21190" y="5883"/>
                  </a:lnTo>
                  <a:lnTo>
                    <a:pt x="21670" y="5763"/>
                  </a:lnTo>
                  <a:lnTo>
                    <a:pt x="22451" y="5583"/>
                  </a:lnTo>
                  <a:lnTo>
                    <a:pt x="23291" y="5403"/>
                  </a:lnTo>
                  <a:lnTo>
                    <a:pt x="23591" y="5343"/>
                  </a:lnTo>
                  <a:lnTo>
                    <a:pt x="23231" y="5343"/>
                  </a:lnTo>
                  <a:lnTo>
                    <a:pt x="22451" y="5403"/>
                  </a:lnTo>
                  <a:lnTo>
                    <a:pt x="21550" y="5523"/>
                  </a:lnTo>
                  <a:lnTo>
                    <a:pt x="22090" y="5343"/>
                  </a:lnTo>
                  <a:lnTo>
                    <a:pt x="22991" y="5163"/>
                  </a:lnTo>
                  <a:lnTo>
                    <a:pt x="23471" y="5042"/>
                  </a:lnTo>
                  <a:lnTo>
                    <a:pt x="23891" y="5042"/>
                  </a:lnTo>
                  <a:lnTo>
                    <a:pt x="24131" y="5102"/>
                  </a:lnTo>
                  <a:lnTo>
                    <a:pt x="24131" y="5102"/>
                  </a:lnTo>
                  <a:lnTo>
                    <a:pt x="23891" y="4982"/>
                  </a:lnTo>
                  <a:lnTo>
                    <a:pt x="22991" y="4982"/>
                  </a:lnTo>
                  <a:lnTo>
                    <a:pt x="22030" y="5102"/>
                  </a:lnTo>
                  <a:lnTo>
                    <a:pt x="21430" y="5223"/>
                  </a:lnTo>
                  <a:lnTo>
                    <a:pt x="21610" y="5102"/>
                  </a:lnTo>
                  <a:lnTo>
                    <a:pt x="21850" y="5042"/>
                  </a:lnTo>
                  <a:lnTo>
                    <a:pt x="22691" y="4862"/>
                  </a:lnTo>
                  <a:lnTo>
                    <a:pt x="22871" y="4862"/>
                  </a:lnTo>
                  <a:lnTo>
                    <a:pt x="23231" y="4802"/>
                  </a:lnTo>
                  <a:lnTo>
                    <a:pt x="23711" y="4742"/>
                  </a:lnTo>
                  <a:lnTo>
                    <a:pt x="24191" y="4742"/>
                  </a:lnTo>
                  <a:lnTo>
                    <a:pt x="24672" y="4802"/>
                  </a:lnTo>
                  <a:lnTo>
                    <a:pt x="25092" y="4862"/>
                  </a:lnTo>
                  <a:lnTo>
                    <a:pt x="24672" y="4682"/>
                  </a:lnTo>
                  <a:lnTo>
                    <a:pt x="24191" y="4622"/>
                  </a:lnTo>
                  <a:lnTo>
                    <a:pt x="23651" y="4562"/>
                  </a:lnTo>
                  <a:lnTo>
                    <a:pt x="23411" y="4442"/>
                  </a:lnTo>
                  <a:lnTo>
                    <a:pt x="23891" y="4382"/>
                  </a:lnTo>
                  <a:lnTo>
                    <a:pt x="24732" y="4382"/>
                  </a:lnTo>
                  <a:lnTo>
                    <a:pt x="25512" y="4502"/>
                  </a:lnTo>
                  <a:lnTo>
                    <a:pt x="25752" y="4562"/>
                  </a:lnTo>
                  <a:lnTo>
                    <a:pt x="25512" y="4442"/>
                  </a:lnTo>
                  <a:lnTo>
                    <a:pt x="25152" y="4322"/>
                  </a:lnTo>
                  <a:lnTo>
                    <a:pt x="24732" y="4262"/>
                  </a:lnTo>
                  <a:lnTo>
                    <a:pt x="24311" y="4202"/>
                  </a:lnTo>
                  <a:lnTo>
                    <a:pt x="23891" y="4142"/>
                  </a:lnTo>
                  <a:lnTo>
                    <a:pt x="23771" y="4142"/>
                  </a:lnTo>
                  <a:lnTo>
                    <a:pt x="23351" y="4082"/>
                  </a:lnTo>
                  <a:lnTo>
                    <a:pt x="23531" y="4022"/>
                  </a:lnTo>
                  <a:lnTo>
                    <a:pt x="23831" y="3962"/>
                  </a:lnTo>
                  <a:lnTo>
                    <a:pt x="24131" y="3902"/>
                  </a:lnTo>
                  <a:lnTo>
                    <a:pt x="24792" y="3902"/>
                  </a:lnTo>
                  <a:lnTo>
                    <a:pt x="25032" y="3962"/>
                  </a:lnTo>
                  <a:lnTo>
                    <a:pt x="24792" y="3842"/>
                  </a:lnTo>
                  <a:lnTo>
                    <a:pt x="25512" y="3842"/>
                  </a:lnTo>
                  <a:lnTo>
                    <a:pt x="25212" y="3722"/>
                  </a:lnTo>
                  <a:lnTo>
                    <a:pt x="24912" y="3662"/>
                  </a:lnTo>
                  <a:lnTo>
                    <a:pt x="24852" y="3662"/>
                  </a:lnTo>
                  <a:lnTo>
                    <a:pt x="24792" y="3602"/>
                  </a:lnTo>
                  <a:lnTo>
                    <a:pt x="24491" y="3542"/>
                  </a:lnTo>
                  <a:lnTo>
                    <a:pt x="24071" y="3542"/>
                  </a:lnTo>
                  <a:lnTo>
                    <a:pt x="23831" y="3572"/>
                  </a:lnTo>
                  <a:lnTo>
                    <a:pt x="23831" y="3572"/>
                  </a:lnTo>
                  <a:lnTo>
                    <a:pt x="24191" y="3482"/>
                  </a:lnTo>
                  <a:lnTo>
                    <a:pt x="24912" y="3422"/>
                  </a:lnTo>
                  <a:lnTo>
                    <a:pt x="25992" y="3422"/>
                  </a:lnTo>
                  <a:lnTo>
                    <a:pt x="25632" y="3362"/>
                  </a:lnTo>
                  <a:lnTo>
                    <a:pt x="24912" y="3242"/>
                  </a:lnTo>
                  <a:lnTo>
                    <a:pt x="24551" y="3242"/>
                  </a:lnTo>
                  <a:lnTo>
                    <a:pt x="25272" y="3002"/>
                  </a:lnTo>
                  <a:lnTo>
                    <a:pt x="25572" y="2942"/>
                  </a:lnTo>
                  <a:lnTo>
                    <a:pt x="25212" y="2942"/>
                  </a:lnTo>
                  <a:lnTo>
                    <a:pt x="24611" y="3062"/>
                  </a:lnTo>
                  <a:lnTo>
                    <a:pt x="25032" y="2942"/>
                  </a:lnTo>
                  <a:lnTo>
                    <a:pt x="25512" y="2822"/>
                  </a:lnTo>
                  <a:lnTo>
                    <a:pt x="26172" y="2761"/>
                  </a:lnTo>
                  <a:lnTo>
                    <a:pt x="25692" y="2701"/>
                  </a:lnTo>
                  <a:lnTo>
                    <a:pt x="25632" y="2641"/>
                  </a:lnTo>
                  <a:lnTo>
                    <a:pt x="25512" y="2641"/>
                  </a:lnTo>
                  <a:lnTo>
                    <a:pt x="25872" y="2581"/>
                  </a:lnTo>
                  <a:lnTo>
                    <a:pt x="26352" y="2641"/>
                  </a:lnTo>
                  <a:lnTo>
                    <a:pt x="26952" y="2701"/>
                  </a:lnTo>
                  <a:lnTo>
                    <a:pt x="26952" y="2701"/>
                  </a:lnTo>
                  <a:lnTo>
                    <a:pt x="26412" y="2461"/>
                  </a:lnTo>
                  <a:lnTo>
                    <a:pt x="25872" y="2341"/>
                  </a:lnTo>
                  <a:lnTo>
                    <a:pt x="25452" y="2341"/>
                  </a:lnTo>
                  <a:lnTo>
                    <a:pt x="25692" y="2281"/>
                  </a:lnTo>
                  <a:lnTo>
                    <a:pt x="26832" y="2161"/>
                  </a:lnTo>
                  <a:lnTo>
                    <a:pt x="27193" y="2161"/>
                  </a:lnTo>
                  <a:lnTo>
                    <a:pt x="27493" y="2221"/>
                  </a:lnTo>
                  <a:lnTo>
                    <a:pt x="27673" y="2281"/>
                  </a:lnTo>
                  <a:lnTo>
                    <a:pt x="27493" y="2161"/>
                  </a:lnTo>
                  <a:lnTo>
                    <a:pt x="27193" y="2041"/>
                  </a:lnTo>
                  <a:lnTo>
                    <a:pt x="26832" y="2041"/>
                  </a:lnTo>
                  <a:lnTo>
                    <a:pt x="25872" y="1981"/>
                  </a:lnTo>
                  <a:lnTo>
                    <a:pt x="26352" y="1801"/>
                  </a:lnTo>
                  <a:lnTo>
                    <a:pt x="27073" y="1801"/>
                  </a:lnTo>
                  <a:lnTo>
                    <a:pt x="27733" y="1861"/>
                  </a:lnTo>
                  <a:lnTo>
                    <a:pt x="28333" y="2041"/>
                  </a:lnTo>
                  <a:lnTo>
                    <a:pt x="28513" y="2101"/>
                  </a:lnTo>
                  <a:lnTo>
                    <a:pt x="28633" y="2161"/>
                  </a:lnTo>
                  <a:lnTo>
                    <a:pt x="28573" y="2101"/>
                  </a:lnTo>
                  <a:lnTo>
                    <a:pt x="28393" y="1981"/>
                  </a:lnTo>
                  <a:lnTo>
                    <a:pt x="27793" y="1741"/>
                  </a:lnTo>
                  <a:lnTo>
                    <a:pt x="27373" y="1621"/>
                  </a:lnTo>
                  <a:lnTo>
                    <a:pt x="27073" y="1501"/>
                  </a:lnTo>
                  <a:lnTo>
                    <a:pt x="27253" y="1441"/>
                  </a:lnTo>
                  <a:lnTo>
                    <a:pt x="27553" y="1561"/>
                  </a:lnTo>
                  <a:lnTo>
                    <a:pt x="28033" y="1681"/>
                  </a:lnTo>
                  <a:lnTo>
                    <a:pt x="28393" y="1801"/>
                  </a:lnTo>
                  <a:lnTo>
                    <a:pt x="28993" y="1921"/>
                  </a:lnTo>
                  <a:lnTo>
                    <a:pt x="29534" y="2161"/>
                  </a:lnTo>
                  <a:lnTo>
                    <a:pt x="29714" y="2281"/>
                  </a:lnTo>
                  <a:lnTo>
                    <a:pt x="29594" y="2101"/>
                  </a:lnTo>
                  <a:lnTo>
                    <a:pt x="29053" y="1801"/>
                  </a:lnTo>
                  <a:lnTo>
                    <a:pt x="28453" y="1501"/>
                  </a:lnTo>
                  <a:lnTo>
                    <a:pt x="28093" y="1381"/>
                  </a:lnTo>
                  <a:lnTo>
                    <a:pt x="27793" y="1321"/>
                  </a:lnTo>
                  <a:lnTo>
                    <a:pt x="28213" y="1321"/>
                  </a:lnTo>
                  <a:lnTo>
                    <a:pt x="28633" y="1381"/>
                  </a:lnTo>
                  <a:lnTo>
                    <a:pt x="29354" y="1501"/>
                  </a:lnTo>
                  <a:lnTo>
                    <a:pt x="30014" y="1741"/>
                  </a:lnTo>
                  <a:lnTo>
                    <a:pt x="30314" y="1801"/>
                  </a:lnTo>
                  <a:lnTo>
                    <a:pt x="30074" y="1681"/>
                  </a:lnTo>
                  <a:lnTo>
                    <a:pt x="29414" y="1381"/>
                  </a:lnTo>
                  <a:lnTo>
                    <a:pt x="28693" y="1081"/>
                  </a:lnTo>
                  <a:lnTo>
                    <a:pt x="28573" y="1081"/>
                  </a:lnTo>
                  <a:lnTo>
                    <a:pt x="28693" y="1021"/>
                  </a:lnTo>
                  <a:lnTo>
                    <a:pt x="29774" y="1021"/>
                  </a:lnTo>
                  <a:lnTo>
                    <a:pt x="30434" y="1081"/>
                  </a:lnTo>
                  <a:lnTo>
                    <a:pt x="30734" y="1141"/>
                  </a:lnTo>
                  <a:lnTo>
                    <a:pt x="31034" y="1261"/>
                  </a:lnTo>
                  <a:lnTo>
                    <a:pt x="31154" y="1381"/>
                  </a:lnTo>
                  <a:lnTo>
                    <a:pt x="31214" y="1381"/>
                  </a:lnTo>
                  <a:lnTo>
                    <a:pt x="31034" y="1201"/>
                  </a:lnTo>
                  <a:lnTo>
                    <a:pt x="30794" y="1081"/>
                  </a:lnTo>
                  <a:lnTo>
                    <a:pt x="30434" y="961"/>
                  </a:lnTo>
                  <a:lnTo>
                    <a:pt x="29954" y="781"/>
                  </a:lnTo>
                  <a:lnTo>
                    <a:pt x="29834" y="781"/>
                  </a:lnTo>
                  <a:lnTo>
                    <a:pt x="29414" y="721"/>
                  </a:lnTo>
                  <a:lnTo>
                    <a:pt x="29233" y="721"/>
                  </a:lnTo>
                  <a:lnTo>
                    <a:pt x="29774" y="541"/>
                  </a:lnTo>
                  <a:lnTo>
                    <a:pt x="30434" y="300"/>
                  </a:lnTo>
                  <a:lnTo>
                    <a:pt x="30614" y="300"/>
                  </a:lnTo>
                  <a:lnTo>
                    <a:pt x="30674" y="240"/>
                  </a:lnTo>
                  <a:lnTo>
                    <a:pt x="30374" y="240"/>
                  </a:lnTo>
                  <a:lnTo>
                    <a:pt x="29714" y="360"/>
                  </a:lnTo>
                  <a:lnTo>
                    <a:pt x="28573" y="601"/>
                  </a:lnTo>
                  <a:lnTo>
                    <a:pt x="28273" y="721"/>
                  </a:lnTo>
                  <a:lnTo>
                    <a:pt x="28033" y="841"/>
                  </a:lnTo>
                  <a:lnTo>
                    <a:pt x="28153" y="721"/>
                  </a:lnTo>
                  <a:lnTo>
                    <a:pt x="28633" y="420"/>
                  </a:lnTo>
                  <a:lnTo>
                    <a:pt x="29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39"/>
          <p:cNvSpPr/>
          <p:nvPr/>
        </p:nvSpPr>
        <p:spPr>
          <a:xfrm>
            <a:off x="1265875" y="3134480"/>
            <a:ext cx="6612300" cy="1151400"/>
          </a:xfrm>
          <a:prstGeom prst="roundRect">
            <a:avLst>
              <a:gd fmla="val 50000"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txBox="1"/>
          <p:nvPr>
            <p:ph type="title"/>
          </p:nvPr>
        </p:nvSpPr>
        <p:spPr>
          <a:xfrm>
            <a:off x="2986438" y="1810175"/>
            <a:ext cx="315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709" name="Google Shape;709;p39"/>
          <p:cNvSpPr txBox="1"/>
          <p:nvPr>
            <p:ph idx="1" type="subTitle"/>
          </p:nvPr>
        </p:nvSpPr>
        <p:spPr>
          <a:xfrm>
            <a:off x="1765050" y="3299000"/>
            <a:ext cx="5613900" cy="87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 you can give a brief description of the topic you want to talk about. For example, if you want to talk about Mercury, you </a:t>
            </a:r>
            <a:r>
              <a:rPr lang="en"/>
              <a:t>can</a:t>
            </a:r>
            <a:r>
              <a:rPr lang="en"/>
              <a:t> say that it’s the smallest planet in the entire Solar System</a:t>
            </a:r>
            <a:endParaRPr/>
          </a:p>
        </p:txBody>
      </p:sp>
      <p:sp>
        <p:nvSpPr>
          <p:cNvPr id="710" name="Google Shape;710;p39"/>
          <p:cNvSpPr/>
          <p:nvPr/>
        </p:nvSpPr>
        <p:spPr>
          <a:xfrm>
            <a:off x="6537063" y="1346400"/>
            <a:ext cx="1504200" cy="3156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088538" y="1346400"/>
            <a:ext cx="1504200" cy="3156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a:t>
            </a:r>
            <a:r>
              <a:rPr lang="en"/>
              <a:t> announcement</a:t>
            </a:r>
            <a:endParaRPr/>
          </a:p>
        </p:txBody>
      </p:sp>
      <p:sp>
        <p:nvSpPr>
          <p:cNvPr id="717" name="Google Shape;717;p40"/>
          <p:cNvSpPr txBox="1"/>
          <p:nvPr>
            <p:ph idx="2" type="title"/>
          </p:nvPr>
        </p:nvSpPr>
        <p:spPr>
          <a:xfrm>
            <a:off x="1113138" y="3018175"/>
            <a:ext cx="1832400" cy="55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718" name="Google Shape;718;p40"/>
          <p:cNvSpPr txBox="1"/>
          <p:nvPr>
            <p:ph idx="3" type="title"/>
          </p:nvPr>
        </p:nvSpPr>
        <p:spPr>
          <a:xfrm>
            <a:off x="6198463" y="3018175"/>
            <a:ext cx="1832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19" name="Google Shape;719;p40"/>
          <p:cNvSpPr txBox="1"/>
          <p:nvPr>
            <p:ph idx="1" type="subTitle"/>
          </p:nvPr>
        </p:nvSpPr>
        <p:spPr>
          <a:xfrm>
            <a:off x="6198470" y="3505800"/>
            <a:ext cx="1832400" cy="6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20" name="Google Shape;720;p40"/>
          <p:cNvSpPr txBox="1"/>
          <p:nvPr>
            <p:ph idx="4" type="subTitle"/>
          </p:nvPr>
        </p:nvSpPr>
        <p:spPr>
          <a:xfrm>
            <a:off x="1113250" y="3505800"/>
            <a:ext cx="18324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the closest planet to the Sun</a:t>
            </a:r>
            <a:endParaRPr/>
          </a:p>
        </p:txBody>
      </p:sp>
      <p:sp>
        <p:nvSpPr>
          <p:cNvPr id="721" name="Google Shape;721;p40"/>
          <p:cNvSpPr/>
          <p:nvPr/>
        </p:nvSpPr>
        <p:spPr>
          <a:xfrm>
            <a:off x="3202640" y="3018175"/>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4882715" y="3018175"/>
            <a:ext cx="1048200" cy="10482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40"/>
          <p:cNvGrpSpPr/>
          <p:nvPr/>
        </p:nvGrpSpPr>
        <p:grpSpPr>
          <a:xfrm>
            <a:off x="5209151" y="3315992"/>
            <a:ext cx="395338" cy="452569"/>
            <a:chOff x="-44895900" y="3929450"/>
            <a:chExt cx="263875" cy="302075"/>
          </a:xfrm>
        </p:grpSpPr>
        <p:sp>
          <p:nvSpPr>
            <p:cNvPr id="724" name="Google Shape;724;p4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0"/>
          <p:cNvGrpSpPr/>
          <p:nvPr/>
        </p:nvGrpSpPr>
        <p:grpSpPr>
          <a:xfrm>
            <a:off x="3502718" y="3315994"/>
            <a:ext cx="448449" cy="452569"/>
            <a:chOff x="-45673275" y="3199325"/>
            <a:chExt cx="299325" cy="302075"/>
          </a:xfrm>
        </p:grpSpPr>
        <p:sp>
          <p:nvSpPr>
            <p:cNvPr id="731" name="Google Shape;731;p4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0"/>
          <p:cNvSpPr/>
          <p:nvPr/>
        </p:nvSpPr>
        <p:spPr>
          <a:xfrm>
            <a:off x="2769850" y="1493850"/>
            <a:ext cx="3604200" cy="841200"/>
          </a:xfrm>
          <a:prstGeom prst="roundRect">
            <a:avLst>
              <a:gd fmla="val 45845"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txBox="1"/>
          <p:nvPr>
            <p:ph idx="1" type="subTitle"/>
          </p:nvPr>
        </p:nvSpPr>
        <p:spPr>
          <a:xfrm>
            <a:off x="3082600" y="1601100"/>
            <a:ext cx="2978700" cy="6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cxnSp>
        <p:nvCxnSpPr>
          <p:cNvPr id="736" name="Google Shape;736;p40"/>
          <p:cNvCxnSpPr>
            <a:stCxn id="734" idx="2"/>
            <a:endCxn id="721" idx="0"/>
          </p:cNvCxnSpPr>
          <p:nvPr/>
        </p:nvCxnSpPr>
        <p:spPr>
          <a:xfrm rot="5400000">
            <a:off x="3807850" y="2254050"/>
            <a:ext cx="683100" cy="845100"/>
          </a:xfrm>
          <a:prstGeom prst="bentConnector3">
            <a:avLst>
              <a:gd fmla="val 50002" name="adj1"/>
            </a:avLst>
          </a:prstGeom>
          <a:noFill/>
          <a:ln cap="flat" cmpd="sng" w="19050">
            <a:solidFill>
              <a:schemeClr val="lt1"/>
            </a:solidFill>
            <a:prstDash val="solid"/>
            <a:round/>
            <a:headEnd len="med" w="med" type="none"/>
            <a:tailEnd len="med" w="med" type="none"/>
          </a:ln>
        </p:spPr>
      </p:cxnSp>
      <p:cxnSp>
        <p:nvCxnSpPr>
          <p:cNvPr id="737" name="Google Shape;737;p40"/>
          <p:cNvCxnSpPr>
            <a:stCxn id="734" idx="2"/>
            <a:endCxn id="722" idx="0"/>
          </p:cNvCxnSpPr>
          <p:nvPr/>
        </p:nvCxnSpPr>
        <p:spPr>
          <a:xfrm flipH="1" rot="-5400000">
            <a:off x="4647850" y="2259150"/>
            <a:ext cx="683100" cy="834900"/>
          </a:xfrm>
          <a:prstGeom prst="bentConnector3">
            <a:avLst>
              <a:gd fmla="val 50002" name="adj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1"/>
          <p:cNvSpPr/>
          <p:nvPr/>
        </p:nvSpPr>
        <p:spPr>
          <a:xfrm>
            <a:off x="1631675" y="1859990"/>
            <a:ext cx="5880654" cy="81425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AWESOME</a:t>
            </a:r>
          </a:p>
        </p:txBody>
      </p:sp>
      <p:sp>
        <p:nvSpPr>
          <p:cNvPr id="743" name="Google Shape;743;p41"/>
          <p:cNvSpPr txBox="1"/>
          <p:nvPr>
            <p:ph type="title"/>
          </p:nvPr>
        </p:nvSpPr>
        <p:spPr>
          <a:xfrm>
            <a:off x="2317950" y="2093175"/>
            <a:ext cx="4508100" cy="17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Words</a:t>
            </a:r>
            <a:endParaRPr/>
          </a:p>
        </p:txBody>
      </p:sp>
      <p:sp>
        <p:nvSpPr>
          <p:cNvPr id="744" name="Google Shape;744;p41"/>
          <p:cNvSpPr/>
          <p:nvPr/>
        </p:nvSpPr>
        <p:spPr>
          <a:xfrm>
            <a:off x="988225" y="3912675"/>
            <a:ext cx="7167600" cy="71676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1706125" y="4630575"/>
            <a:ext cx="5731800" cy="5731800"/>
          </a:xfrm>
          <a:prstGeom prst="ellipse">
            <a:avLst/>
          </a:prstGeom>
          <a:noFill/>
          <a:ln cap="flat" cmpd="sng" w="3810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1538575" y="-5121900"/>
            <a:ext cx="6066900" cy="6066900"/>
          </a:xfrm>
          <a:prstGeom prst="ellipse">
            <a:avLst/>
          </a:prstGeom>
          <a:noFill/>
          <a:ln cap="flat" cmpd="sng" w="3810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526500" y="2386379"/>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8556150" y="2386375"/>
            <a:ext cx="195600" cy="653100"/>
          </a:xfrm>
          <a:prstGeom prst="roundRect">
            <a:avLst>
              <a:gd fmla="val 35018" name="adj"/>
            </a:avLst>
          </a:prstGeom>
          <a:noFill/>
          <a:ln cap="flat" cmpd="sng" w="19050">
            <a:solidFill>
              <a:schemeClr val="lt2"/>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2"/>
          <p:cNvSpPr/>
          <p:nvPr/>
        </p:nvSpPr>
        <p:spPr>
          <a:xfrm>
            <a:off x="2122912" y="1059374"/>
            <a:ext cx="1096500" cy="1096500"/>
          </a:xfrm>
          <a:prstGeom prst="roundRect">
            <a:avLst>
              <a:gd fmla="val 35018" name="adj"/>
            </a:avLst>
          </a:prstGeom>
          <a:noFill/>
          <a:ln cap="flat" cmpd="sng" w="19050">
            <a:solidFill>
              <a:schemeClr val="lt1"/>
            </a:solidFill>
            <a:prstDash val="solid"/>
            <a:round/>
            <a:headEnd len="sm" w="sm" type="none"/>
            <a:tailEnd len="sm" w="sm" type="none"/>
          </a:ln>
          <a:effectLst>
            <a:outerShdw rotWithShape="0" algn="bl" dir="3000000" dist="57150">
              <a:schemeClr val="dk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42"/>
          <p:cNvSpPr txBox="1"/>
          <p:nvPr>
            <p:ph type="title"/>
          </p:nvPr>
        </p:nvSpPr>
        <p:spPr>
          <a:xfrm>
            <a:off x="987562" y="2234474"/>
            <a:ext cx="3367200" cy="11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755" name="Google Shape;755;p42"/>
          <p:cNvSpPr txBox="1"/>
          <p:nvPr>
            <p:ph idx="2" type="title"/>
          </p:nvPr>
        </p:nvSpPr>
        <p:spPr>
          <a:xfrm>
            <a:off x="2142712" y="1077024"/>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56" name="Google Shape;756;p42"/>
          <p:cNvSpPr txBox="1"/>
          <p:nvPr>
            <p:ph idx="1" type="subTitle"/>
          </p:nvPr>
        </p:nvSpPr>
        <p:spPr>
          <a:xfrm>
            <a:off x="1392862" y="3454874"/>
            <a:ext cx="2556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grpSp>
        <p:nvGrpSpPr>
          <p:cNvPr id="757" name="Google Shape;757;p42"/>
          <p:cNvGrpSpPr/>
          <p:nvPr/>
        </p:nvGrpSpPr>
        <p:grpSpPr>
          <a:xfrm>
            <a:off x="5060749" y="1490819"/>
            <a:ext cx="2672861" cy="2033318"/>
            <a:chOff x="994025" y="3959700"/>
            <a:chExt cx="1994375" cy="1517175"/>
          </a:xfrm>
        </p:grpSpPr>
        <p:sp>
          <p:nvSpPr>
            <p:cNvPr id="758" name="Google Shape;758;p42"/>
            <p:cNvSpPr/>
            <p:nvPr/>
          </p:nvSpPr>
          <p:spPr>
            <a:xfrm>
              <a:off x="1079575" y="3988225"/>
              <a:ext cx="1908825" cy="1488650"/>
            </a:xfrm>
            <a:custGeom>
              <a:rect b="b" l="l" r="r" t="t"/>
              <a:pathLst>
                <a:path extrusionOk="0" h="59546" w="76353">
                  <a:moveTo>
                    <a:pt x="38177" y="0"/>
                  </a:moveTo>
                  <a:lnTo>
                    <a:pt x="36196" y="60"/>
                  </a:lnTo>
                  <a:lnTo>
                    <a:pt x="34275" y="181"/>
                  </a:lnTo>
                  <a:lnTo>
                    <a:pt x="32354" y="421"/>
                  </a:lnTo>
                  <a:lnTo>
                    <a:pt x="30493" y="781"/>
                  </a:lnTo>
                  <a:lnTo>
                    <a:pt x="28632" y="1201"/>
                  </a:lnTo>
                  <a:lnTo>
                    <a:pt x="26832" y="1741"/>
                  </a:lnTo>
                  <a:lnTo>
                    <a:pt x="25031" y="2341"/>
                  </a:lnTo>
                  <a:lnTo>
                    <a:pt x="23290" y="3002"/>
                  </a:lnTo>
                  <a:lnTo>
                    <a:pt x="21609" y="3782"/>
                  </a:lnTo>
                  <a:lnTo>
                    <a:pt x="19989" y="4622"/>
                  </a:lnTo>
                  <a:lnTo>
                    <a:pt x="18368" y="5523"/>
                  </a:lnTo>
                  <a:lnTo>
                    <a:pt x="16807" y="6543"/>
                  </a:lnTo>
                  <a:lnTo>
                    <a:pt x="15307" y="7624"/>
                  </a:lnTo>
                  <a:lnTo>
                    <a:pt x="13866" y="8704"/>
                  </a:lnTo>
                  <a:lnTo>
                    <a:pt x="12486" y="9905"/>
                  </a:lnTo>
                  <a:lnTo>
                    <a:pt x="11165" y="11165"/>
                  </a:lnTo>
                  <a:lnTo>
                    <a:pt x="9904" y="12546"/>
                  </a:lnTo>
                  <a:lnTo>
                    <a:pt x="8704" y="13926"/>
                  </a:lnTo>
                  <a:lnTo>
                    <a:pt x="7563" y="15367"/>
                  </a:lnTo>
                  <a:lnTo>
                    <a:pt x="6483" y="16868"/>
                  </a:lnTo>
                  <a:lnTo>
                    <a:pt x="5523" y="18368"/>
                  </a:lnTo>
                  <a:lnTo>
                    <a:pt x="4622" y="19989"/>
                  </a:lnTo>
                  <a:lnTo>
                    <a:pt x="3782" y="21670"/>
                  </a:lnTo>
                  <a:lnTo>
                    <a:pt x="3001" y="23350"/>
                  </a:lnTo>
                  <a:lnTo>
                    <a:pt x="2281" y="25091"/>
                  </a:lnTo>
                  <a:lnTo>
                    <a:pt x="1681" y="26832"/>
                  </a:lnTo>
                  <a:lnTo>
                    <a:pt x="1201" y="28633"/>
                  </a:lnTo>
                  <a:lnTo>
                    <a:pt x="781" y="30494"/>
                  </a:lnTo>
                  <a:lnTo>
                    <a:pt x="420" y="32354"/>
                  </a:lnTo>
                  <a:lnTo>
                    <a:pt x="180" y="34275"/>
                  </a:lnTo>
                  <a:lnTo>
                    <a:pt x="60" y="36256"/>
                  </a:lnTo>
                  <a:lnTo>
                    <a:pt x="0" y="38177"/>
                  </a:lnTo>
                  <a:lnTo>
                    <a:pt x="0" y="39677"/>
                  </a:lnTo>
                  <a:lnTo>
                    <a:pt x="120" y="41118"/>
                  </a:lnTo>
                  <a:lnTo>
                    <a:pt x="240" y="42559"/>
                  </a:lnTo>
                  <a:lnTo>
                    <a:pt x="420" y="43999"/>
                  </a:lnTo>
                  <a:lnTo>
                    <a:pt x="660" y="45440"/>
                  </a:lnTo>
                  <a:lnTo>
                    <a:pt x="961" y="46821"/>
                  </a:lnTo>
                  <a:lnTo>
                    <a:pt x="1321" y="48201"/>
                  </a:lnTo>
                  <a:lnTo>
                    <a:pt x="1681" y="49522"/>
                  </a:lnTo>
                  <a:lnTo>
                    <a:pt x="2161" y="50902"/>
                  </a:lnTo>
                  <a:lnTo>
                    <a:pt x="2641" y="52223"/>
                  </a:lnTo>
                  <a:lnTo>
                    <a:pt x="3182" y="53483"/>
                  </a:lnTo>
                  <a:lnTo>
                    <a:pt x="3722" y="54744"/>
                  </a:lnTo>
                  <a:lnTo>
                    <a:pt x="4382" y="56004"/>
                  </a:lnTo>
                  <a:lnTo>
                    <a:pt x="5042" y="57205"/>
                  </a:lnTo>
                  <a:lnTo>
                    <a:pt x="5763" y="58406"/>
                  </a:lnTo>
                  <a:lnTo>
                    <a:pt x="6483" y="59546"/>
                  </a:lnTo>
                  <a:lnTo>
                    <a:pt x="69870" y="59546"/>
                  </a:lnTo>
                  <a:lnTo>
                    <a:pt x="70590" y="58406"/>
                  </a:lnTo>
                  <a:lnTo>
                    <a:pt x="71311" y="57205"/>
                  </a:lnTo>
                  <a:lnTo>
                    <a:pt x="71971" y="56004"/>
                  </a:lnTo>
                  <a:lnTo>
                    <a:pt x="72571" y="54744"/>
                  </a:lnTo>
                  <a:lnTo>
                    <a:pt x="73172" y="53483"/>
                  </a:lnTo>
                  <a:lnTo>
                    <a:pt x="73712" y="52223"/>
                  </a:lnTo>
                  <a:lnTo>
                    <a:pt x="74192" y="50902"/>
                  </a:lnTo>
                  <a:lnTo>
                    <a:pt x="74672" y="49522"/>
                  </a:lnTo>
                  <a:lnTo>
                    <a:pt x="75032" y="48201"/>
                  </a:lnTo>
                  <a:lnTo>
                    <a:pt x="75393" y="46821"/>
                  </a:lnTo>
                  <a:lnTo>
                    <a:pt x="75693" y="45440"/>
                  </a:lnTo>
                  <a:lnTo>
                    <a:pt x="75933" y="43999"/>
                  </a:lnTo>
                  <a:lnTo>
                    <a:pt x="76113" y="42559"/>
                  </a:lnTo>
                  <a:lnTo>
                    <a:pt x="76233" y="41118"/>
                  </a:lnTo>
                  <a:lnTo>
                    <a:pt x="76353" y="39677"/>
                  </a:lnTo>
                  <a:lnTo>
                    <a:pt x="76353" y="38177"/>
                  </a:lnTo>
                  <a:lnTo>
                    <a:pt x="76293" y="36256"/>
                  </a:lnTo>
                  <a:lnTo>
                    <a:pt x="76173" y="34275"/>
                  </a:lnTo>
                  <a:lnTo>
                    <a:pt x="75933" y="32354"/>
                  </a:lnTo>
                  <a:lnTo>
                    <a:pt x="75573" y="30494"/>
                  </a:lnTo>
                  <a:lnTo>
                    <a:pt x="75152" y="28633"/>
                  </a:lnTo>
                  <a:lnTo>
                    <a:pt x="74672" y="26832"/>
                  </a:lnTo>
                  <a:lnTo>
                    <a:pt x="74072" y="25091"/>
                  </a:lnTo>
                  <a:lnTo>
                    <a:pt x="73352" y="23350"/>
                  </a:lnTo>
                  <a:lnTo>
                    <a:pt x="72571" y="21670"/>
                  </a:lnTo>
                  <a:lnTo>
                    <a:pt x="71731" y="19989"/>
                  </a:lnTo>
                  <a:lnTo>
                    <a:pt x="70831" y="18368"/>
                  </a:lnTo>
                  <a:lnTo>
                    <a:pt x="69870" y="16868"/>
                  </a:lnTo>
                  <a:lnTo>
                    <a:pt x="68790" y="15367"/>
                  </a:lnTo>
                  <a:lnTo>
                    <a:pt x="67649" y="13926"/>
                  </a:lnTo>
                  <a:lnTo>
                    <a:pt x="66449" y="12546"/>
                  </a:lnTo>
                  <a:lnTo>
                    <a:pt x="65188" y="11165"/>
                  </a:lnTo>
                  <a:lnTo>
                    <a:pt x="63868" y="9905"/>
                  </a:lnTo>
                  <a:lnTo>
                    <a:pt x="62487" y="8704"/>
                  </a:lnTo>
                  <a:lnTo>
                    <a:pt x="61046" y="7624"/>
                  </a:lnTo>
                  <a:lnTo>
                    <a:pt x="59546" y="6543"/>
                  </a:lnTo>
                  <a:lnTo>
                    <a:pt x="57985" y="5523"/>
                  </a:lnTo>
                  <a:lnTo>
                    <a:pt x="56364" y="4622"/>
                  </a:lnTo>
                  <a:lnTo>
                    <a:pt x="54744" y="3782"/>
                  </a:lnTo>
                  <a:lnTo>
                    <a:pt x="53063" y="3002"/>
                  </a:lnTo>
                  <a:lnTo>
                    <a:pt x="51322" y="2341"/>
                  </a:lnTo>
                  <a:lnTo>
                    <a:pt x="49521" y="1741"/>
                  </a:lnTo>
                  <a:lnTo>
                    <a:pt x="47721" y="1201"/>
                  </a:lnTo>
                  <a:lnTo>
                    <a:pt x="45860" y="781"/>
                  </a:lnTo>
                  <a:lnTo>
                    <a:pt x="43999" y="421"/>
                  </a:lnTo>
                  <a:lnTo>
                    <a:pt x="42078" y="181"/>
                  </a:lnTo>
                  <a:lnTo>
                    <a:pt x="40157" y="60"/>
                  </a:lnTo>
                  <a:lnTo>
                    <a:pt x="38177" y="0"/>
                  </a:lnTo>
                  <a:close/>
                </a:path>
              </a:pathLst>
            </a:custGeom>
            <a:solidFill>
              <a:srgbClr val="EA0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p:nvPr/>
          </p:nvSpPr>
          <p:spPr>
            <a:xfrm>
              <a:off x="1024050" y="4779075"/>
              <a:ext cx="21025" cy="12025"/>
            </a:xfrm>
            <a:custGeom>
              <a:rect b="b" l="l" r="r" t="t"/>
              <a:pathLst>
                <a:path extrusionOk="0" h="481" w="841">
                  <a:moveTo>
                    <a:pt x="60" y="0"/>
                  </a:moveTo>
                  <a:lnTo>
                    <a:pt x="0" y="480"/>
                  </a:lnTo>
                  <a:lnTo>
                    <a:pt x="300" y="300"/>
                  </a:lnTo>
                  <a:lnTo>
                    <a:pt x="8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p:nvPr/>
          </p:nvSpPr>
          <p:spPr>
            <a:xfrm>
              <a:off x="1022550" y="4779075"/>
              <a:ext cx="54050" cy="31525"/>
            </a:xfrm>
            <a:custGeom>
              <a:rect b="b" l="l" r="r" t="t"/>
              <a:pathLst>
                <a:path extrusionOk="0" h="1261" w="2162">
                  <a:moveTo>
                    <a:pt x="2161" y="0"/>
                  </a:moveTo>
                  <a:lnTo>
                    <a:pt x="1381" y="240"/>
                  </a:lnTo>
                  <a:lnTo>
                    <a:pt x="480" y="600"/>
                  </a:lnTo>
                  <a:lnTo>
                    <a:pt x="0" y="720"/>
                  </a:lnTo>
                  <a:lnTo>
                    <a:pt x="0" y="1261"/>
                  </a:lnTo>
                  <a:lnTo>
                    <a:pt x="781" y="1261"/>
                  </a:lnTo>
                  <a:lnTo>
                    <a:pt x="1021" y="960"/>
                  </a:lnTo>
                  <a:lnTo>
                    <a:pt x="1381" y="600"/>
                  </a:lnTo>
                  <a:lnTo>
                    <a:pt x="1741" y="300"/>
                  </a:lnTo>
                  <a:lnTo>
                    <a:pt x="21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2"/>
            <p:cNvSpPr/>
            <p:nvPr/>
          </p:nvSpPr>
          <p:spPr>
            <a:xfrm>
              <a:off x="1019550" y="4833075"/>
              <a:ext cx="22525" cy="30050"/>
            </a:xfrm>
            <a:custGeom>
              <a:rect b="b" l="l" r="r" t="t"/>
              <a:pathLst>
                <a:path extrusionOk="0" h="1202" w="901">
                  <a:moveTo>
                    <a:pt x="60" y="1"/>
                  </a:moveTo>
                  <a:lnTo>
                    <a:pt x="0" y="1201"/>
                  </a:lnTo>
                  <a:lnTo>
                    <a:pt x="480" y="1201"/>
                  </a:lnTo>
                  <a:lnTo>
                    <a:pt x="480" y="1141"/>
                  </a:lnTo>
                  <a:lnTo>
                    <a:pt x="540" y="781"/>
                  </a:lnTo>
                  <a:lnTo>
                    <a:pt x="720" y="30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2"/>
            <p:cNvSpPr/>
            <p:nvPr/>
          </p:nvSpPr>
          <p:spPr>
            <a:xfrm>
              <a:off x="1028550" y="4726550"/>
              <a:ext cx="85550" cy="30025"/>
            </a:xfrm>
            <a:custGeom>
              <a:rect b="b" l="l" r="r" t="t"/>
              <a:pathLst>
                <a:path extrusionOk="0" h="1201" w="3422">
                  <a:moveTo>
                    <a:pt x="180" y="0"/>
                  </a:moveTo>
                  <a:lnTo>
                    <a:pt x="0" y="1201"/>
                  </a:lnTo>
                  <a:lnTo>
                    <a:pt x="1321" y="1201"/>
                  </a:lnTo>
                  <a:lnTo>
                    <a:pt x="1621" y="1081"/>
                  </a:lnTo>
                  <a:lnTo>
                    <a:pt x="1561" y="1081"/>
                  </a:lnTo>
                  <a:lnTo>
                    <a:pt x="721" y="1021"/>
                  </a:lnTo>
                  <a:lnTo>
                    <a:pt x="360" y="1021"/>
                  </a:lnTo>
                  <a:lnTo>
                    <a:pt x="721" y="961"/>
                  </a:lnTo>
                  <a:lnTo>
                    <a:pt x="1561" y="780"/>
                  </a:lnTo>
                  <a:lnTo>
                    <a:pt x="2461" y="660"/>
                  </a:lnTo>
                  <a:lnTo>
                    <a:pt x="2882" y="660"/>
                  </a:lnTo>
                  <a:lnTo>
                    <a:pt x="2341" y="540"/>
                  </a:lnTo>
                  <a:lnTo>
                    <a:pt x="1501" y="480"/>
                  </a:lnTo>
                  <a:lnTo>
                    <a:pt x="1081" y="420"/>
                  </a:lnTo>
                  <a:lnTo>
                    <a:pt x="1501" y="360"/>
                  </a:lnTo>
                  <a:lnTo>
                    <a:pt x="2341" y="300"/>
                  </a:lnTo>
                  <a:lnTo>
                    <a:pt x="2942" y="240"/>
                  </a:lnTo>
                  <a:lnTo>
                    <a:pt x="3422" y="240"/>
                  </a:lnTo>
                  <a:lnTo>
                    <a:pt x="3182" y="180"/>
                  </a:lnTo>
                  <a:lnTo>
                    <a:pt x="3002" y="180"/>
                  </a:lnTo>
                  <a:lnTo>
                    <a:pt x="3002" y="120"/>
                  </a:lnTo>
                  <a:lnTo>
                    <a:pt x="2521" y="120"/>
                  </a:lnTo>
                  <a:lnTo>
                    <a:pt x="2281" y="60"/>
                  </a:lnTo>
                  <a:lnTo>
                    <a:pt x="22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p:nvPr/>
          </p:nvSpPr>
          <p:spPr>
            <a:xfrm>
              <a:off x="1018050" y="4887100"/>
              <a:ext cx="73550" cy="37550"/>
            </a:xfrm>
            <a:custGeom>
              <a:rect b="b" l="l" r="r" t="t"/>
              <a:pathLst>
                <a:path extrusionOk="0" h="1502" w="2942">
                  <a:moveTo>
                    <a:pt x="0" y="1"/>
                  </a:moveTo>
                  <a:lnTo>
                    <a:pt x="0" y="61"/>
                  </a:lnTo>
                  <a:lnTo>
                    <a:pt x="60" y="1502"/>
                  </a:lnTo>
                  <a:lnTo>
                    <a:pt x="1561" y="1502"/>
                  </a:lnTo>
                  <a:lnTo>
                    <a:pt x="1981" y="1201"/>
                  </a:lnTo>
                  <a:lnTo>
                    <a:pt x="2461" y="1021"/>
                  </a:lnTo>
                  <a:lnTo>
                    <a:pt x="2161" y="1021"/>
                  </a:lnTo>
                  <a:lnTo>
                    <a:pt x="1981" y="1081"/>
                  </a:lnTo>
                  <a:lnTo>
                    <a:pt x="1981" y="1081"/>
                  </a:lnTo>
                  <a:lnTo>
                    <a:pt x="2101" y="961"/>
                  </a:lnTo>
                  <a:lnTo>
                    <a:pt x="2461" y="781"/>
                  </a:lnTo>
                  <a:lnTo>
                    <a:pt x="2461" y="721"/>
                  </a:lnTo>
                  <a:lnTo>
                    <a:pt x="2581" y="721"/>
                  </a:lnTo>
                  <a:lnTo>
                    <a:pt x="2701" y="361"/>
                  </a:lnTo>
                  <a:lnTo>
                    <a:pt x="2941" y="1"/>
                  </a:lnTo>
                  <a:lnTo>
                    <a:pt x="2881" y="1"/>
                  </a:lnTo>
                  <a:lnTo>
                    <a:pt x="2521" y="241"/>
                  </a:lnTo>
                  <a:lnTo>
                    <a:pt x="2401" y="361"/>
                  </a:lnTo>
                  <a:lnTo>
                    <a:pt x="2161" y="601"/>
                  </a:lnTo>
                  <a:lnTo>
                    <a:pt x="2101" y="661"/>
                  </a:lnTo>
                  <a:lnTo>
                    <a:pt x="2161" y="541"/>
                  </a:lnTo>
                  <a:lnTo>
                    <a:pt x="2341" y="301"/>
                  </a:lnTo>
                  <a:lnTo>
                    <a:pt x="2521" y="61"/>
                  </a:lnTo>
                  <a:lnTo>
                    <a:pt x="25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2"/>
            <p:cNvSpPr/>
            <p:nvPr/>
          </p:nvSpPr>
          <p:spPr>
            <a:xfrm>
              <a:off x="1021050" y="4960650"/>
              <a:ext cx="52550" cy="37525"/>
            </a:xfrm>
            <a:custGeom>
              <a:rect b="b" l="l" r="r" t="t"/>
              <a:pathLst>
                <a:path extrusionOk="0" h="1501" w="2102">
                  <a:moveTo>
                    <a:pt x="0" y="0"/>
                  </a:moveTo>
                  <a:lnTo>
                    <a:pt x="180" y="1501"/>
                  </a:lnTo>
                  <a:lnTo>
                    <a:pt x="1681" y="1501"/>
                  </a:lnTo>
                  <a:lnTo>
                    <a:pt x="1861" y="1141"/>
                  </a:lnTo>
                  <a:lnTo>
                    <a:pt x="2041" y="841"/>
                  </a:lnTo>
                  <a:lnTo>
                    <a:pt x="2101" y="780"/>
                  </a:lnTo>
                  <a:lnTo>
                    <a:pt x="1741" y="901"/>
                  </a:lnTo>
                  <a:lnTo>
                    <a:pt x="1501" y="1081"/>
                  </a:lnTo>
                  <a:lnTo>
                    <a:pt x="1321" y="1201"/>
                  </a:lnTo>
                  <a:lnTo>
                    <a:pt x="1261" y="1321"/>
                  </a:lnTo>
                  <a:lnTo>
                    <a:pt x="1201" y="1381"/>
                  </a:lnTo>
                  <a:lnTo>
                    <a:pt x="1201" y="1321"/>
                  </a:lnTo>
                  <a:lnTo>
                    <a:pt x="1261" y="1141"/>
                  </a:lnTo>
                  <a:lnTo>
                    <a:pt x="1381" y="961"/>
                  </a:lnTo>
                  <a:lnTo>
                    <a:pt x="1561" y="720"/>
                  </a:lnTo>
                  <a:lnTo>
                    <a:pt x="1681" y="600"/>
                  </a:lnTo>
                  <a:lnTo>
                    <a:pt x="1321" y="780"/>
                  </a:lnTo>
                  <a:lnTo>
                    <a:pt x="781" y="1261"/>
                  </a:lnTo>
                  <a:lnTo>
                    <a:pt x="660" y="1381"/>
                  </a:lnTo>
                  <a:lnTo>
                    <a:pt x="600" y="1441"/>
                  </a:lnTo>
                  <a:lnTo>
                    <a:pt x="600" y="1381"/>
                  </a:lnTo>
                  <a:lnTo>
                    <a:pt x="720" y="1201"/>
                  </a:lnTo>
                  <a:lnTo>
                    <a:pt x="1141" y="600"/>
                  </a:lnTo>
                  <a:lnTo>
                    <a:pt x="1441" y="300"/>
                  </a:lnTo>
                  <a:lnTo>
                    <a:pt x="1741" y="0"/>
                  </a:lnTo>
                  <a:lnTo>
                    <a:pt x="1381" y="0"/>
                  </a:lnTo>
                  <a:lnTo>
                    <a:pt x="961" y="120"/>
                  </a:lnTo>
                  <a:lnTo>
                    <a:pt x="11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1031550" y="4833075"/>
              <a:ext cx="30025" cy="30050"/>
            </a:xfrm>
            <a:custGeom>
              <a:rect b="b" l="l" r="r" t="t"/>
              <a:pathLst>
                <a:path extrusionOk="0" h="1202" w="1201">
                  <a:moveTo>
                    <a:pt x="781" y="1"/>
                  </a:moveTo>
                  <a:lnTo>
                    <a:pt x="421" y="421"/>
                  </a:lnTo>
                  <a:lnTo>
                    <a:pt x="120" y="841"/>
                  </a:lnTo>
                  <a:lnTo>
                    <a:pt x="0" y="1141"/>
                  </a:lnTo>
                  <a:lnTo>
                    <a:pt x="0" y="1201"/>
                  </a:lnTo>
                  <a:lnTo>
                    <a:pt x="961" y="1201"/>
                  </a:lnTo>
                  <a:lnTo>
                    <a:pt x="1021" y="721"/>
                  </a:lnTo>
                  <a:lnTo>
                    <a:pt x="1141" y="181"/>
                  </a:lnTo>
                  <a:lnTo>
                    <a:pt x="12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2"/>
            <p:cNvSpPr/>
            <p:nvPr/>
          </p:nvSpPr>
          <p:spPr>
            <a:xfrm>
              <a:off x="1084075" y="4798575"/>
              <a:ext cx="9025" cy="12025"/>
            </a:xfrm>
            <a:custGeom>
              <a:rect b="b" l="l" r="r" t="t"/>
              <a:pathLst>
                <a:path extrusionOk="0" h="481" w="361">
                  <a:moveTo>
                    <a:pt x="360" y="0"/>
                  </a:moveTo>
                  <a:lnTo>
                    <a:pt x="240" y="180"/>
                  </a:lnTo>
                  <a:lnTo>
                    <a:pt x="240" y="240"/>
                  </a:lnTo>
                  <a:lnTo>
                    <a:pt x="120" y="361"/>
                  </a:lnTo>
                  <a:lnTo>
                    <a:pt x="0" y="481"/>
                  </a:lnTo>
                  <a:lnTo>
                    <a:pt x="180" y="481"/>
                  </a:lnTo>
                  <a:lnTo>
                    <a:pt x="180" y="421"/>
                  </a:lnTo>
                  <a:lnTo>
                    <a:pt x="3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2"/>
            <p:cNvSpPr/>
            <p:nvPr/>
          </p:nvSpPr>
          <p:spPr>
            <a:xfrm>
              <a:off x="1049550" y="5127225"/>
              <a:ext cx="148600" cy="40525"/>
            </a:xfrm>
            <a:custGeom>
              <a:rect b="b" l="l" r="r" t="t"/>
              <a:pathLst>
                <a:path extrusionOk="0" h="1621" w="5944">
                  <a:moveTo>
                    <a:pt x="1" y="0"/>
                  </a:moveTo>
                  <a:lnTo>
                    <a:pt x="481" y="1621"/>
                  </a:lnTo>
                  <a:lnTo>
                    <a:pt x="5463" y="1621"/>
                  </a:lnTo>
                  <a:lnTo>
                    <a:pt x="594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a:off x="1058550" y="4833075"/>
              <a:ext cx="22550" cy="30050"/>
            </a:xfrm>
            <a:custGeom>
              <a:rect b="b" l="l" r="r" t="t"/>
              <a:pathLst>
                <a:path extrusionOk="0" h="1202" w="902">
                  <a:moveTo>
                    <a:pt x="481" y="1"/>
                  </a:moveTo>
                  <a:lnTo>
                    <a:pt x="361" y="241"/>
                  </a:lnTo>
                  <a:lnTo>
                    <a:pt x="121" y="781"/>
                  </a:lnTo>
                  <a:lnTo>
                    <a:pt x="1" y="1201"/>
                  </a:lnTo>
                  <a:lnTo>
                    <a:pt x="781" y="1201"/>
                  </a:lnTo>
                  <a:lnTo>
                    <a:pt x="781" y="1141"/>
                  </a:lnTo>
                  <a:lnTo>
                    <a:pt x="781" y="901"/>
                  </a:lnTo>
                  <a:lnTo>
                    <a:pt x="841" y="48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p:nvPr/>
          </p:nvSpPr>
          <p:spPr>
            <a:xfrm>
              <a:off x="1084075" y="4726550"/>
              <a:ext cx="10525" cy="25"/>
            </a:xfrm>
            <a:custGeom>
              <a:rect b="b" l="l" r="r" t="t"/>
              <a:pathLst>
                <a:path extrusionOk="0" h="1" w="421">
                  <a:moveTo>
                    <a:pt x="60" y="0"/>
                  </a:moveTo>
                  <a:lnTo>
                    <a:pt x="60" y="0"/>
                  </a:lnTo>
                  <a:lnTo>
                    <a:pt x="300" y="0"/>
                  </a:lnTo>
                  <a:lnTo>
                    <a:pt x="300" y="0"/>
                  </a:lnTo>
                  <a:lnTo>
                    <a:pt x="420" y="0"/>
                  </a:lnTo>
                  <a:lnTo>
                    <a:pt x="0" y="0"/>
                  </a:lnTo>
                  <a:lnTo>
                    <a:pt x="0" y="0"/>
                  </a:lnTo>
                  <a:lnTo>
                    <a:pt x="0" y="0"/>
                  </a:lnTo>
                  <a:lnTo>
                    <a:pt x="0" y="0"/>
                  </a:lnTo>
                  <a:lnTo>
                    <a:pt x="60" y="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p:cNvSpPr/>
            <p:nvPr/>
          </p:nvSpPr>
          <p:spPr>
            <a:xfrm>
              <a:off x="1073575" y="4992150"/>
              <a:ext cx="7525" cy="6025"/>
            </a:xfrm>
            <a:custGeom>
              <a:rect b="b" l="l" r="r" t="t"/>
              <a:pathLst>
                <a:path extrusionOk="0" h="241" w="301">
                  <a:moveTo>
                    <a:pt x="300" y="1"/>
                  </a:moveTo>
                  <a:lnTo>
                    <a:pt x="120" y="121"/>
                  </a:lnTo>
                  <a:lnTo>
                    <a:pt x="0" y="241"/>
                  </a:lnTo>
                  <a:lnTo>
                    <a:pt x="120" y="241"/>
                  </a:lnTo>
                  <a:lnTo>
                    <a:pt x="240" y="121"/>
                  </a:lnTo>
                  <a:lnTo>
                    <a:pt x="300" y="61"/>
                  </a:lnTo>
                  <a:lnTo>
                    <a:pt x="30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p:cNvSpPr/>
            <p:nvPr/>
          </p:nvSpPr>
          <p:spPr>
            <a:xfrm>
              <a:off x="1069075" y="4574975"/>
              <a:ext cx="34525" cy="15025"/>
            </a:xfrm>
            <a:custGeom>
              <a:rect b="b" l="l" r="r" t="t"/>
              <a:pathLst>
                <a:path extrusionOk="0" h="601" w="1381">
                  <a:moveTo>
                    <a:pt x="180" y="1"/>
                  </a:moveTo>
                  <a:lnTo>
                    <a:pt x="0" y="361"/>
                  </a:lnTo>
                  <a:lnTo>
                    <a:pt x="120" y="361"/>
                  </a:lnTo>
                  <a:lnTo>
                    <a:pt x="840" y="421"/>
                  </a:lnTo>
                  <a:lnTo>
                    <a:pt x="1140" y="541"/>
                  </a:lnTo>
                  <a:lnTo>
                    <a:pt x="1381" y="601"/>
                  </a:lnTo>
                  <a:lnTo>
                    <a:pt x="1381" y="601"/>
                  </a:lnTo>
                  <a:lnTo>
                    <a:pt x="1261" y="481"/>
                  </a:lnTo>
                  <a:lnTo>
                    <a:pt x="780" y="241"/>
                  </a:lnTo>
                  <a:lnTo>
                    <a:pt x="240" y="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2"/>
            <p:cNvSpPr/>
            <p:nvPr/>
          </p:nvSpPr>
          <p:spPr>
            <a:xfrm>
              <a:off x="1046550" y="4795575"/>
              <a:ext cx="22550" cy="15025"/>
            </a:xfrm>
            <a:custGeom>
              <a:rect b="b" l="l" r="r" t="t"/>
              <a:pathLst>
                <a:path extrusionOk="0" h="601" w="902">
                  <a:moveTo>
                    <a:pt x="901" y="0"/>
                  </a:moveTo>
                  <a:lnTo>
                    <a:pt x="541" y="180"/>
                  </a:lnTo>
                  <a:lnTo>
                    <a:pt x="1" y="601"/>
                  </a:lnTo>
                  <a:lnTo>
                    <a:pt x="421" y="601"/>
                  </a:lnTo>
                  <a:lnTo>
                    <a:pt x="661" y="300"/>
                  </a:lnTo>
                  <a:lnTo>
                    <a:pt x="9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2"/>
            <p:cNvSpPr/>
            <p:nvPr/>
          </p:nvSpPr>
          <p:spPr>
            <a:xfrm>
              <a:off x="1073575" y="3959700"/>
              <a:ext cx="1401625" cy="744350"/>
            </a:xfrm>
            <a:custGeom>
              <a:rect b="b" l="l" r="r" t="t"/>
              <a:pathLst>
                <a:path extrusionOk="0" h="29774" w="56065">
                  <a:moveTo>
                    <a:pt x="47160" y="13807"/>
                  </a:moveTo>
                  <a:lnTo>
                    <a:pt x="47160" y="13807"/>
                  </a:lnTo>
                  <a:lnTo>
                    <a:pt x="47160" y="13807"/>
                  </a:lnTo>
                  <a:close/>
                  <a:moveTo>
                    <a:pt x="47160" y="13807"/>
                  </a:moveTo>
                  <a:lnTo>
                    <a:pt x="47120" y="13987"/>
                  </a:lnTo>
                  <a:lnTo>
                    <a:pt x="47120" y="14047"/>
                  </a:lnTo>
                  <a:lnTo>
                    <a:pt x="47160" y="13807"/>
                  </a:lnTo>
                  <a:close/>
                  <a:moveTo>
                    <a:pt x="47120" y="14047"/>
                  </a:moveTo>
                  <a:lnTo>
                    <a:pt x="47120" y="14047"/>
                  </a:lnTo>
                  <a:lnTo>
                    <a:pt x="47120" y="14047"/>
                  </a:lnTo>
                  <a:close/>
                  <a:moveTo>
                    <a:pt x="45800" y="16028"/>
                  </a:moveTo>
                  <a:lnTo>
                    <a:pt x="45800" y="16448"/>
                  </a:lnTo>
                  <a:lnTo>
                    <a:pt x="45860" y="16328"/>
                  </a:lnTo>
                  <a:lnTo>
                    <a:pt x="45800" y="16028"/>
                  </a:lnTo>
                  <a:close/>
                  <a:moveTo>
                    <a:pt x="35535" y="19809"/>
                  </a:moveTo>
                  <a:lnTo>
                    <a:pt x="35535" y="19869"/>
                  </a:lnTo>
                  <a:lnTo>
                    <a:pt x="35415" y="19809"/>
                  </a:lnTo>
                  <a:close/>
                  <a:moveTo>
                    <a:pt x="17287" y="9065"/>
                  </a:moveTo>
                  <a:lnTo>
                    <a:pt x="18068" y="9125"/>
                  </a:lnTo>
                  <a:lnTo>
                    <a:pt x="18788" y="9245"/>
                  </a:lnTo>
                  <a:lnTo>
                    <a:pt x="19508" y="9425"/>
                  </a:lnTo>
                  <a:lnTo>
                    <a:pt x="20229" y="9665"/>
                  </a:lnTo>
                  <a:lnTo>
                    <a:pt x="20889" y="9965"/>
                  </a:lnTo>
                  <a:lnTo>
                    <a:pt x="21549" y="10385"/>
                  </a:lnTo>
                  <a:lnTo>
                    <a:pt x="22090" y="10806"/>
                  </a:lnTo>
                  <a:lnTo>
                    <a:pt x="22630" y="11286"/>
                  </a:lnTo>
                  <a:lnTo>
                    <a:pt x="23170" y="11826"/>
                  </a:lnTo>
                  <a:lnTo>
                    <a:pt x="23590" y="12426"/>
                  </a:lnTo>
                  <a:lnTo>
                    <a:pt x="23950" y="13027"/>
                  </a:lnTo>
                  <a:lnTo>
                    <a:pt x="24311" y="13747"/>
                  </a:lnTo>
                  <a:lnTo>
                    <a:pt x="24551" y="14407"/>
                  </a:lnTo>
                  <a:lnTo>
                    <a:pt x="24731" y="15127"/>
                  </a:lnTo>
                  <a:lnTo>
                    <a:pt x="24851" y="15908"/>
                  </a:lnTo>
                  <a:lnTo>
                    <a:pt x="24911" y="16688"/>
                  </a:lnTo>
                  <a:lnTo>
                    <a:pt x="24851" y="17468"/>
                  </a:lnTo>
                  <a:lnTo>
                    <a:pt x="24731" y="18249"/>
                  </a:lnTo>
                  <a:lnTo>
                    <a:pt x="24551" y="18969"/>
                  </a:lnTo>
                  <a:lnTo>
                    <a:pt x="24311" y="19629"/>
                  </a:lnTo>
                  <a:lnTo>
                    <a:pt x="23950" y="20350"/>
                  </a:lnTo>
                  <a:lnTo>
                    <a:pt x="23590" y="20950"/>
                  </a:lnTo>
                  <a:lnTo>
                    <a:pt x="23170" y="21550"/>
                  </a:lnTo>
                  <a:lnTo>
                    <a:pt x="22630" y="22090"/>
                  </a:lnTo>
                  <a:lnTo>
                    <a:pt x="22090" y="22571"/>
                  </a:lnTo>
                  <a:lnTo>
                    <a:pt x="21549" y="22991"/>
                  </a:lnTo>
                  <a:lnTo>
                    <a:pt x="20889" y="23411"/>
                  </a:lnTo>
                  <a:lnTo>
                    <a:pt x="20229" y="23711"/>
                  </a:lnTo>
                  <a:lnTo>
                    <a:pt x="19508" y="23951"/>
                  </a:lnTo>
                  <a:lnTo>
                    <a:pt x="18788" y="24131"/>
                  </a:lnTo>
                  <a:lnTo>
                    <a:pt x="18068" y="24251"/>
                  </a:lnTo>
                  <a:lnTo>
                    <a:pt x="17287" y="24311"/>
                  </a:lnTo>
                  <a:lnTo>
                    <a:pt x="16507" y="24251"/>
                  </a:lnTo>
                  <a:lnTo>
                    <a:pt x="15727" y="24131"/>
                  </a:lnTo>
                  <a:lnTo>
                    <a:pt x="15007" y="23951"/>
                  </a:lnTo>
                  <a:lnTo>
                    <a:pt x="14286" y="23711"/>
                  </a:lnTo>
                  <a:lnTo>
                    <a:pt x="13626" y="23411"/>
                  </a:lnTo>
                  <a:lnTo>
                    <a:pt x="13026" y="22991"/>
                  </a:lnTo>
                  <a:lnTo>
                    <a:pt x="12425" y="22571"/>
                  </a:lnTo>
                  <a:lnTo>
                    <a:pt x="11885" y="22090"/>
                  </a:lnTo>
                  <a:lnTo>
                    <a:pt x="11405" y="21550"/>
                  </a:lnTo>
                  <a:lnTo>
                    <a:pt x="10925" y="20950"/>
                  </a:lnTo>
                  <a:lnTo>
                    <a:pt x="10565" y="20350"/>
                  </a:lnTo>
                  <a:lnTo>
                    <a:pt x="10264" y="19629"/>
                  </a:lnTo>
                  <a:lnTo>
                    <a:pt x="9964" y="18969"/>
                  </a:lnTo>
                  <a:lnTo>
                    <a:pt x="9784" y="18249"/>
                  </a:lnTo>
                  <a:lnTo>
                    <a:pt x="9664" y="17468"/>
                  </a:lnTo>
                  <a:lnTo>
                    <a:pt x="9664" y="16688"/>
                  </a:lnTo>
                  <a:lnTo>
                    <a:pt x="9664" y="15848"/>
                  </a:lnTo>
                  <a:lnTo>
                    <a:pt x="9844" y="15007"/>
                  </a:lnTo>
                  <a:lnTo>
                    <a:pt x="10084" y="14167"/>
                  </a:lnTo>
                  <a:lnTo>
                    <a:pt x="10385" y="13387"/>
                  </a:lnTo>
                  <a:lnTo>
                    <a:pt x="10745" y="12786"/>
                  </a:lnTo>
                  <a:lnTo>
                    <a:pt x="11105" y="12186"/>
                  </a:lnTo>
                  <a:lnTo>
                    <a:pt x="11585" y="11646"/>
                  </a:lnTo>
                  <a:lnTo>
                    <a:pt x="12065" y="11106"/>
                  </a:lnTo>
                  <a:lnTo>
                    <a:pt x="12605" y="10686"/>
                  </a:lnTo>
                  <a:lnTo>
                    <a:pt x="13206" y="10265"/>
                  </a:lnTo>
                  <a:lnTo>
                    <a:pt x="13806" y="9905"/>
                  </a:lnTo>
                  <a:lnTo>
                    <a:pt x="14466" y="9605"/>
                  </a:lnTo>
                  <a:lnTo>
                    <a:pt x="15127" y="9365"/>
                  </a:lnTo>
                  <a:lnTo>
                    <a:pt x="15787" y="9185"/>
                  </a:lnTo>
                  <a:lnTo>
                    <a:pt x="16507" y="9125"/>
                  </a:lnTo>
                  <a:lnTo>
                    <a:pt x="17287" y="9065"/>
                  </a:lnTo>
                  <a:close/>
                  <a:moveTo>
                    <a:pt x="30133" y="27253"/>
                  </a:moveTo>
                  <a:lnTo>
                    <a:pt x="30133" y="27253"/>
                  </a:lnTo>
                  <a:lnTo>
                    <a:pt x="30133" y="27253"/>
                  </a:lnTo>
                  <a:close/>
                  <a:moveTo>
                    <a:pt x="30133" y="27253"/>
                  </a:moveTo>
                  <a:lnTo>
                    <a:pt x="30013" y="27313"/>
                  </a:lnTo>
                  <a:lnTo>
                    <a:pt x="29998" y="27325"/>
                  </a:lnTo>
                  <a:lnTo>
                    <a:pt x="30133" y="27253"/>
                  </a:lnTo>
                  <a:close/>
                  <a:moveTo>
                    <a:pt x="11045" y="29354"/>
                  </a:moveTo>
                  <a:lnTo>
                    <a:pt x="11105" y="29594"/>
                  </a:lnTo>
                  <a:lnTo>
                    <a:pt x="11105" y="29534"/>
                  </a:lnTo>
                  <a:lnTo>
                    <a:pt x="11045" y="29354"/>
                  </a:lnTo>
                  <a:close/>
                  <a:moveTo>
                    <a:pt x="33434" y="1"/>
                  </a:moveTo>
                  <a:lnTo>
                    <a:pt x="31934" y="121"/>
                  </a:lnTo>
                  <a:lnTo>
                    <a:pt x="30493" y="241"/>
                  </a:lnTo>
                  <a:lnTo>
                    <a:pt x="29053" y="481"/>
                  </a:lnTo>
                  <a:lnTo>
                    <a:pt x="27612" y="721"/>
                  </a:lnTo>
                  <a:lnTo>
                    <a:pt x="26171" y="1021"/>
                  </a:lnTo>
                  <a:lnTo>
                    <a:pt x="24791" y="1382"/>
                  </a:lnTo>
                  <a:lnTo>
                    <a:pt x="23410" y="1802"/>
                  </a:lnTo>
                  <a:lnTo>
                    <a:pt x="22030" y="2282"/>
                  </a:lnTo>
                  <a:lnTo>
                    <a:pt x="20709" y="2822"/>
                  </a:lnTo>
                  <a:lnTo>
                    <a:pt x="19448" y="3362"/>
                  </a:lnTo>
                  <a:lnTo>
                    <a:pt x="18128" y="4023"/>
                  </a:lnTo>
                  <a:lnTo>
                    <a:pt x="16927" y="4683"/>
                  </a:lnTo>
                  <a:lnTo>
                    <a:pt x="15667" y="5343"/>
                  </a:lnTo>
                  <a:lnTo>
                    <a:pt x="14526" y="6124"/>
                  </a:lnTo>
                  <a:lnTo>
                    <a:pt x="13326" y="6904"/>
                  </a:lnTo>
                  <a:lnTo>
                    <a:pt x="12245" y="7744"/>
                  </a:lnTo>
                  <a:lnTo>
                    <a:pt x="11105" y="8645"/>
                  </a:lnTo>
                  <a:lnTo>
                    <a:pt x="10084" y="9545"/>
                  </a:lnTo>
                  <a:lnTo>
                    <a:pt x="9064" y="10505"/>
                  </a:lnTo>
                  <a:lnTo>
                    <a:pt x="8044" y="11526"/>
                  </a:lnTo>
                  <a:lnTo>
                    <a:pt x="7143" y="12546"/>
                  </a:lnTo>
                  <a:lnTo>
                    <a:pt x="6183" y="13627"/>
                  </a:lnTo>
                  <a:lnTo>
                    <a:pt x="5342" y="14707"/>
                  </a:lnTo>
                  <a:lnTo>
                    <a:pt x="4502" y="15848"/>
                  </a:lnTo>
                  <a:lnTo>
                    <a:pt x="3722" y="16988"/>
                  </a:lnTo>
                  <a:lnTo>
                    <a:pt x="3001" y="18189"/>
                  </a:lnTo>
                  <a:lnTo>
                    <a:pt x="2281" y="19449"/>
                  </a:lnTo>
                  <a:lnTo>
                    <a:pt x="1621" y="20650"/>
                  </a:lnTo>
                  <a:lnTo>
                    <a:pt x="1021" y="21970"/>
                  </a:lnTo>
                  <a:lnTo>
                    <a:pt x="480" y="23291"/>
                  </a:lnTo>
                  <a:lnTo>
                    <a:pt x="0" y="24612"/>
                  </a:lnTo>
                  <a:lnTo>
                    <a:pt x="60" y="24612"/>
                  </a:lnTo>
                  <a:lnTo>
                    <a:pt x="600" y="24732"/>
                  </a:lnTo>
                  <a:lnTo>
                    <a:pt x="1141" y="24912"/>
                  </a:lnTo>
                  <a:lnTo>
                    <a:pt x="1441" y="25032"/>
                  </a:lnTo>
                  <a:lnTo>
                    <a:pt x="1681" y="25212"/>
                  </a:lnTo>
                  <a:lnTo>
                    <a:pt x="1801" y="25392"/>
                  </a:lnTo>
                  <a:lnTo>
                    <a:pt x="2341" y="25452"/>
                  </a:lnTo>
                  <a:lnTo>
                    <a:pt x="2221" y="25392"/>
                  </a:lnTo>
                  <a:lnTo>
                    <a:pt x="1981" y="25152"/>
                  </a:lnTo>
                  <a:lnTo>
                    <a:pt x="1441" y="24852"/>
                  </a:lnTo>
                  <a:lnTo>
                    <a:pt x="900" y="24612"/>
                  </a:lnTo>
                  <a:lnTo>
                    <a:pt x="720" y="24551"/>
                  </a:lnTo>
                  <a:lnTo>
                    <a:pt x="960" y="24551"/>
                  </a:lnTo>
                  <a:lnTo>
                    <a:pt x="1501" y="24732"/>
                  </a:lnTo>
                  <a:lnTo>
                    <a:pt x="1921" y="24912"/>
                  </a:lnTo>
                  <a:lnTo>
                    <a:pt x="2281" y="25092"/>
                  </a:lnTo>
                  <a:lnTo>
                    <a:pt x="2161" y="24972"/>
                  </a:lnTo>
                  <a:lnTo>
                    <a:pt x="1921" y="24732"/>
                  </a:lnTo>
                  <a:lnTo>
                    <a:pt x="1801" y="24672"/>
                  </a:lnTo>
                  <a:lnTo>
                    <a:pt x="1741" y="24612"/>
                  </a:lnTo>
                  <a:lnTo>
                    <a:pt x="1801" y="24612"/>
                  </a:lnTo>
                  <a:lnTo>
                    <a:pt x="1921" y="24672"/>
                  </a:lnTo>
                  <a:lnTo>
                    <a:pt x="2281" y="24852"/>
                  </a:lnTo>
                  <a:lnTo>
                    <a:pt x="2581" y="25092"/>
                  </a:lnTo>
                  <a:lnTo>
                    <a:pt x="2761" y="25272"/>
                  </a:lnTo>
                  <a:lnTo>
                    <a:pt x="2881" y="25332"/>
                  </a:lnTo>
                  <a:lnTo>
                    <a:pt x="3001" y="25572"/>
                  </a:lnTo>
                  <a:lnTo>
                    <a:pt x="3302" y="25632"/>
                  </a:lnTo>
                  <a:lnTo>
                    <a:pt x="3241" y="25572"/>
                  </a:lnTo>
                  <a:lnTo>
                    <a:pt x="2881" y="25272"/>
                  </a:lnTo>
                  <a:lnTo>
                    <a:pt x="2641" y="25092"/>
                  </a:lnTo>
                  <a:lnTo>
                    <a:pt x="2161" y="24672"/>
                  </a:lnTo>
                  <a:lnTo>
                    <a:pt x="2161" y="24672"/>
                  </a:lnTo>
                  <a:lnTo>
                    <a:pt x="2581" y="24912"/>
                  </a:lnTo>
                  <a:lnTo>
                    <a:pt x="3001" y="24972"/>
                  </a:lnTo>
                  <a:lnTo>
                    <a:pt x="3121" y="25032"/>
                  </a:lnTo>
                  <a:lnTo>
                    <a:pt x="3602" y="25212"/>
                  </a:lnTo>
                  <a:lnTo>
                    <a:pt x="3842" y="25392"/>
                  </a:lnTo>
                  <a:lnTo>
                    <a:pt x="3842" y="25392"/>
                  </a:lnTo>
                  <a:lnTo>
                    <a:pt x="3422" y="24972"/>
                  </a:lnTo>
                  <a:lnTo>
                    <a:pt x="3121" y="24732"/>
                  </a:lnTo>
                  <a:lnTo>
                    <a:pt x="3001" y="24672"/>
                  </a:lnTo>
                  <a:lnTo>
                    <a:pt x="2821" y="24612"/>
                  </a:lnTo>
                  <a:lnTo>
                    <a:pt x="3001" y="24612"/>
                  </a:lnTo>
                  <a:lnTo>
                    <a:pt x="3121" y="24672"/>
                  </a:lnTo>
                  <a:lnTo>
                    <a:pt x="3181" y="24732"/>
                  </a:lnTo>
                  <a:lnTo>
                    <a:pt x="3302" y="24732"/>
                  </a:lnTo>
                  <a:lnTo>
                    <a:pt x="3842" y="24972"/>
                  </a:lnTo>
                  <a:lnTo>
                    <a:pt x="4442" y="25332"/>
                  </a:lnTo>
                  <a:lnTo>
                    <a:pt x="4742" y="25572"/>
                  </a:lnTo>
                  <a:lnTo>
                    <a:pt x="4922" y="25632"/>
                  </a:lnTo>
                  <a:lnTo>
                    <a:pt x="5102" y="25692"/>
                  </a:lnTo>
                  <a:lnTo>
                    <a:pt x="5282" y="25752"/>
                  </a:lnTo>
                  <a:lnTo>
                    <a:pt x="4862" y="25512"/>
                  </a:lnTo>
                  <a:lnTo>
                    <a:pt x="4682" y="25452"/>
                  </a:lnTo>
                  <a:lnTo>
                    <a:pt x="4862" y="25452"/>
                  </a:lnTo>
                  <a:lnTo>
                    <a:pt x="5402" y="25692"/>
                  </a:lnTo>
                  <a:lnTo>
                    <a:pt x="5763" y="25872"/>
                  </a:lnTo>
                  <a:lnTo>
                    <a:pt x="6063" y="26112"/>
                  </a:lnTo>
                  <a:lnTo>
                    <a:pt x="5763" y="25812"/>
                  </a:lnTo>
                  <a:lnTo>
                    <a:pt x="5222" y="25392"/>
                  </a:lnTo>
                  <a:lnTo>
                    <a:pt x="5102" y="25332"/>
                  </a:lnTo>
                  <a:lnTo>
                    <a:pt x="4982" y="25272"/>
                  </a:lnTo>
                  <a:lnTo>
                    <a:pt x="5102" y="25272"/>
                  </a:lnTo>
                  <a:lnTo>
                    <a:pt x="5282" y="25392"/>
                  </a:lnTo>
                  <a:lnTo>
                    <a:pt x="5823" y="25692"/>
                  </a:lnTo>
                  <a:lnTo>
                    <a:pt x="6063" y="25812"/>
                  </a:lnTo>
                  <a:lnTo>
                    <a:pt x="6243" y="25932"/>
                  </a:lnTo>
                  <a:lnTo>
                    <a:pt x="6723" y="26172"/>
                  </a:lnTo>
                  <a:lnTo>
                    <a:pt x="7083" y="26412"/>
                  </a:lnTo>
                  <a:lnTo>
                    <a:pt x="7323" y="26652"/>
                  </a:lnTo>
                  <a:lnTo>
                    <a:pt x="7503" y="26772"/>
                  </a:lnTo>
                  <a:lnTo>
                    <a:pt x="7923" y="27073"/>
                  </a:lnTo>
                  <a:lnTo>
                    <a:pt x="7923" y="27133"/>
                  </a:lnTo>
                  <a:lnTo>
                    <a:pt x="7984" y="27133"/>
                  </a:lnTo>
                  <a:lnTo>
                    <a:pt x="7803" y="26832"/>
                  </a:lnTo>
                  <a:lnTo>
                    <a:pt x="7563" y="26472"/>
                  </a:lnTo>
                  <a:lnTo>
                    <a:pt x="7203" y="26052"/>
                  </a:lnTo>
                  <a:lnTo>
                    <a:pt x="7083" y="25932"/>
                  </a:lnTo>
                  <a:lnTo>
                    <a:pt x="7203" y="25992"/>
                  </a:lnTo>
                  <a:lnTo>
                    <a:pt x="7443" y="26172"/>
                  </a:lnTo>
                  <a:lnTo>
                    <a:pt x="7503" y="26172"/>
                  </a:lnTo>
                  <a:lnTo>
                    <a:pt x="7623" y="26292"/>
                  </a:lnTo>
                  <a:lnTo>
                    <a:pt x="8104" y="26592"/>
                  </a:lnTo>
                  <a:lnTo>
                    <a:pt x="8524" y="27073"/>
                  </a:lnTo>
                  <a:lnTo>
                    <a:pt x="8704" y="27373"/>
                  </a:lnTo>
                  <a:lnTo>
                    <a:pt x="8764" y="27493"/>
                  </a:lnTo>
                  <a:lnTo>
                    <a:pt x="8824" y="27553"/>
                  </a:lnTo>
                  <a:lnTo>
                    <a:pt x="8644" y="27193"/>
                  </a:lnTo>
                  <a:lnTo>
                    <a:pt x="8344" y="26712"/>
                  </a:lnTo>
                  <a:lnTo>
                    <a:pt x="8224" y="26532"/>
                  </a:lnTo>
                  <a:lnTo>
                    <a:pt x="8224" y="26532"/>
                  </a:lnTo>
                  <a:lnTo>
                    <a:pt x="8404" y="26712"/>
                  </a:lnTo>
                  <a:lnTo>
                    <a:pt x="8764" y="27073"/>
                  </a:lnTo>
                  <a:lnTo>
                    <a:pt x="9124" y="27613"/>
                  </a:lnTo>
                  <a:lnTo>
                    <a:pt x="9244" y="27913"/>
                  </a:lnTo>
                  <a:lnTo>
                    <a:pt x="9424" y="28093"/>
                  </a:lnTo>
                  <a:lnTo>
                    <a:pt x="9484" y="28153"/>
                  </a:lnTo>
                  <a:lnTo>
                    <a:pt x="9424" y="27913"/>
                  </a:lnTo>
                  <a:lnTo>
                    <a:pt x="9304" y="27613"/>
                  </a:lnTo>
                  <a:lnTo>
                    <a:pt x="9184" y="27313"/>
                  </a:lnTo>
                  <a:lnTo>
                    <a:pt x="8944" y="27073"/>
                  </a:lnTo>
                  <a:lnTo>
                    <a:pt x="8764" y="26832"/>
                  </a:lnTo>
                  <a:lnTo>
                    <a:pt x="9004" y="27013"/>
                  </a:lnTo>
                  <a:lnTo>
                    <a:pt x="9304" y="27253"/>
                  </a:lnTo>
                  <a:lnTo>
                    <a:pt x="9484" y="27553"/>
                  </a:lnTo>
                  <a:lnTo>
                    <a:pt x="9664" y="27853"/>
                  </a:lnTo>
                  <a:lnTo>
                    <a:pt x="9664" y="27913"/>
                  </a:lnTo>
                  <a:lnTo>
                    <a:pt x="9724" y="27913"/>
                  </a:lnTo>
                  <a:lnTo>
                    <a:pt x="9904" y="28213"/>
                  </a:lnTo>
                  <a:lnTo>
                    <a:pt x="9844" y="27913"/>
                  </a:lnTo>
                  <a:lnTo>
                    <a:pt x="9784" y="27853"/>
                  </a:lnTo>
                  <a:lnTo>
                    <a:pt x="9844" y="27853"/>
                  </a:lnTo>
                  <a:lnTo>
                    <a:pt x="9784" y="27793"/>
                  </a:lnTo>
                  <a:lnTo>
                    <a:pt x="9784" y="27793"/>
                  </a:lnTo>
                  <a:lnTo>
                    <a:pt x="9904" y="27853"/>
                  </a:lnTo>
                  <a:lnTo>
                    <a:pt x="9904" y="27973"/>
                  </a:lnTo>
                  <a:lnTo>
                    <a:pt x="9964" y="27973"/>
                  </a:lnTo>
                  <a:lnTo>
                    <a:pt x="10144" y="28213"/>
                  </a:lnTo>
                  <a:lnTo>
                    <a:pt x="10385" y="28453"/>
                  </a:lnTo>
                  <a:lnTo>
                    <a:pt x="10565" y="28813"/>
                  </a:lnTo>
                  <a:lnTo>
                    <a:pt x="10505" y="28573"/>
                  </a:lnTo>
                  <a:lnTo>
                    <a:pt x="10325" y="28213"/>
                  </a:lnTo>
                  <a:lnTo>
                    <a:pt x="10144" y="27973"/>
                  </a:lnTo>
                  <a:lnTo>
                    <a:pt x="10024" y="27793"/>
                  </a:lnTo>
                  <a:lnTo>
                    <a:pt x="10204" y="27913"/>
                  </a:lnTo>
                  <a:lnTo>
                    <a:pt x="10385" y="28153"/>
                  </a:lnTo>
                  <a:lnTo>
                    <a:pt x="10625" y="28513"/>
                  </a:lnTo>
                  <a:lnTo>
                    <a:pt x="10985" y="29173"/>
                  </a:lnTo>
                  <a:lnTo>
                    <a:pt x="11045" y="29354"/>
                  </a:lnTo>
                  <a:lnTo>
                    <a:pt x="10985" y="29113"/>
                  </a:lnTo>
                  <a:lnTo>
                    <a:pt x="10805" y="28573"/>
                  </a:lnTo>
                  <a:lnTo>
                    <a:pt x="10745" y="28393"/>
                  </a:lnTo>
                  <a:lnTo>
                    <a:pt x="10865" y="28573"/>
                  </a:lnTo>
                  <a:lnTo>
                    <a:pt x="11105" y="29053"/>
                  </a:lnTo>
                  <a:lnTo>
                    <a:pt x="11165" y="29113"/>
                  </a:lnTo>
                  <a:lnTo>
                    <a:pt x="11045" y="28693"/>
                  </a:lnTo>
                  <a:lnTo>
                    <a:pt x="11165" y="28873"/>
                  </a:lnTo>
                  <a:lnTo>
                    <a:pt x="11345" y="29354"/>
                  </a:lnTo>
                  <a:lnTo>
                    <a:pt x="11405" y="29474"/>
                  </a:lnTo>
                  <a:lnTo>
                    <a:pt x="11585" y="29774"/>
                  </a:lnTo>
                  <a:lnTo>
                    <a:pt x="11825" y="29774"/>
                  </a:lnTo>
                  <a:lnTo>
                    <a:pt x="11645" y="29414"/>
                  </a:lnTo>
                  <a:lnTo>
                    <a:pt x="11525" y="29294"/>
                  </a:lnTo>
                  <a:lnTo>
                    <a:pt x="11465" y="29233"/>
                  </a:lnTo>
                  <a:lnTo>
                    <a:pt x="11525" y="29233"/>
                  </a:lnTo>
                  <a:lnTo>
                    <a:pt x="11705" y="29414"/>
                  </a:lnTo>
                  <a:lnTo>
                    <a:pt x="11945" y="29774"/>
                  </a:lnTo>
                  <a:lnTo>
                    <a:pt x="13566" y="29774"/>
                  </a:lnTo>
                  <a:lnTo>
                    <a:pt x="13626" y="29654"/>
                  </a:lnTo>
                  <a:lnTo>
                    <a:pt x="14046" y="29233"/>
                  </a:lnTo>
                  <a:lnTo>
                    <a:pt x="14406" y="28993"/>
                  </a:lnTo>
                  <a:lnTo>
                    <a:pt x="14166" y="29354"/>
                  </a:lnTo>
                  <a:lnTo>
                    <a:pt x="13806" y="29774"/>
                  </a:lnTo>
                  <a:lnTo>
                    <a:pt x="13926" y="29774"/>
                  </a:lnTo>
                  <a:lnTo>
                    <a:pt x="13986" y="29714"/>
                  </a:lnTo>
                  <a:lnTo>
                    <a:pt x="13986" y="29654"/>
                  </a:lnTo>
                  <a:lnTo>
                    <a:pt x="14466" y="29233"/>
                  </a:lnTo>
                  <a:lnTo>
                    <a:pt x="14946" y="28873"/>
                  </a:lnTo>
                  <a:lnTo>
                    <a:pt x="15127" y="28753"/>
                  </a:lnTo>
                  <a:lnTo>
                    <a:pt x="15127" y="28753"/>
                  </a:lnTo>
                  <a:lnTo>
                    <a:pt x="15007" y="28933"/>
                  </a:lnTo>
                  <a:lnTo>
                    <a:pt x="15307" y="28693"/>
                  </a:lnTo>
                  <a:lnTo>
                    <a:pt x="15607" y="28513"/>
                  </a:lnTo>
                  <a:lnTo>
                    <a:pt x="15847" y="28453"/>
                  </a:lnTo>
                  <a:lnTo>
                    <a:pt x="16147" y="28213"/>
                  </a:lnTo>
                  <a:lnTo>
                    <a:pt x="15967" y="28513"/>
                  </a:lnTo>
                  <a:lnTo>
                    <a:pt x="16027" y="28453"/>
                  </a:lnTo>
                  <a:lnTo>
                    <a:pt x="16327" y="28213"/>
                  </a:lnTo>
                  <a:lnTo>
                    <a:pt x="16447" y="28153"/>
                  </a:lnTo>
                  <a:lnTo>
                    <a:pt x="16387" y="28273"/>
                  </a:lnTo>
                  <a:lnTo>
                    <a:pt x="16327" y="28333"/>
                  </a:lnTo>
                  <a:lnTo>
                    <a:pt x="16747" y="28213"/>
                  </a:lnTo>
                  <a:lnTo>
                    <a:pt x="17167" y="27973"/>
                  </a:lnTo>
                  <a:lnTo>
                    <a:pt x="17107" y="28033"/>
                  </a:lnTo>
                  <a:lnTo>
                    <a:pt x="17107" y="28033"/>
                  </a:lnTo>
                  <a:lnTo>
                    <a:pt x="17287" y="27973"/>
                  </a:lnTo>
                  <a:lnTo>
                    <a:pt x="17648" y="27793"/>
                  </a:lnTo>
                  <a:lnTo>
                    <a:pt x="17768" y="27793"/>
                  </a:lnTo>
                  <a:lnTo>
                    <a:pt x="17828" y="27733"/>
                  </a:lnTo>
                  <a:lnTo>
                    <a:pt x="17828" y="27793"/>
                  </a:lnTo>
                  <a:lnTo>
                    <a:pt x="17708" y="27853"/>
                  </a:lnTo>
                  <a:lnTo>
                    <a:pt x="17588" y="27913"/>
                  </a:lnTo>
                  <a:lnTo>
                    <a:pt x="17768" y="27853"/>
                  </a:lnTo>
                  <a:lnTo>
                    <a:pt x="18128" y="27733"/>
                  </a:lnTo>
                  <a:lnTo>
                    <a:pt x="18308" y="27673"/>
                  </a:lnTo>
                  <a:lnTo>
                    <a:pt x="18188" y="27793"/>
                  </a:lnTo>
                  <a:lnTo>
                    <a:pt x="18128" y="27853"/>
                  </a:lnTo>
                  <a:lnTo>
                    <a:pt x="19088" y="27493"/>
                  </a:lnTo>
                  <a:lnTo>
                    <a:pt x="19869" y="27373"/>
                  </a:lnTo>
                  <a:lnTo>
                    <a:pt x="20109" y="27373"/>
                  </a:lnTo>
                  <a:lnTo>
                    <a:pt x="19869" y="27433"/>
                  </a:lnTo>
                  <a:lnTo>
                    <a:pt x="19208" y="27733"/>
                  </a:lnTo>
                  <a:lnTo>
                    <a:pt x="18608" y="28033"/>
                  </a:lnTo>
                  <a:lnTo>
                    <a:pt x="18608" y="28033"/>
                  </a:lnTo>
                  <a:lnTo>
                    <a:pt x="19088" y="27913"/>
                  </a:lnTo>
                  <a:lnTo>
                    <a:pt x="19689" y="27793"/>
                  </a:lnTo>
                  <a:lnTo>
                    <a:pt x="20469" y="27793"/>
                  </a:lnTo>
                  <a:lnTo>
                    <a:pt x="20709" y="27853"/>
                  </a:lnTo>
                  <a:lnTo>
                    <a:pt x="20469" y="27853"/>
                  </a:lnTo>
                  <a:lnTo>
                    <a:pt x="19929" y="27973"/>
                  </a:lnTo>
                  <a:lnTo>
                    <a:pt x="20289" y="28033"/>
                  </a:lnTo>
                  <a:lnTo>
                    <a:pt x="20589" y="28153"/>
                  </a:lnTo>
                  <a:lnTo>
                    <a:pt x="20649" y="28153"/>
                  </a:lnTo>
                  <a:lnTo>
                    <a:pt x="20949" y="28033"/>
                  </a:lnTo>
                  <a:lnTo>
                    <a:pt x="21069" y="28033"/>
                  </a:lnTo>
                  <a:lnTo>
                    <a:pt x="21009" y="28093"/>
                  </a:lnTo>
                  <a:lnTo>
                    <a:pt x="20829" y="28273"/>
                  </a:lnTo>
                  <a:lnTo>
                    <a:pt x="21189" y="28153"/>
                  </a:lnTo>
                  <a:lnTo>
                    <a:pt x="21609" y="28033"/>
                  </a:lnTo>
                  <a:lnTo>
                    <a:pt x="21909" y="27973"/>
                  </a:lnTo>
                  <a:lnTo>
                    <a:pt x="21309" y="28333"/>
                  </a:lnTo>
                  <a:lnTo>
                    <a:pt x="21189" y="28453"/>
                  </a:lnTo>
                  <a:lnTo>
                    <a:pt x="21189" y="28513"/>
                  </a:lnTo>
                  <a:lnTo>
                    <a:pt x="21369" y="28453"/>
                  </a:lnTo>
                  <a:lnTo>
                    <a:pt x="21609" y="28393"/>
                  </a:lnTo>
                  <a:lnTo>
                    <a:pt x="21909" y="28333"/>
                  </a:lnTo>
                  <a:lnTo>
                    <a:pt x="22450" y="28393"/>
                  </a:lnTo>
                  <a:lnTo>
                    <a:pt x="22690" y="28393"/>
                  </a:lnTo>
                  <a:lnTo>
                    <a:pt x="22450" y="28453"/>
                  </a:lnTo>
                  <a:lnTo>
                    <a:pt x="21970" y="28573"/>
                  </a:lnTo>
                  <a:lnTo>
                    <a:pt x="21489" y="28813"/>
                  </a:lnTo>
                  <a:lnTo>
                    <a:pt x="21369" y="28873"/>
                  </a:lnTo>
                  <a:lnTo>
                    <a:pt x="21429" y="28873"/>
                  </a:lnTo>
                  <a:lnTo>
                    <a:pt x="21669" y="28813"/>
                  </a:lnTo>
                  <a:lnTo>
                    <a:pt x="22150" y="28693"/>
                  </a:lnTo>
                  <a:lnTo>
                    <a:pt x="22690" y="28633"/>
                  </a:lnTo>
                  <a:lnTo>
                    <a:pt x="22210" y="28933"/>
                  </a:lnTo>
                  <a:lnTo>
                    <a:pt x="22030" y="28993"/>
                  </a:lnTo>
                  <a:lnTo>
                    <a:pt x="22870" y="28993"/>
                  </a:lnTo>
                  <a:lnTo>
                    <a:pt x="23410" y="29053"/>
                  </a:lnTo>
                  <a:lnTo>
                    <a:pt x="23590" y="29113"/>
                  </a:lnTo>
                  <a:lnTo>
                    <a:pt x="23410" y="29113"/>
                  </a:lnTo>
                  <a:lnTo>
                    <a:pt x="22870" y="29173"/>
                  </a:lnTo>
                  <a:lnTo>
                    <a:pt x="22570" y="29233"/>
                  </a:lnTo>
                  <a:lnTo>
                    <a:pt x="22690" y="29294"/>
                  </a:lnTo>
                  <a:lnTo>
                    <a:pt x="22930" y="29294"/>
                  </a:lnTo>
                  <a:lnTo>
                    <a:pt x="23110" y="29354"/>
                  </a:lnTo>
                  <a:lnTo>
                    <a:pt x="23230" y="29414"/>
                  </a:lnTo>
                  <a:lnTo>
                    <a:pt x="22930" y="29414"/>
                  </a:lnTo>
                  <a:lnTo>
                    <a:pt x="22750" y="29474"/>
                  </a:lnTo>
                  <a:lnTo>
                    <a:pt x="22450" y="29594"/>
                  </a:lnTo>
                  <a:lnTo>
                    <a:pt x="22510" y="29594"/>
                  </a:lnTo>
                  <a:lnTo>
                    <a:pt x="22750" y="29654"/>
                  </a:lnTo>
                  <a:lnTo>
                    <a:pt x="23050" y="29774"/>
                  </a:lnTo>
                  <a:lnTo>
                    <a:pt x="28452" y="29774"/>
                  </a:lnTo>
                  <a:lnTo>
                    <a:pt x="29293" y="28993"/>
                  </a:lnTo>
                  <a:lnTo>
                    <a:pt x="29893" y="28513"/>
                  </a:lnTo>
                  <a:lnTo>
                    <a:pt x="30433" y="28093"/>
                  </a:lnTo>
                  <a:lnTo>
                    <a:pt x="30553" y="28033"/>
                  </a:lnTo>
                  <a:lnTo>
                    <a:pt x="30193" y="28153"/>
                  </a:lnTo>
                  <a:lnTo>
                    <a:pt x="29953" y="28273"/>
                  </a:lnTo>
                  <a:lnTo>
                    <a:pt x="29713" y="28393"/>
                  </a:lnTo>
                  <a:lnTo>
                    <a:pt x="29293" y="28693"/>
                  </a:lnTo>
                  <a:lnTo>
                    <a:pt x="29113" y="28753"/>
                  </a:lnTo>
                  <a:lnTo>
                    <a:pt x="28993" y="28813"/>
                  </a:lnTo>
                  <a:lnTo>
                    <a:pt x="28812" y="28813"/>
                  </a:lnTo>
                  <a:lnTo>
                    <a:pt x="28872" y="28753"/>
                  </a:lnTo>
                  <a:lnTo>
                    <a:pt x="28932" y="28753"/>
                  </a:lnTo>
                  <a:lnTo>
                    <a:pt x="29053" y="28693"/>
                  </a:lnTo>
                  <a:lnTo>
                    <a:pt x="29233" y="28573"/>
                  </a:lnTo>
                  <a:lnTo>
                    <a:pt x="29533" y="28213"/>
                  </a:lnTo>
                  <a:lnTo>
                    <a:pt x="29713" y="27973"/>
                  </a:lnTo>
                  <a:lnTo>
                    <a:pt x="29953" y="27793"/>
                  </a:lnTo>
                  <a:lnTo>
                    <a:pt x="30313" y="27493"/>
                  </a:lnTo>
                  <a:lnTo>
                    <a:pt x="30733" y="27253"/>
                  </a:lnTo>
                  <a:lnTo>
                    <a:pt x="30733" y="27253"/>
                  </a:lnTo>
                  <a:lnTo>
                    <a:pt x="30073" y="27493"/>
                  </a:lnTo>
                  <a:lnTo>
                    <a:pt x="29713" y="27553"/>
                  </a:lnTo>
                  <a:lnTo>
                    <a:pt x="29713" y="27553"/>
                  </a:lnTo>
                  <a:lnTo>
                    <a:pt x="29998" y="27325"/>
                  </a:lnTo>
                  <a:lnTo>
                    <a:pt x="29233" y="27733"/>
                  </a:lnTo>
                  <a:lnTo>
                    <a:pt x="28632" y="28093"/>
                  </a:lnTo>
                  <a:lnTo>
                    <a:pt x="29173" y="27673"/>
                  </a:lnTo>
                  <a:lnTo>
                    <a:pt x="30373" y="26592"/>
                  </a:lnTo>
                  <a:lnTo>
                    <a:pt x="31213" y="25992"/>
                  </a:lnTo>
                  <a:lnTo>
                    <a:pt x="30493" y="26292"/>
                  </a:lnTo>
                  <a:lnTo>
                    <a:pt x="29593" y="26652"/>
                  </a:lnTo>
                  <a:lnTo>
                    <a:pt x="29173" y="26772"/>
                  </a:lnTo>
                  <a:lnTo>
                    <a:pt x="28812" y="26832"/>
                  </a:lnTo>
                  <a:lnTo>
                    <a:pt x="28212" y="26832"/>
                  </a:lnTo>
                  <a:lnTo>
                    <a:pt x="28452" y="26772"/>
                  </a:lnTo>
                  <a:lnTo>
                    <a:pt x="28752" y="26712"/>
                  </a:lnTo>
                  <a:lnTo>
                    <a:pt x="29473" y="26412"/>
                  </a:lnTo>
                  <a:lnTo>
                    <a:pt x="30313" y="25932"/>
                  </a:lnTo>
                  <a:lnTo>
                    <a:pt x="31874" y="24852"/>
                  </a:lnTo>
                  <a:lnTo>
                    <a:pt x="32174" y="24672"/>
                  </a:lnTo>
                  <a:lnTo>
                    <a:pt x="32354" y="24551"/>
                  </a:lnTo>
                  <a:lnTo>
                    <a:pt x="32654" y="24311"/>
                  </a:lnTo>
                  <a:lnTo>
                    <a:pt x="33494" y="23831"/>
                  </a:lnTo>
                  <a:lnTo>
                    <a:pt x="34215" y="23411"/>
                  </a:lnTo>
                  <a:lnTo>
                    <a:pt x="35175" y="22931"/>
                  </a:lnTo>
                  <a:lnTo>
                    <a:pt x="35835" y="22631"/>
                  </a:lnTo>
                  <a:lnTo>
                    <a:pt x="35295" y="22691"/>
                  </a:lnTo>
                  <a:lnTo>
                    <a:pt x="34695" y="22751"/>
                  </a:lnTo>
                  <a:lnTo>
                    <a:pt x="34095" y="22871"/>
                  </a:lnTo>
                  <a:lnTo>
                    <a:pt x="33614" y="23051"/>
                  </a:lnTo>
                  <a:lnTo>
                    <a:pt x="33254" y="23171"/>
                  </a:lnTo>
                  <a:lnTo>
                    <a:pt x="33134" y="23171"/>
                  </a:lnTo>
                  <a:lnTo>
                    <a:pt x="33254" y="23111"/>
                  </a:lnTo>
                  <a:lnTo>
                    <a:pt x="33554" y="22931"/>
                  </a:lnTo>
                  <a:lnTo>
                    <a:pt x="34395" y="22451"/>
                  </a:lnTo>
                  <a:lnTo>
                    <a:pt x="34215" y="22511"/>
                  </a:lnTo>
                  <a:lnTo>
                    <a:pt x="34095" y="22511"/>
                  </a:lnTo>
                  <a:lnTo>
                    <a:pt x="34215" y="22451"/>
                  </a:lnTo>
                  <a:lnTo>
                    <a:pt x="34515" y="22271"/>
                  </a:lnTo>
                  <a:lnTo>
                    <a:pt x="34995" y="22090"/>
                  </a:lnTo>
                  <a:lnTo>
                    <a:pt x="35595" y="21910"/>
                  </a:lnTo>
                  <a:lnTo>
                    <a:pt x="36016" y="21790"/>
                  </a:lnTo>
                  <a:lnTo>
                    <a:pt x="34515" y="21550"/>
                  </a:lnTo>
                  <a:lnTo>
                    <a:pt x="34995" y="21430"/>
                  </a:lnTo>
                  <a:lnTo>
                    <a:pt x="36016" y="21370"/>
                  </a:lnTo>
                  <a:lnTo>
                    <a:pt x="36256" y="21310"/>
                  </a:lnTo>
                  <a:lnTo>
                    <a:pt x="36196" y="21310"/>
                  </a:lnTo>
                  <a:lnTo>
                    <a:pt x="35895" y="21370"/>
                  </a:lnTo>
                  <a:lnTo>
                    <a:pt x="35775" y="21370"/>
                  </a:lnTo>
                  <a:lnTo>
                    <a:pt x="35895" y="21310"/>
                  </a:lnTo>
                  <a:lnTo>
                    <a:pt x="36136" y="21190"/>
                  </a:lnTo>
                  <a:lnTo>
                    <a:pt x="36496" y="21070"/>
                  </a:lnTo>
                  <a:lnTo>
                    <a:pt x="36856" y="21010"/>
                  </a:lnTo>
                  <a:lnTo>
                    <a:pt x="36916" y="21010"/>
                  </a:lnTo>
                  <a:lnTo>
                    <a:pt x="36976" y="20950"/>
                  </a:lnTo>
                  <a:lnTo>
                    <a:pt x="36616" y="20830"/>
                  </a:lnTo>
                  <a:lnTo>
                    <a:pt x="37516" y="20770"/>
                  </a:lnTo>
                  <a:lnTo>
                    <a:pt x="37756" y="20710"/>
                  </a:lnTo>
                  <a:lnTo>
                    <a:pt x="37876" y="20710"/>
                  </a:lnTo>
                  <a:lnTo>
                    <a:pt x="38236" y="20650"/>
                  </a:lnTo>
                  <a:lnTo>
                    <a:pt x="38297" y="20650"/>
                  </a:lnTo>
                  <a:lnTo>
                    <a:pt x="38597" y="20590"/>
                  </a:lnTo>
                  <a:lnTo>
                    <a:pt x="37816" y="20590"/>
                  </a:lnTo>
                  <a:lnTo>
                    <a:pt x="37336" y="20470"/>
                  </a:lnTo>
                  <a:lnTo>
                    <a:pt x="37816" y="20470"/>
                  </a:lnTo>
                  <a:lnTo>
                    <a:pt x="38477" y="20290"/>
                  </a:lnTo>
                  <a:lnTo>
                    <a:pt x="39257" y="20050"/>
                  </a:lnTo>
                  <a:lnTo>
                    <a:pt x="39737" y="19869"/>
                  </a:lnTo>
                  <a:lnTo>
                    <a:pt x="39377" y="19869"/>
                  </a:lnTo>
                  <a:lnTo>
                    <a:pt x="39137" y="19809"/>
                  </a:lnTo>
                  <a:lnTo>
                    <a:pt x="38957" y="19749"/>
                  </a:lnTo>
                  <a:lnTo>
                    <a:pt x="38957" y="19689"/>
                  </a:lnTo>
                  <a:lnTo>
                    <a:pt x="39017" y="19749"/>
                  </a:lnTo>
                  <a:lnTo>
                    <a:pt x="39737" y="19749"/>
                  </a:lnTo>
                  <a:lnTo>
                    <a:pt x="40337" y="19629"/>
                  </a:lnTo>
                  <a:lnTo>
                    <a:pt x="40337" y="19509"/>
                  </a:lnTo>
                  <a:lnTo>
                    <a:pt x="40217" y="19209"/>
                  </a:lnTo>
                  <a:lnTo>
                    <a:pt x="40157" y="18729"/>
                  </a:lnTo>
                  <a:lnTo>
                    <a:pt x="39977" y="18669"/>
                  </a:lnTo>
                  <a:lnTo>
                    <a:pt x="40157" y="18669"/>
                  </a:lnTo>
                  <a:lnTo>
                    <a:pt x="40097" y="18189"/>
                  </a:lnTo>
                  <a:lnTo>
                    <a:pt x="40097" y="17709"/>
                  </a:lnTo>
                  <a:lnTo>
                    <a:pt x="40097" y="17288"/>
                  </a:lnTo>
                  <a:lnTo>
                    <a:pt x="39977" y="17588"/>
                  </a:lnTo>
                  <a:lnTo>
                    <a:pt x="39797" y="18009"/>
                  </a:lnTo>
                  <a:lnTo>
                    <a:pt x="39677" y="18429"/>
                  </a:lnTo>
                  <a:lnTo>
                    <a:pt x="39677" y="18729"/>
                  </a:lnTo>
                  <a:lnTo>
                    <a:pt x="39677" y="18789"/>
                  </a:lnTo>
                  <a:lnTo>
                    <a:pt x="39617" y="18729"/>
                  </a:lnTo>
                  <a:lnTo>
                    <a:pt x="39617" y="18429"/>
                  </a:lnTo>
                  <a:lnTo>
                    <a:pt x="39617" y="18009"/>
                  </a:lnTo>
                  <a:lnTo>
                    <a:pt x="39677" y="17528"/>
                  </a:lnTo>
                  <a:lnTo>
                    <a:pt x="39857" y="16568"/>
                  </a:lnTo>
                  <a:lnTo>
                    <a:pt x="39977" y="16148"/>
                  </a:lnTo>
                  <a:lnTo>
                    <a:pt x="40097" y="15968"/>
                  </a:lnTo>
                  <a:lnTo>
                    <a:pt x="40277" y="15668"/>
                  </a:lnTo>
                  <a:lnTo>
                    <a:pt x="40097" y="15608"/>
                  </a:lnTo>
                  <a:lnTo>
                    <a:pt x="39917" y="15788"/>
                  </a:lnTo>
                  <a:lnTo>
                    <a:pt x="39617" y="16208"/>
                  </a:lnTo>
                  <a:lnTo>
                    <a:pt x="39377" y="16508"/>
                  </a:lnTo>
                  <a:lnTo>
                    <a:pt x="39137" y="16928"/>
                  </a:lnTo>
                  <a:lnTo>
                    <a:pt x="38957" y="17288"/>
                  </a:lnTo>
                  <a:lnTo>
                    <a:pt x="38837" y="17709"/>
                  </a:lnTo>
                  <a:lnTo>
                    <a:pt x="38777" y="17949"/>
                  </a:lnTo>
                  <a:lnTo>
                    <a:pt x="38717" y="17649"/>
                  </a:lnTo>
                  <a:lnTo>
                    <a:pt x="38777" y="17288"/>
                  </a:lnTo>
                  <a:lnTo>
                    <a:pt x="38837" y="16808"/>
                  </a:lnTo>
                  <a:lnTo>
                    <a:pt x="38957" y="16328"/>
                  </a:lnTo>
                  <a:lnTo>
                    <a:pt x="39137" y="15908"/>
                  </a:lnTo>
                  <a:lnTo>
                    <a:pt x="39317" y="15548"/>
                  </a:lnTo>
                  <a:lnTo>
                    <a:pt x="39197" y="15728"/>
                  </a:lnTo>
                  <a:lnTo>
                    <a:pt x="39017" y="15908"/>
                  </a:lnTo>
                  <a:lnTo>
                    <a:pt x="38837" y="16148"/>
                  </a:lnTo>
                  <a:lnTo>
                    <a:pt x="38597" y="16508"/>
                  </a:lnTo>
                  <a:lnTo>
                    <a:pt x="38357" y="16928"/>
                  </a:lnTo>
                  <a:lnTo>
                    <a:pt x="38236" y="17408"/>
                  </a:lnTo>
                  <a:lnTo>
                    <a:pt x="38116" y="17769"/>
                  </a:lnTo>
                  <a:lnTo>
                    <a:pt x="38056" y="18069"/>
                  </a:lnTo>
                  <a:lnTo>
                    <a:pt x="37996" y="17769"/>
                  </a:lnTo>
                  <a:lnTo>
                    <a:pt x="37996" y="17348"/>
                  </a:lnTo>
                  <a:lnTo>
                    <a:pt x="38056" y="16868"/>
                  </a:lnTo>
                  <a:lnTo>
                    <a:pt x="38176" y="16328"/>
                  </a:lnTo>
                  <a:lnTo>
                    <a:pt x="38357" y="15908"/>
                  </a:lnTo>
                  <a:lnTo>
                    <a:pt x="38537" y="15548"/>
                  </a:lnTo>
                  <a:lnTo>
                    <a:pt x="38657" y="15368"/>
                  </a:lnTo>
                  <a:lnTo>
                    <a:pt x="38477" y="15368"/>
                  </a:lnTo>
                  <a:lnTo>
                    <a:pt x="38236" y="15908"/>
                  </a:lnTo>
                  <a:lnTo>
                    <a:pt x="38176" y="16148"/>
                  </a:lnTo>
                  <a:lnTo>
                    <a:pt x="38056" y="16388"/>
                  </a:lnTo>
                  <a:lnTo>
                    <a:pt x="37996" y="16568"/>
                  </a:lnTo>
                  <a:lnTo>
                    <a:pt x="37816" y="17168"/>
                  </a:lnTo>
                  <a:lnTo>
                    <a:pt x="37756" y="17769"/>
                  </a:lnTo>
                  <a:lnTo>
                    <a:pt x="37756" y="18369"/>
                  </a:lnTo>
                  <a:lnTo>
                    <a:pt x="37816" y="18909"/>
                  </a:lnTo>
                  <a:lnTo>
                    <a:pt x="37936" y="19269"/>
                  </a:lnTo>
                  <a:lnTo>
                    <a:pt x="37936" y="19449"/>
                  </a:lnTo>
                  <a:lnTo>
                    <a:pt x="37876" y="19329"/>
                  </a:lnTo>
                  <a:lnTo>
                    <a:pt x="37696" y="18969"/>
                  </a:lnTo>
                  <a:lnTo>
                    <a:pt x="37576" y="18609"/>
                  </a:lnTo>
                  <a:lnTo>
                    <a:pt x="37516" y="18189"/>
                  </a:lnTo>
                  <a:lnTo>
                    <a:pt x="37516" y="18249"/>
                  </a:lnTo>
                  <a:lnTo>
                    <a:pt x="37456" y="18129"/>
                  </a:lnTo>
                  <a:lnTo>
                    <a:pt x="37336" y="17889"/>
                  </a:lnTo>
                  <a:lnTo>
                    <a:pt x="37336" y="17829"/>
                  </a:lnTo>
                  <a:lnTo>
                    <a:pt x="37276" y="17769"/>
                  </a:lnTo>
                  <a:lnTo>
                    <a:pt x="37036" y="17649"/>
                  </a:lnTo>
                  <a:lnTo>
                    <a:pt x="37036" y="17649"/>
                  </a:lnTo>
                  <a:lnTo>
                    <a:pt x="37396" y="18549"/>
                  </a:lnTo>
                  <a:lnTo>
                    <a:pt x="37576" y="18849"/>
                  </a:lnTo>
                  <a:lnTo>
                    <a:pt x="37636" y="18969"/>
                  </a:lnTo>
                  <a:lnTo>
                    <a:pt x="37516" y="18849"/>
                  </a:lnTo>
                  <a:lnTo>
                    <a:pt x="37336" y="18609"/>
                  </a:lnTo>
                  <a:lnTo>
                    <a:pt x="36856" y="18009"/>
                  </a:lnTo>
                  <a:lnTo>
                    <a:pt x="37096" y="18489"/>
                  </a:lnTo>
                  <a:lnTo>
                    <a:pt x="36796" y="18189"/>
                  </a:lnTo>
                  <a:lnTo>
                    <a:pt x="36496" y="17829"/>
                  </a:lnTo>
                  <a:lnTo>
                    <a:pt x="36436" y="17769"/>
                  </a:lnTo>
                  <a:lnTo>
                    <a:pt x="36076" y="17588"/>
                  </a:lnTo>
                  <a:lnTo>
                    <a:pt x="35955" y="17468"/>
                  </a:lnTo>
                  <a:lnTo>
                    <a:pt x="36496" y="18429"/>
                  </a:lnTo>
                  <a:lnTo>
                    <a:pt x="37096" y="19449"/>
                  </a:lnTo>
                  <a:lnTo>
                    <a:pt x="37456" y="19869"/>
                  </a:lnTo>
                  <a:lnTo>
                    <a:pt x="37456" y="19869"/>
                  </a:lnTo>
                  <a:lnTo>
                    <a:pt x="37036" y="19509"/>
                  </a:lnTo>
                  <a:lnTo>
                    <a:pt x="36616" y="19089"/>
                  </a:lnTo>
                  <a:lnTo>
                    <a:pt x="36616" y="19029"/>
                  </a:lnTo>
                  <a:lnTo>
                    <a:pt x="36316" y="18849"/>
                  </a:lnTo>
                  <a:lnTo>
                    <a:pt x="35895" y="18609"/>
                  </a:lnTo>
                  <a:lnTo>
                    <a:pt x="35415" y="18249"/>
                  </a:lnTo>
                  <a:lnTo>
                    <a:pt x="35355" y="18189"/>
                  </a:lnTo>
                  <a:lnTo>
                    <a:pt x="35655" y="18549"/>
                  </a:lnTo>
                  <a:lnTo>
                    <a:pt x="36076" y="19089"/>
                  </a:lnTo>
                  <a:lnTo>
                    <a:pt x="36436" y="19509"/>
                  </a:lnTo>
                  <a:lnTo>
                    <a:pt x="36616" y="19689"/>
                  </a:lnTo>
                  <a:lnTo>
                    <a:pt x="36796" y="19749"/>
                  </a:lnTo>
                  <a:lnTo>
                    <a:pt x="36856" y="19809"/>
                  </a:lnTo>
                  <a:lnTo>
                    <a:pt x="36736" y="19809"/>
                  </a:lnTo>
                  <a:lnTo>
                    <a:pt x="36616" y="19749"/>
                  </a:lnTo>
                  <a:lnTo>
                    <a:pt x="36376" y="19629"/>
                  </a:lnTo>
                  <a:lnTo>
                    <a:pt x="35895" y="19269"/>
                  </a:lnTo>
                  <a:lnTo>
                    <a:pt x="35415" y="18789"/>
                  </a:lnTo>
                  <a:lnTo>
                    <a:pt x="34635" y="17949"/>
                  </a:lnTo>
                  <a:lnTo>
                    <a:pt x="35115" y="18729"/>
                  </a:lnTo>
                  <a:lnTo>
                    <a:pt x="34875" y="18549"/>
                  </a:lnTo>
                  <a:lnTo>
                    <a:pt x="34335" y="18009"/>
                  </a:lnTo>
                  <a:lnTo>
                    <a:pt x="34635" y="18609"/>
                  </a:lnTo>
                  <a:lnTo>
                    <a:pt x="34875" y="19149"/>
                  </a:lnTo>
                  <a:lnTo>
                    <a:pt x="35175" y="19509"/>
                  </a:lnTo>
                  <a:lnTo>
                    <a:pt x="35415" y="19809"/>
                  </a:lnTo>
                  <a:lnTo>
                    <a:pt x="35415" y="19809"/>
                  </a:lnTo>
                  <a:lnTo>
                    <a:pt x="35115" y="19629"/>
                  </a:lnTo>
                  <a:lnTo>
                    <a:pt x="34755" y="19269"/>
                  </a:lnTo>
                  <a:lnTo>
                    <a:pt x="34335" y="18789"/>
                  </a:lnTo>
                  <a:lnTo>
                    <a:pt x="33675" y="17769"/>
                  </a:lnTo>
                  <a:lnTo>
                    <a:pt x="33434" y="17468"/>
                  </a:lnTo>
                  <a:lnTo>
                    <a:pt x="33554" y="17949"/>
                  </a:lnTo>
                  <a:lnTo>
                    <a:pt x="33735" y="18489"/>
                  </a:lnTo>
                  <a:lnTo>
                    <a:pt x="33975" y="19029"/>
                  </a:lnTo>
                  <a:lnTo>
                    <a:pt x="34215" y="19449"/>
                  </a:lnTo>
                  <a:lnTo>
                    <a:pt x="34455" y="19689"/>
                  </a:lnTo>
                  <a:lnTo>
                    <a:pt x="34515" y="19809"/>
                  </a:lnTo>
                  <a:lnTo>
                    <a:pt x="34395" y="19689"/>
                  </a:lnTo>
                  <a:lnTo>
                    <a:pt x="34155" y="19509"/>
                  </a:lnTo>
                  <a:lnTo>
                    <a:pt x="33795" y="19149"/>
                  </a:lnTo>
                  <a:lnTo>
                    <a:pt x="33434" y="18669"/>
                  </a:lnTo>
                  <a:lnTo>
                    <a:pt x="33134" y="18129"/>
                  </a:lnTo>
                  <a:lnTo>
                    <a:pt x="32894" y="17588"/>
                  </a:lnTo>
                  <a:lnTo>
                    <a:pt x="32654" y="16988"/>
                  </a:lnTo>
                  <a:lnTo>
                    <a:pt x="32594" y="16628"/>
                  </a:lnTo>
                  <a:lnTo>
                    <a:pt x="32534" y="16688"/>
                  </a:lnTo>
                  <a:lnTo>
                    <a:pt x="32534" y="16928"/>
                  </a:lnTo>
                  <a:lnTo>
                    <a:pt x="32534" y="17528"/>
                  </a:lnTo>
                  <a:lnTo>
                    <a:pt x="32534" y="18069"/>
                  </a:lnTo>
                  <a:lnTo>
                    <a:pt x="32654" y="18609"/>
                  </a:lnTo>
                  <a:lnTo>
                    <a:pt x="32774" y="19149"/>
                  </a:lnTo>
                  <a:lnTo>
                    <a:pt x="32894" y="19569"/>
                  </a:lnTo>
                  <a:lnTo>
                    <a:pt x="33014" y="19930"/>
                  </a:lnTo>
                  <a:lnTo>
                    <a:pt x="32834" y="19629"/>
                  </a:lnTo>
                  <a:lnTo>
                    <a:pt x="32534" y="19209"/>
                  </a:lnTo>
                  <a:lnTo>
                    <a:pt x="32294" y="18729"/>
                  </a:lnTo>
                  <a:lnTo>
                    <a:pt x="32114" y="18189"/>
                  </a:lnTo>
                  <a:lnTo>
                    <a:pt x="31994" y="17709"/>
                  </a:lnTo>
                  <a:lnTo>
                    <a:pt x="32114" y="18369"/>
                  </a:lnTo>
                  <a:lnTo>
                    <a:pt x="32174" y="18789"/>
                  </a:lnTo>
                  <a:lnTo>
                    <a:pt x="32294" y="19149"/>
                  </a:lnTo>
                  <a:lnTo>
                    <a:pt x="32594" y="19689"/>
                  </a:lnTo>
                  <a:lnTo>
                    <a:pt x="32894" y="20170"/>
                  </a:lnTo>
                  <a:lnTo>
                    <a:pt x="33194" y="20410"/>
                  </a:lnTo>
                  <a:lnTo>
                    <a:pt x="33314" y="20470"/>
                  </a:lnTo>
                  <a:lnTo>
                    <a:pt x="33134" y="20410"/>
                  </a:lnTo>
                  <a:lnTo>
                    <a:pt x="32834" y="20230"/>
                  </a:lnTo>
                  <a:lnTo>
                    <a:pt x="32414" y="19869"/>
                  </a:lnTo>
                  <a:lnTo>
                    <a:pt x="31994" y="19329"/>
                  </a:lnTo>
                  <a:lnTo>
                    <a:pt x="31694" y="18669"/>
                  </a:lnTo>
                  <a:lnTo>
                    <a:pt x="31454" y="18069"/>
                  </a:lnTo>
                  <a:lnTo>
                    <a:pt x="31394" y="17829"/>
                  </a:lnTo>
                  <a:lnTo>
                    <a:pt x="31394" y="18009"/>
                  </a:lnTo>
                  <a:lnTo>
                    <a:pt x="31394" y="18249"/>
                  </a:lnTo>
                  <a:lnTo>
                    <a:pt x="31394" y="18489"/>
                  </a:lnTo>
                  <a:lnTo>
                    <a:pt x="31454" y="19029"/>
                  </a:lnTo>
                  <a:lnTo>
                    <a:pt x="31634" y="19629"/>
                  </a:lnTo>
                  <a:lnTo>
                    <a:pt x="31814" y="20170"/>
                  </a:lnTo>
                  <a:lnTo>
                    <a:pt x="32054" y="20590"/>
                  </a:lnTo>
                  <a:lnTo>
                    <a:pt x="32294" y="20890"/>
                  </a:lnTo>
                  <a:lnTo>
                    <a:pt x="32354" y="21010"/>
                  </a:lnTo>
                  <a:lnTo>
                    <a:pt x="32294" y="20950"/>
                  </a:lnTo>
                  <a:lnTo>
                    <a:pt x="31994" y="20650"/>
                  </a:lnTo>
                  <a:lnTo>
                    <a:pt x="31634" y="20290"/>
                  </a:lnTo>
                  <a:lnTo>
                    <a:pt x="31334" y="19749"/>
                  </a:lnTo>
                  <a:lnTo>
                    <a:pt x="31033" y="19149"/>
                  </a:lnTo>
                  <a:lnTo>
                    <a:pt x="30853" y="18549"/>
                  </a:lnTo>
                  <a:lnTo>
                    <a:pt x="30793" y="18309"/>
                  </a:lnTo>
                  <a:lnTo>
                    <a:pt x="30793" y="18069"/>
                  </a:lnTo>
                  <a:lnTo>
                    <a:pt x="30733" y="18489"/>
                  </a:lnTo>
                  <a:lnTo>
                    <a:pt x="30793" y="18909"/>
                  </a:lnTo>
                  <a:lnTo>
                    <a:pt x="30913" y="19749"/>
                  </a:lnTo>
                  <a:lnTo>
                    <a:pt x="30973" y="20170"/>
                  </a:lnTo>
                  <a:lnTo>
                    <a:pt x="30793" y="19809"/>
                  </a:lnTo>
                  <a:lnTo>
                    <a:pt x="30433" y="19029"/>
                  </a:lnTo>
                  <a:lnTo>
                    <a:pt x="30313" y="18549"/>
                  </a:lnTo>
                  <a:lnTo>
                    <a:pt x="30193" y="18129"/>
                  </a:lnTo>
                  <a:lnTo>
                    <a:pt x="30133" y="18369"/>
                  </a:lnTo>
                  <a:lnTo>
                    <a:pt x="30013" y="18729"/>
                  </a:lnTo>
                  <a:lnTo>
                    <a:pt x="29953" y="19149"/>
                  </a:lnTo>
                  <a:lnTo>
                    <a:pt x="29953" y="19569"/>
                  </a:lnTo>
                  <a:lnTo>
                    <a:pt x="29953" y="19930"/>
                  </a:lnTo>
                  <a:lnTo>
                    <a:pt x="29953" y="20170"/>
                  </a:lnTo>
                  <a:lnTo>
                    <a:pt x="29833" y="19930"/>
                  </a:lnTo>
                  <a:lnTo>
                    <a:pt x="29713" y="19569"/>
                  </a:lnTo>
                  <a:lnTo>
                    <a:pt x="29653" y="19149"/>
                  </a:lnTo>
                  <a:lnTo>
                    <a:pt x="29593" y="18969"/>
                  </a:lnTo>
                  <a:lnTo>
                    <a:pt x="29473" y="19269"/>
                  </a:lnTo>
                  <a:lnTo>
                    <a:pt x="29353" y="19749"/>
                  </a:lnTo>
                  <a:lnTo>
                    <a:pt x="29233" y="20290"/>
                  </a:lnTo>
                  <a:lnTo>
                    <a:pt x="29233" y="20830"/>
                  </a:lnTo>
                  <a:lnTo>
                    <a:pt x="29233" y="21310"/>
                  </a:lnTo>
                  <a:lnTo>
                    <a:pt x="29233" y="21610"/>
                  </a:lnTo>
                  <a:lnTo>
                    <a:pt x="29113" y="21310"/>
                  </a:lnTo>
                  <a:lnTo>
                    <a:pt x="28993" y="20830"/>
                  </a:lnTo>
                  <a:lnTo>
                    <a:pt x="28932" y="20290"/>
                  </a:lnTo>
                  <a:lnTo>
                    <a:pt x="28872" y="19689"/>
                  </a:lnTo>
                  <a:lnTo>
                    <a:pt x="28932" y="19149"/>
                  </a:lnTo>
                  <a:lnTo>
                    <a:pt x="28993" y="18729"/>
                  </a:lnTo>
                  <a:lnTo>
                    <a:pt x="29113" y="18489"/>
                  </a:lnTo>
                  <a:lnTo>
                    <a:pt x="29233" y="18129"/>
                  </a:lnTo>
                  <a:lnTo>
                    <a:pt x="29233" y="18069"/>
                  </a:lnTo>
                  <a:lnTo>
                    <a:pt x="28872" y="18309"/>
                  </a:lnTo>
                  <a:lnTo>
                    <a:pt x="28512" y="18609"/>
                  </a:lnTo>
                  <a:lnTo>
                    <a:pt x="28152" y="18969"/>
                  </a:lnTo>
                  <a:lnTo>
                    <a:pt x="27792" y="19329"/>
                  </a:lnTo>
                  <a:lnTo>
                    <a:pt x="27552" y="19689"/>
                  </a:lnTo>
                  <a:lnTo>
                    <a:pt x="27372" y="19930"/>
                  </a:lnTo>
                  <a:lnTo>
                    <a:pt x="27372" y="19930"/>
                  </a:lnTo>
                  <a:lnTo>
                    <a:pt x="27432" y="19629"/>
                  </a:lnTo>
                  <a:lnTo>
                    <a:pt x="27612" y="19209"/>
                  </a:lnTo>
                  <a:lnTo>
                    <a:pt x="27852" y="18729"/>
                  </a:lnTo>
                  <a:lnTo>
                    <a:pt x="28212" y="18309"/>
                  </a:lnTo>
                  <a:lnTo>
                    <a:pt x="28512" y="17889"/>
                  </a:lnTo>
                  <a:lnTo>
                    <a:pt x="28632" y="17769"/>
                  </a:lnTo>
                  <a:lnTo>
                    <a:pt x="28272" y="17889"/>
                  </a:lnTo>
                  <a:lnTo>
                    <a:pt x="27972" y="18069"/>
                  </a:lnTo>
                  <a:lnTo>
                    <a:pt x="27792" y="18189"/>
                  </a:lnTo>
                  <a:lnTo>
                    <a:pt x="27912" y="18009"/>
                  </a:lnTo>
                  <a:lnTo>
                    <a:pt x="28152" y="17709"/>
                  </a:lnTo>
                  <a:lnTo>
                    <a:pt x="28452" y="17468"/>
                  </a:lnTo>
                  <a:lnTo>
                    <a:pt x="29113" y="17048"/>
                  </a:lnTo>
                  <a:lnTo>
                    <a:pt x="29593" y="16868"/>
                  </a:lnTo>
                  <a:lnTo>
                    <a:pt x="29713" y="16868"/>
                  </a:lnTo>
                  <a:lnTo>
                    <a:pt x="29713" y="16808"/>
                  </a:lnTo>
                  <a:lnTo>
                    <a:pt x="29473" y="16808"/>
                  </a:lnTo>
                  <a:lnTo>
                    <a:pt x="28872" y="16928"/>
                  </a:lnTo>
                  <a:lnTo>
                    <a:pt x="28572" y="16988"/>
                  </a:lnTo>
                  <a:lnTo>
                    <a:pt x="28332" y="17108"/>
                  </a:lnTo>
                  <a:lnTo>
                    <a:pt x="28212" y="17228"/>
                  </a:lnTo>
                  <a:lnTo>
                    <a:pt x="28152" y="17228"/>
                  </a:lnTo>
                  <a:lnTo>
                    <a:pt x="28152" y="17168"/>
                  </a:lnTo>
                  <a:lnTo>
                    <a:pt x="28272" y="16988"/>
                  </a:lnTo>
                  <a:lnTo>
                    <a:pt x="28452" y="16808"/>
                  </a:lnTo>
                  <a:lnTo>
                    <a:pt x="28752" y="16628"/>
                  </a:lnTo>
                  <a:lnTo>
                    <a:pt x="29293" y="16268"/>
                  </a:lnTo>
                  <a:lnTo>
                    <a:pt x="29713" y="16148"/>
                  </a:lnTo>
                  <a:lnTo>
                    <a:pt x="29833" y="16148"/>
                  </a:lnTo>
                  <a:lnTo>
                    <a:pt x="29353" y="16028"/>
                  </a:lnTo>
                  <a:lnTo>
                    <a:pt x="29053" y="15968"/>
                  </a:lnTo>
                  <a:lnTo>
                    <a:pt x="28812" y="15968"/>
                  </a:lnTo>
                  <a:lnTo>
                    <a:pt x="28632" y="16028"/>
                  </a:lnTo>
                  <a:lnTo>
                    <a:pt x="28572" y="16088"/>
                  </a:lnTo>
                  <a:lnTo>
                    <a:pt x="28572" y="16028"/>
                  </a:lnTo>
                  <a:lnTo>
                    <a:pt x="28752" y="15908"/>
                  </a:lnTo>
                  <a:lnTo>
                    <a:pt x="29053" y="15788"/>
                  </a:lnTo>
                  <a:lnTo>
                    <a:pt x="29353" y="15668"/>
                  </a:lnTo>
                  <a:lnTo>
                    <a:pt x="29593" y="15668"/>
                  </a:lnTo>
                  <a:lnTo>
                    <a:pt x="29053" y="15608"/>
                  </a:lnTo>
                  <a:lnTo>
                    <a:pt x="28272" y="15608"/>
                  </a:lnTo>
                  <a:lnTo>
                    <a:pt x="27972" y="15668"/>
                  </a:lnTo>
                  <a:lnTo>
                    <a:pt x="27912" y="15668"/>
                  </a:lnTo>
                  <a:lnTo>
                    <a:pt x="27972" y="15608"/>
                  </a:lnTo>
                  <a:lnTo>
                    <a:pt x="28212" y="15488"/>
                  </a:lnTo>
                  <a:lnTo>
                    <a:pt x="28632" y="15368"/>
                  </a:lnTo>
                  <a:lnTo>
                    <a:pt x="29053" y="15247"/>
                  </a:lnTo>
                  <a:lnTo>
                    <a:pt x="29773" y="15187"/>
                  </a:lnTo>
                  <a:lnTo>
                    <a:pt x="30313" y="15187"/>
                  </a:lnTo>
                  <a:lnTo>
                    <a:pt x="30073" y="15067"/>
                  </a:lnTo>
                  <a:lnTo>
                    <a:pt x="29233" y="14707"/>
                  </a:lnTo>
                  <a:lnTo>
                    <a:pt x="30133" y="14767"/>
                  </a:lnTo>
                  <a:lnTo>
                    <a:pt x="30793" y="14767"/>
                  </a:lnTo>
                  <a:lnTo>
                    <a:pt x="31213" y="14887"/>
                  </a:lnTo>
                  <a:lnTo>
                    <a:pt x="31273" y="14887"/>
                  </a:lnTo>
                  <a:lnTo>
                    <a:pt x="31334" y="14827"/>
                  </a:lnTo>
                  <a:lnTo>
                    <a:pt x="31093" y="14767"/>
                  </a:lnTo>
                  <a:lnTo>
                    <a:pt x="30733" y="14587"/>
                  </a:lnTo>
                  <a:lnTo>
                    <a:pt x="30313" y="14527"/>
                  </a:lnTo>
                  <a:lnTo>
                    <a:pt x="29593" y="14407"/>
                  </a:lnTo>
                  <a:lnTo>
                    <a:pt x="29233" y="14407"/>
                  </a:lnTo>
                  <a:lnTo>
                    <a:pt x="29593" y="14287"/>
                  </a:lnTo>
                  <a:lnTo>
                    <a:pt x="29953" y="14227"/>
                  </a:lnTo>
                  <a:lnTo>
                    <a:pt x="30373" y="14167"/>
                  </a:lnTo>
                  <a:lnTo>
                    <a:pt x="30793" y="14167"/>
                  </a:lnTo>
                  <a:lnTo>
                    <a:pt x="31273" y="14227"/>
                  </a:lnTo>
                  <a:lnTo>
                    <a:pt x="31514" y="14287"/>
                  </a:lnTo>
                  <a:lnTo>
                    <a:pt x="31514" y="14227"/>
                  </a:lnTo>
                  <a:lnTo>
                    <a:pt x="31574" y="14167"/>
                  </a:lnTo>
                  <a:lnTo>
                    <a:pt x="31334" y="14047"/>
                  </a:lnTo>
                  <a:lnTo>
                    <a:pt x="30733" y="13747"/>
                  </a:lnTo>
                  <a:lnTo>
                    <a:pt x="30313" y="13567"/>
                  </a:lnTo>
                  <a:lnTo>
                    <a:pt x="30793" y="13567"/>
                  </a:lnTo>
                  <a:lnTo>
                    <a:pt x="31454" y="13687"/>
                  </a:lnTo>
                  <a:lnTo>
                    <a:pt x="32054" y="13807"/>
                  </a:lnTo>
                  <a:lnTo>
                    <a:pt x="31754" y="13627"/>
                  </a:lnTo>
                  <a:lnTo>
                    <a:pt x="31574" y="13507"/>
                  </a:lnTo>
                  <a:lnTo>
                    <a:pt x="31814" y="13507"/>
                  </a:lnTo>
                  <a:lnTo>
                    <a:pt x="32234" y="13567"/>
                  </a:lnTo>
                  <a:lnTo>
                    <a:pt x="32354" y="13627"/>
                  </a:lnTo>
                  <a:lnTo>
                    <a:pt x="32774" y="13387"/>
                  </a:lnTo>
                  <a:lnTo>
                    <a:pt x="33314" y="13207"/>
                  </a:lnTo>
                  <a:lnTo>
                    <a:pt x="32834" y="13147"/>
                  </a:lnTo>
                  <a:lnTo>
                    <a:pt x="32474" y="13147"/>
                  </a:lnTo>
                  <a:lnTo>
                    <a:pt x="32114" y="13207"/>
                  </a:lnTo>
                  <a:lnTo>
                    <a:pt x="31994" y="13267"/>
                  </a:lnTo>
                  <a:lnTo>
                    <a:pt x="31994" y="13267"/>
                  </a:lnTo>
                  <a:lnTo>
                    <a:pt x="32114" y="13147"/>
                  </a:lnTo>
                  <a:lnTo>
                    <a:pt x="32474" y="13027"/>
                  </a:lnTo>
                  <a:lnTo>
                    <a:pt x="33014" y="12967"/>
                  </a:lnTo>
                  <a:lnTo>
                    <a:pt x="33675" y="12906"/>
                  </a:lnTo>
                  <a:lnTo>
                    <a:pt x="34635" y="12967"/>
                  </a:lnTo>
                  <a:lnTo>
                    <a:pt x="35355" y="13027"/>
                  </a:lnTo>
                  <a:lnTo>
                    <a:pt x="34455" y="12666"/>
                  </a:lnTo>
                  <a:lnTo>
                    <a:pt x="33855" y="12546"/>
                  </a:lnTo>
                  <a:lnTo>
                    <a:pt x="33374" y="12426"/>
                  </a:lnTo>
                  <a:lnTo>
                    <a:pt x="33014" y="12366"/>
                  </a:lnTo>
                  <a:lnTo>
                    <a:pt x="32894" y="12366"/>
                  </a:lnTo>
                  <a:lnTo>
                    <a:pt x="33014" y="12306"/>
                  </a:lnTo>
                  <a:lnTo>
                    <a:pt x="33915" y="12306"/>
                  </a:lnTo>
                  <a:lnTo>
                    <a:pt x="34515" y="12366"/>
                  </a:lnTo>
                  <a:lnTo>
                    <a:pt x="35355" y="12486"/>
                  </a:lnTo>
                  <a:lnTo>
                    <a:pt x="36076" y="12666"/>
                  </a:lnTo>
                  <a:lnTo>
                    <a:pt x="36016" y="12606"/>
                  </a:lnTo>
                  <a:lnTo>
                    <a:pt x="35775" y="12426"/>
                  </a:lnTo>
                  <a:lnTo>
                    <a:pt x="36016" y="12486"/>
                  </a:lnTo>
                  <a:lnTo>
                    <a:pt x="36676" y="12666"/>
                  </a:lnTo>
                  <a:lnTo>
                    <a:pt x="36856" y="12726"/>
                  </a:lnTo>
                  <a:lnTo>
                    <a:pt x="36736" y="12606"/>
                  </a:lnTo>
                  <a:lnTo>
                    <a:pt x="36556" y="12546"/>
                  </a:lnTo>
                  <a:lnTo>
                    <a:pt x="36496" y="12486"/>
                  </a:lnTo>
                  <a:lnTo>
                    <a:pt x="36556" y="12486"/>
                  </a:lnTo>
                  <a:lnTo>
                    <a:pt x="36736" y="12546"/>
                  </a:lnTo>
                  <a:lnTo>
                    <a:pt x="37336" y="12726"/>
                  </a:lnTo>
                  <a:lnTo>
                    <a:pt x="37696" y="12846"/>
                  </a:lnTo>
                  <a:lnTo>
                    <a:pt x="37576" y="12726"/>
                  </a:lnTo>
                  <a:lnTo>
                    <a:pt x="37576" y="12726"/>
                  </a:lnTo>
                  <a:lnTo>
                    <a:pt x="38236" y="13027"/>
                  </a:lnTo>
                  <a:lnTo>
                    <a:pt x="38837" y="13147"/>
                  </a:lnTo>
                  <a:lnTo>
                    <a:pt x="38777" y="13027"/>
                  </a:lnTo>
                  <a:lnTo>
                    <a:pt x="38657" y="12906"/>
                  </a:lnTo>
                  <a:lnTo>
                    <a:pt x="38597" y="12846"/>
                  </a:lnTo>
                  <a:lnTo>
                    <a:pt x="38657" y="12846"/>
                  </a:lnTo>
                  <a:lnTo>
                    <a:pt x="38837" y="12967"/>
                  </a:lnTo>
                  <a:lnTo>
                    <a:pt x="39377" y="13207"/>
                  </a:lnTo>
                  <a:lnTo>
                    <a:pt x="39437" y="13267"/>
                  </a:lnTo>
                  <a:lnTo>
                    <a:pt x="39497" y="13267"/>
                  </a:lnTo>
                  <a:lnTo>
                    <a:pt x="39197" y="12906"/>
                  </a:lnTo>
                  <a:lnTo>
                    <a:pt x="39677" y="13207"/>
                  </a:lnTo>
                  <a:lnTo>
                    <a:pt x="39857" y="13207"/>
                  </a:lnTo>
                  <a:lnTo>
                    <a:pt x="40037" y="13267"/>
                  </a:lnTo>
                  <a:lnTo>
                    <a:pt x="40517" y="13507"/>
                  </a:lnTo>
                  <a:lnTo>
                    <a:pt x="40998" y="13807"/>
                  </a:lnTo>
                  <a:lnTo>
                    <a:pt x="41118" y="13927"/>
                  </a:lnTo>
                  <a:lnTo>
                    <a:pt x="41418" y="14047"/>
                  </a:lnTo>
                  <a:lnTo>
                    <a:pt x="41418" y="14047"/>
                  </a:lnTo>
                  <a:lnTo>
                    <a:pt x="41058" y="13747"/>
                  </a:lnTo>
                  <a:lnTo>
                    <a:pt x="40818" y="13567"/>
                  </a:lnTo>
                  <a:lnTo>
                    <a:pt x="40698" y="13447"/>
                  </a:lnTo>
                  <a:lnTo>
                    <a:pt x="40818" y="13507"/>
                  </a:lnTo>
                  <a:lnTo>
                    <a:pt x="41118" y="13627"/>
                  </a:lnTo>
                  <a:lnTo>
                    <a:pt x="41478" y="13867"/>
                  </a:lnTo>
                  <a:lnTo>
                    <a:pt x="41958" y="14167"/>
                  </a:lnTo>
                  <a:lnTo>
                    <a:pt x="42678" y="14707"/>
                  </a:lnTo>
                  <a:lnTo>
                    <a:pt x="42798" y="14767"/>
                  </a:lnTo>
                  <a:lnTo>
                    <a:pt x="43219" y="15127"/>
                  </a:lnTo>
                  <a:lnTo>
                    <a:pt x="43219" y="15127"/>
                  </a:lnTo>
                  <a:lnTo>
                    <a:pt x="42979" y="14827"/>
                  </a:lnTo>
                  <a:lnTo>
                    <a:pt x="42438" y="14287"/>
                  </a:lnTo>
                  <a:lnTo>
                    <a:pt x="41898" y="13807"/>
                  </a:lnTo>
                  <a:lnTo>
                    <a:pt x="41538" y="13507"/>
                  </a:lnTo>
                  <a:lnTo>
                    <a:pt x="41538" y="13507"/>
                  </a:lnTo>
                  <a:lnTo>
                    <a:pt x="41958" y="13747"/>
                  </a:lnTo>
                  <a:lnTo>
                    <a:pt x="42558" y="14107"/>
                  </a:lnTo>
                  <a:lnTo>
                    <a:pt x="43219" y="14587"/>
                  </a:lnTo>
                  <a:lnTo>
                    <a:pt x="43879" y="15187"/>
                  </a:lnTo>
                  <a:lnTo>
                    <a:pt x="44359" y="15788"/>
                  </a:lnTo>
                  <a:lnTo>
                    <a:pt x="44599" y="16088"/>
                  </a:lnTo>
                  <a:lnTo>
                    <a:pt x="44779" y="16328"/>
                  </a:lnTo>
                  <a:lnTo>
                    <a:pt x="44899" y="16568"/>
                  </a:lnTo>
                  <a:lnTo>
                    <a:pt x="44899" y="16568"/>
                  </a:lnTo>
                  <a:lnTo>
                    <a:pt x="44839" y="16268"/>
                  </a:lnTo>
                  <a:lnTo>
                    <a:pt x="44659" y="15488"/>
                  </a:lnTo>
                  <a:lnTo>
                    <a:pt x="44539" y="15127"/>
                  </a:lnTo>
                  <a:lnTo>
                    <a:pt x="44539" y="15127"/>
                  </a:lnTo>
                  <a:lnTo>
                    <a:pt x="44719" y="15428"/>
                  </a:lnTo>
                  <a:lnTo>
                    <a:pt x="45139" y="16148"/>
                  </a:lnTo>
                  <a:lnTo>
                    <a:pt x="45380" y="16508"/>
                  </a:lnTo>
                  <a:lnTo>
                    <a:pt x="45380" y="16328"/>
                  </a:lnTo>
                  <a:lnTo>
                    <a:pt x="45259" y="16028"/>
                  </a:lnTo>
                  <a:lnTo>
                    <a:pt x="45320" y="16088"/>
                  </a:lnTo>
                  <a:lnTo>
                    <a:pt x="45320" y="16088"/>
                  </a:lnTo>
                  <a:lnTo>
                    <a:pt x="45259" y="15908"/>
                  </a:lnTo>
                  <a:lnTo>
                    <a:pt x="45199" y="15788"/>
                  </a:lnTo>
                  <a:lnTo>
                    <a:pt x="45199" y="15788"/>
                  </a:lnTo>
                  <a:lnTo>
                    <a:pt x="45259" y="15848"/>
                  </a:lnTo>
                  <a:lnTo>
                    <a:pt x="45380" y="16028"/>
                  </a:lnTo>
                  <a:lnTo>
                    <a:pt x="45440" y="15968"/>
                  </a:lnTo>
                  <a:lnTo>
                    <a:pt x="45500" y="15428"/>
                  </a:lnTo>
                  <a:lnTo>
                    <a:pt x="45680" y="14827"/>
                  </a:lnTo>
                  <a:lnTo>
                    <a:pt x="45920" y="14287"/>
                  </a:lnTo>
                  <a:lnTo>
                    <a:pt x="46220" y="13867"/>
                  </a:lnTo>
                  <a:lnTo>
                    <a:pt x="46400" y="13627"/>
                  </a:lnTo>
                  <a:lnTo>
                    <a:pt x="46520" y="13567"/>
                  </a:lnTo>
                  <a:lnTo>
                    <a:pt x="46460" y="13627"/>
                  </a:lnTo>
                  <a:lnTo>
                    <a:pt x="46280" y="13927"/>
                  </a:lnTo>
                  <a:lnTo>
                    <a:pt x="46040" y="14347"/>
                  </a:lnTo>
                  <a:lnTo>
                    <a:pt x="45920" y="14887"/>
                  </a:lnTo>
                  <a:lnTo>
                    <a:pt x="45800" y="15308"/>
                  </a:lnTo>
                  <a:lnTo>
                    <a:pt x="45800" y="15728"/>
                  </a:lnTo>
                  <a:lnTo>
                    <a:pt x="45800" y="16028"/>
                  </a:lnTo>
                  <a:lnTo>
                    <a:pt x="45860" y="15668"/>
                  </a:lnTo>
                  <a:lnTo>
                    <a:pt x="46040" y="15187"/>
                  </a:lnTo>
                  <a:lnTo>
                    <a:pt x="46400" y="14467"/>
                  </a:lnTo>
                  <a:lnTo>
                    <a:pt x="46640" y="13987"/>
                  </a:lnTo>
                  <a:lnTo>
                    <a:pt x="46700" y="13747"/>
                  </a:lnTo>
                  <a:lnTo>
                    <a:pt x="46940" y="12967"/>
                  </a:lnTo>
                  <a:lnTo>
                    <a:pt x="47060" y="12666"/>
                  </a:lnTo>
                  <a:lnTo>
                    <a:pt x="46940" y="13387"/>
                  </a:lnTo>
                  <a:lnTo>
                    <a:pt x="46940" y="13387"/>
                  </a:lnTo>
                  <a:lnTo>
                    <a:pt x="47000" y="13267"/>
                  </a:lnTo>
                  <a:lnTo>
                    <a:pt x="47300" y="12486"/>
                  </a:lnTo>
                  <a:lnTo>
                    <a:pt x="47480" y="12126"/>
                  </a:lnTo>
                  <a:lnTo>
                    <a:pt x="47360" y="12486"/>
                  </a:lnTo>
                  <a:lnTo>
                    <a:pt x="47240" y="13327"/>
                  </a:lnTo>
                  <a:lnTo>
                    <a:pt x="47160" y="13807"/>
                  </a:lnTo>
                  <a:lnTo>
                    <a:pt x="47240" y="13447"/>
                  </a:lnTo>
                  <a:lnTo>
                    <a:pt x="47420" y="12906"/>
                  </a:lnTo>
                  <a:lnTo>
                    <a:pt x="47661" y="12306"/>
                  </a:lnTo>
                  <a:lnTo>
                    <a:pt x="47901" y="11766"/>
                  </a:lnTo>
                  <a:lnTo>
                    <a:pt x="48201" y="11346"/>
                  </a:lnTo>
                  <a:lnTo>
                    <a:pt x="48381" y="11106"/>
                  </a:lnTo>
                  <a:lnTo>
                    <a:pt x="48501" y="10986"/>
                  </a:lnTo>
                  <a:lnTo>
                    <a:pt x="48441" y="11106"/>
                  </a:lnTo>
                  <a:lnTo>
                    <a:pt x="48261" y="11406"/>
                  </a:lnTo>
                  <a:lnTo>
                    <a:pt x="48021" y="11826"/>
                  </a:lnTo>
                  <a:lnTo>
                    <a:pt x="47841" y="12366"/>
                  </a:lnTo>
                  <a:lnTo>
                    <a:pt x="47781" y="12726"/>
                  </a:lnTo>
                  <a:lnTo>
                    <a:pt x="48021" y="12246"/>
                  </a:lnTo>
                  <a:lnTo>
                    <a:pt x="48321" y="11766"/>
                  </a:lnTo>
                  <a:lnTo>
                    <a:pt x="48561" y="11406"/>
                  </a:lnTo>
                  <a:lnTo>
                    <a:pt x="48621" y="11346"/>
                  </a:lnTo>
                  <a:lnTo>
                    <a:pt x="48681" y="11226"/>
                  </a:lnTo>
                  <a:lnTo>
                    <a:pt x="48801" y="11046"/>
                  </a:lnTo>
                  <a:lnTo>
                    <a:pt x="48741" y="11166"/>
                  </a:lnTo>
                  <a:lnTo>
                    <a:pt x="48801" y="11166"/>
                  </a:lnTo>
                  <a:lnTo>
                    <a:pt x="48741" y="11286"/>
                  </a:lnTo>
                  <a:lnTo>
                    <a:pt x="48681" y="11706"/>
                  </a:lnTo>
                  <a:lnTo>
                    <a:pt x="48921" y="11286"/>
                  </a:lnTo>
                  <a:lnTo>
                    <a:pt x="48981" y="11226"/>
                  </a:lnTo>
                  <a:lnTo>
                    <a:pt x="48981" y="11106"/>
                  </a:lnTo>
                  <a:lnTo>
                    <a:pt x="49221" y="10626"/>
                  </a:lnTo>
                  <a:lnTo>
                    <a:pt x="49461" y="10145"/>
                  </a:lnTo>
                  <a:lnTo>
                    <a:pt x="49821" y="9725"/>
                  </a:lnTo>
                  <a:lnTo>
                    <a:pt x="50182" y="9365"/>
                  </a:lnTo>
                  <a:lnTo>
                    <a:pt x="50422" y="9185"/>
                  </a:lnTo>
                  <a:lnTo>
                    <a:pt x="50542" y="9125"/>
                  </a:lnTo>
                  <a:lnTo>
                    <a:pt x="50422" y="9245"/>
                  </a:lnTo>
                  <a:lnTo>
                    <a:pt x="50242" y="9425"/>
                  </a:lnTo>
                  <a:lnTo>
                    <a:pt x="49941" y="9785"/>
                  </a:lnTo>
                  <a:lnTo>
                    <a:pt x="49641" y="10265"/>
                  </a:lnTo>
                  <a:lnTo>
                    <a:pt x="49461" y="10746"/>
                  </a:lnTo>
                  <a:lnTo>
                    <a:pt x="49341" y="11226"/>
                  </a:lnTo>
                  <a:lnTo>
                    <a:pt x="49281" y="11586"/>
                  </a:lnTo>
                  <a:lnTo>
                    <a:pt x="49401" y="11466"/>
                  </a:lnTo>
                  <a:lnTo>
                    <a:pt x="49641" y="11106"/>
                  </a:lnTo>
                  <a:lnTo>
                    <a:pt x="49821" y="10626"/>
                  </a:lnTo>
                  <a:lnTo>
                    <a:pt x="50002" y="10265"/>
                  </a:lnTo>
                  <a:lnTo>
                    <a:pt x="50242" y="9845"/>
                  </a:lnTo>
                  <a:lnTo>
                    <a:pt x="50722" y="9185"/>
                  </a:lnTo>
                  <a:lnTo>
                    <a:pt x="50962" y="8885"/>
                  </a:lnTo>
                  <a:lnTo>
                    <a:pt x="50782" y="9185"/>
                  </a:lnTo>
                  <a:lnTo>
                    <a:pt x="50422" y="9965"/>
                  </a:lnTo>
                  <a:lnTo>
                    <a:pt x="50182" y="10505"/>
                  </a:lnTo>
                  <a:lnTo>
                    <a:pt x="50242" y="10505"/>
                  </a:lnTo>
                  <a:lnTo>
                    <a:pt x="50302" y="10445"/>
                  </a:lnTo>
                  <a:lnTo>
                    <a:pt x="50362" y="10265"/>
                  </a:lnTo>
                  <a:lnTo>
                    <a:pt x="50602" y="9785"/>
                  </a:lnTo>
                  <a:lnTo>
                    <a:pt x="50842" y="9365"/>
                  </a:lnTo>
                  <a:lnTo>
                    <a:pt x="51202" y="9005"/>
                  </a:lnTo>
                  <a:lnTo>
                    <a:pt x="51502" y="8645"/>
                  </a:lnTo>
                  <a:lnTo>
                    <a:pt x="51802" y="8345"/>
                  </a:lnTo>
                  <a:lnTo>
                    <a:pt x="52042" y="8164"/>
                  </a:lnTo>
                  <a:lnTo>
                    <a:pt x="52102" y="8164"/>
                  </a:lnTo>
                  <a:lnTo>
                    <a:pt x="52403" y="7924"/>
                  </a:lnTo>
                  <a:lnTo>
                    <a:pt x="52162" y="8285"/>
                  </a:lnTo>
                  <a:lnTo>
                    <a:pt x="51922" y="8645"/>
                  </a:lnTo>
                  <a:lnTo>
                    <a:pt x="51622" y="9245"/>
                  </a:lnTo>
                  <a:lnTo>
                    <a:pt x="51442" y="9725"/>
                  </a:lnTo>
                  <a:lnTo>
                    <a:pt x="51502" y="9725"/>
                  </a:lnTo>
                  <a:lnTo>
                    <a:pt x="51562" y="9665"/>
                  </a:lnTo>
                  <a:lnTo>
                    <a:pt x="52102" y="9065"/>
                  </a:lnTo>
                  <a:lnTo>
                    <a:pt x="52343" y="8885"/>
                  </a:lnTo>
                  <a:lnTo>
                    <a:pt x="52703" y="8465"/>
                  </a:lnTo>
                  <a:lnTo>
                    <a:pt x="53123" y="8044"/>
                  </a:lnTo>
                  <a:lnTo>
                    <a:pt x="53543" y="7744"/>
                  </a:lnTo>
                  <a:lnTo>
                    <a:pt x="53903" y="7564"/>
                  </a:lnTo>
                  <a:lnTo>
                    <a:pt x="54143" y="7384"/>
                  </a:lnTo>
                  <a:lnTo>
                    <a:pt x="54443" y="7084"/>
                  </a:lnTo>
                  <a:lnTo>
                    <a:pt x="54864" y="6784"/>
                  </a:lnTo>
                  <a:lnTo>
                    <a:pt x="55284" y="6544"/>
                  </a:lnTo>
                  <a:lnTo>
                    <a:pt x="55524" y="6424"/>
                  </a:lnTo>
                  <a:lnTo>
                    <a:pt x="55284" y="6604"/>
                  </a:lnTo>
                  <a:lnTo>
                    <a:pt x="54984" y="6904"/>
                  </a:lnTo>
                  <a:lnTo>
                    <a:pt x="54624" y="7264"/>
                  </a:lnTo>
                  <a:lnTo>
                    <a:pt x="54143" y="7864"/>
                  </a:lnTo>
                  <a:lnTo>
                    <a:pt x="54203" y="7864"/>
                  </a:lnTo>
                  <a:lnTo>
                    <a:pt x="54203" y="7804"/>
                  </a:lnTo>
                  <a:lnTo>
                    <a:pt x="54624" y="7444"/>
                  </a:lnTo>
                  <a:lnTo>
                    <a:pt x="55104" y="7084"/>
                  </a:lnTo>
                  <a:lnTo>
                    <a:pt x="55524" y="6844"/>
                  </a:lnTo>
                  <a:lnTo>
                    <a:pt x="55884" y="6664"/>
                  </a:lnTo>
                  <a:lnTo>
                    <a:pt x="55944" y="6604"/>
                  </a:lnTo>
                  <a:lnTo>
                    <a:pt x="56064" y="6544"/>
                  </a:lnTo>
                  <a:lnTo>
                    <a:pt x="54143" y="5343"/>
                  </a:lnTo>
                  <a:lnTo>
                    <a:pt x="52222" y="4263"/>
                  </a:lnTo>
                  <a:lnTo>
                    <a:pt x="50182" y="3242"/>
                  </a:lnTo>
                  <a:lnTo>
                    <a:pt x="48081" y="2402"/>
                  </a:lnTo>
                  <a:lnTo>
                    <a:pt x="46640" y="1862"/>
                  </a:lnTo>
                  <a:lnTo>
                    <a:pt x="45139" y="1442"/>
                  </a:lnTo>
                  <a:lnTo>
                    <a:pt x="43639" y="1021"/>
                  </a:lnTo>
                  <a:lnTo>
                    <a:pt x="42138" y="661"/>
                  </a:lnTo>
                  <a:lnTo>
                    <a:pt x="40577" y="421"/>
                  </a:lnTo>
                  <a:lnTo>
                    <a:pt x="39017" y="181"/>
                  </a:lnTo>
                  <a:lnTo>
                    <a:pt x="37396" y="61"/>
                  </a:lnTo>
                  <a:lnTo>
                    <a:pt x="35775"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2"/>
            <p:cNvSpPr/>
            <p:nvPr/>
          </p:nvSpPr>
          <p:spPr>
            <a:xfrm>
              <a:off x="1079575" y="5220250"/>
              <a:ext cx="94550" cy="43550"/>
            </a:xfrm>
            <a:custGeom>
              <a:rect b="b" l="l" r="r" t="t"/>
              <a:pathLst>
                <a:path extrusionOk="0" h="1742" w="3782">
                  <a:moveTo>
                    <a:pt x="0" y="1"/>
                  </a:moveTo>
                  <a:lnTo>
                    <a:pt x="720" y="1741"/>
                  </a:lnTo>
                  <a:lnTo>
                    <a:pt x="3422" y="1741"/>
                  </a:lnTo>
                  <a:lnTo>
                    <a:pt x="378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1036050" y="4600475"/>
              <a:ext cx="253625" cy="106575"/>
            </a:xfrm>
            <a:custGeom>
              <a:rect b="b" l="l" r="r" t="t"/>
              <a:pathLst>
                <a:path extrusionOk="0" h="4263" w="10145">
                  <a:moveTo>
                    <a:pt x="7197" y="3896"/>
                  </a:moveTo>
                  <a:lnTo>
                    <a:pt x="7204" y="3903"/>
                  </a:lnTo>
                  <a:lnTo>
                    <a:pt x="7264" y="3903"/>
                  </a:lnTo>
                  <a:lnTo>
                    <a:pt x="7197" y="3896"/>
                  </a:lnTo>
                  <a:close/>
                  <a:moveTo>
                    <a:pt x="3062" y="1"/>
                  </a:moveTo>
                  <a:lnTo>
                    <a:pt x="2582" y="61"/>
                  </a:lnTo>
                  <a:lnTo>
                    <a:pt x="2161" y="121"/>
                  </a:lnTo>
                  <a:lnTo>
                    <a:pt x="1561" y="301"/>
                  </a:lnTo>
                  <a:lnTo>
                    <a:pt x="1021" y="541"/>
                  </a:lnTo>
                  <a:lnTo>
                    <a:pt x="961" y="601"/>
                  </a:lnTo>
                  <a:lnTo>
                    <a:pt x="421" y="2402"/>
                  </a:lnTo>
                  <a:lnTo>
                    <a:pt x="0" y="4263"/>
                  </a:lnTo>
                  <a:lnTo>
                    <a:pt x="60" y="4143"/>
                  </a:lnTo>
                  <a:lnTo>
                    <a:pt x="2942" y="4143"/>
                  </a:lnTo>
                  <a:lnTo>
                    <a:pt x="2642" y="3963"/>
                  </a:lnTo>
                  <a:lnTo>
                    <a:pt x="2461" y="3903"/>
                  </a:lnTo>
                  <a:lnTo>
                    <a:pt x="2341" y="3783"/>
                  </a:lnTo>
                  <a:lnTo>
                    <a:pt x="2281" y="3723"/>
                  </a:lnTo>
                  <a:lnTo>
                    <a:pt x="2401" y="3783"/>
                  </a:lnTo>
                  <a:lnTo>
                    <a:pt x="2522" y="3843"/>
                  </a:lnTo>
                  <a:lnTo>
                    <a:pt x="2702" y="3903"/>
                  </a:lnTo>
                  <a:lnTo>
                    <a:pt x="3002" y="3963"/>
                  </a:lnTo>
                  <a:lnTo>
                    <a:pt x="3362" y="4083"/>
                  </a:lnTo>
                  <a:lnTo>
                    <a:pt x="3782" y="4083"/>
                  </a:lnTo>
                  <a:lnTo>
                    <a:pt x="4082" y="4143"/>
                  </a:lnTo>
                  <a:lnTo>
                    <a:pt x="7144" y="4143"/>
                  </a:lnTo>
                  <a:lnTo>
                    <a:pt x="6663" y="3903"/>
                  </a:lnTo>
                  <a:lnTo>
                    <a:pt x="6423" y="3843"/>
                  </a:lnTo>
                  <a:lnTo>
                    <a:pt x="6663" y="3843"/>
                  </a:lnTo>
                  <a:lnTo>
                    <a:pt x="7197" y="3896"/>
                  </a:lnTo>
                  <a:lnTo>
                    <a:pt x="7197" y="3896"/>
                  </a:lnTo>
                  <a:lnTo>
                    <a:pt x="7144" y="3843"/>
                  </a:lnTo>
                  <a:lnTo>
                    <a:pt x="7204" y="3843"/>
                  </a:lnTo>
                  <a:lnTo>
                    <a:pt x="7444" y="3903"/>
                  </a:lnTo>
                  <a:lnTo>
                    <a:pt x="7744" y="3963"/>
                  </a:lnTo>
                  <a:lnTo>
                    <a:pt x="8164" y="4083"/>
                  </a:lnTo>
                  <a:lnTo>
                    <a:pt x="8224" y="4143"/>
                  </a:lnTo>
                  <a:lnTo>
                    <a:pt x="8344" y="4143"/>
                  </a:lnTo>
                  <a:lnTo>
                    <a:pt x="7864" y="3663"/>
                  </a:lnTo>
                  <a:lnTo>
                    <a:pt x="7744" y="3482"/>
                  </a:lnTo>
                  <a:lnTo>
                    <a:pt x="7984" y="3663"/>
                  </a:lnTo>
                  <a:lnTo>
                    <a:pt x="8164" y="3602"/>
                  </a:lnTo>
                  <a:lnTo>
                    <a:pt x="8884" y="3542"/>
                  </a:lnTo>
                  <a:lnTo>
                    <a:pt x="9725" y="3602"/>
                  </a:lnTo>
                  <a:lnTo>
                    <a:pt x="10145" y="3663"/>
                  </a:lnTo>
                  <a:lnTo>
                    <a:pt x="10145" y="3663"/>
                  </a:lnTo>
                  <a:lnTo>
                    <a:pt x="10085" y="3602"/>
                  </a:lnTo>
                  <a:lnTo>
                    <a:pt x="9485" y="3542"/>
                  </a:lnTo>
                  <a:lnTo>
                    <a:pt x="9004" y="3422"/>
                  </a:lnTo>
                  <a:lnTo>
                    <a:pt x="8224" y="3362"/>
                  </a:lnTo>
                  <a:lnTo>
                    <a:pt x="7504" y="3302"/>
                  </a:lnTo>
                  <a:lnTo>
                    <a:pt x="7144" y="3302"/>
                  </a:lnTo>
                  <a:lnTo>
                    <a:pt x="7504" y="3242"/>
                  </a:lnTo>
                  <a:lnTo>
                    <a:pt x="8224" y="3182"/>
                  </a:lnTo>
                  <a:lnTo>
                    <a:pt x="9064" y="3242"/>
                  </a:lnTo>
                  <a:lnTo>
                    <a:pt x="8584" y="3122"/>
                  </a:lnTo>
                  <a:lnTo>
                    <a:pt x="7684" y="3002"/>
                  </a:lnTo>
                  <a:lnTo>
                    <a:pt x="6903" y="3002"/>
                  </a:lnTo>
                  <a:lnTo>
                    <a:pt x="6663" y="3122"/>
                  </a:lnTo>
                  <a:lnTo>
                    <a:pt x="6663" y="3122"/>
                  </a:lnTo>
                  <a:lnTo>
                    <a:pt x="6903" y="2942"/>
                  </a:lnTo>
                  <a:lnTo>
                    <a:pt x="7264" y="2882"/>
                  </a:lnTo>
                  <a:lnTo>
                    <a:pt x="8584" y="2882"/>
                  </a:lnTo>
                  <a:lnTo>
                    <a:pt x="9124" y="2942"/>
                  </a:lnTo>
                  <a:lnTo>
                    <a:pt x="8944" y="2822"/>
                  </a:lnTo>
                  <a:lnTo>
                    <a:pt x="8764" y="2822"/>
                  </a:lnTo>
                  <a:lnTo>
                    <a:pt x="7984" y="2762"/>
                  </a:lnTo>
                  <a:lnTo>
                    <a:pt x="7804" y="2762"/>
                  </a:lnTo>
                  <a:lnTo>
                    <a:pt x="7444" y="2702"/>
                  </a:lnTo>
                  <a:lnTo>
                    <a:pt x="7023" y="2762"/>
                  </a:lnTo>
                  <a:lnTo>
                    <a:pt x="6603" y="2762"/>
                  </a:lnTo>
                  <a:lnTo>
                    <a:pt x="6183" y="2882"/>
                  </a:lnTo>
                  <a:lnTo>
                    <a:pt x="5823" y="3002"/>
                  </a:lnTo>
                  <a:lnTo>
                    <a:pt x="5523" y="3062"/>
                  </a:lnTo>
                  <a:lnTo>
                    <a:pt x="5523" y="3062"/>
                  </a:lnTo>
                  <a:lnTo>
                    <a:pt x="5763" y="2942"/>
                  </a:lnTo>
                  <a:lnTo>
                    <a:pt x="6123" y="2822"/>
                  </a:lnTo>
                  <a:lnTo>
                    <a:pt x="6543" y="2642"/>
                  </a:lnTo>
                  <a:lnTo>
                    <a:pt x="7023" y="2522"/>
                  </a:lnTo>
                  <a:lnTo>
                    <a:pt x="7264" y="2462"/>
                  </a:lnTo>
                  <a:lnTo>
                    <a:pt x="6843" y="2462"/>
                  </a:lnTo>
                  <a:lnTo>
                    <a:pt x="6123" y="2522"/>
                  </a:lnTo>
                  <a:lnTo>
                    <a:pt x="6063" y="2522"/>
                  </a:lnTo>
                  <a:lnTo>
                    <a:pt x="5403" y="2702"/>
                  </a:lnTo>
                  <a:lnTo>
                    <a:pt x="5163" y="2762"/>
                  </a:lnTo>
                  <a:lnTo>
                    <a:pt x="5163" y="2762"/>
                  </a:lnTo>
                  <a:lnTo>
                    <a:pt x="5343" y="2642"/>
                  </a:lnTo>
                  <a:lnTo>
                    <a:pt x="6063" y="2342"/>
                  </a:lnTo>
                  <a:lnTo>
                    <a:pt x="6423" y="2282"/>
                  </a:lnTo>
                  <a:lnTo>
                    <a:pt x="6783" y="2222"/>
                  </a:lnTo>
                  <a:lnTo>
                    <a:pt x="6903" y="2162"/>
                  </a:lnTo>
                  <a:lnTo>
                    <a:pt x="7264" y="2102"/>
                  </a:lnTo>
                  <a:lnTo>
                    <a:pt x="7083" y="2042"/>
                  </a:lnTo>
                  <a:lnTo>
                    <a:pt x="6843" y="2042"/>
                  </a:lnTo>
                  <a:lnTo>
                    <a:pt x="6543" y="1982"/>
                  </a:lnTo>
                  <a:lnTo>
                    <a:pt x="6243" y="2042"/>
                  </a:lnTo>
                  <a:lnTo>
                    <a:pt x="6003" y="2042"/>
                  </a:lnTo>
                  <a:lnTo>
                    <a:pt x="5763" y="2162"/>
                  </a:lnTo>
                  <a:lnTo>
                    <a:pt x="5643" y="2162"/>
                  </a:lnTo>
                  <a:lnTo>
                    <a:pt x="5703" y="2102"/>
                  </a:lnTo>
                  <a:lnTo>
                    <a:pt x="5943" y="2042"/>
                  </a:lnTo>
                  <a:lnTo>
                    <a:pt x="6063" y="1982"/>
                  </a:lnTo>
                  <a:lnTo>
                    <a:pt x="5883" y="1982"/>
                  </a:lnTo>
                  <a:lnTo>
                    <a:pt x="5583" y="2042"/>
                  </a:lnTo>
                  <a:lnTo>
                    <a:pt x="5283" y="2102"/>
                  </a:lnTo>
                  <a:lnTo>
                    <a:pt x="5103" y="2162"/>
                  </a:lnTo>
                  <a:lnTo>
                    <a:pt x="5283" y="2042"/>
                  </a:lnTo>
                  <a:lnTo>
                    <a:pt x="5523" y="1922"/>
                  </a:lnTo>
                  <a:lnTo>
                    <a:pt x="5823" y="1862"/>
                  </a:lnTo>
                  <a:lnTo>
                    <a:pt x="5883" y="1862"/>
                  </a:lnTo>
                  <a:lnTo>
                    <a:pt x="5943" y="1802"/>
                  </a:lnTo>
                  <a:lnTo>
                    <a:pt x="6243" y="1742"/>
                  </a:lnTo>
                  <a:lnTo>
                    <a:pt x="6543" y="1682"/>
                  </a:lnTo>
                  <a:lnTo>
                    <a:pt x="6903" y="1682"/>
                  </a:lnTo>
                  <a:lnTo>
                    <a:pt x="6483" y="1622"/>
                  </a:lnTo>
                  <a:lnTo>
                    <a:pt x="5763" y="1622"/>
                  </a:lnTo>
                  <a:lnTo>
                    <a:pt x="5103" y="1682"/>
                  </a:lnTo>
                  <a:lnTo>
                    <a:pt x="4863" y="1742"/>
                  </a:lnTo>
                  <a:lnTo>
                    <a:pt x="5103" y="1622"/>
                  </a:lnTo>
                  <a:lnTo>
                    <a:pt x="5763" y="1502"/>
                  </a:lnTo>
                  <a:lnTo>
                    <a:pt x="6123" y="1442"/>
                  </a:lnTo>
                  <a:lnTo>
                    <a:pt x="5463" y="1322"/>
                  </a:lnTo>
                  <a:lnTo>
                    <a:pt x="5103" y="1261"/>
                  </a:lnTo>
                  <a:lnTo>
                    <a:pt x="6003" y="1261"/>
                  </a:lnTo>
                  <a:lnTo>
                    <a:pt x="5643" y="1201"/>
                  </a:lnTo>
                  <a:lnTo>
                    <a:pt x="4382" y="1201"/>
                  </a:lnTo>
                  <a:lnTo>
                    <a:pt x="4562" y="1141"/>
                  </a:lnTo>
                  <a:lnTo>
                    <a:pt x="5043" y="1021"/>
                  </a:lnTo>
                  <a:lnTo>
                    <a:pt x="5103" y="1021"/>
                  </a:lnTo>
                  <a:lnTo>
                    <a:pt x="5163" y="961"/>
                  </a:lnTo>
                  <a:lnTo>
                    <a:pt x="4803" y="961"/>
                  </a:lnTo>
                  <a:lnTo>
                    <a:pt x="4382" y="1021"/>
                  </a:lnTo>
                  <a:lnTo>
                    <a:pt x="3842" y="1201"/>
                  </a:lnTo>
                  <a:lnTo>
                    <a:pt x="3722" y="1261"/>
                  </a:lnTo>
                  <a:lnTo>
                    <a:pt x="3662" y="1261"/>
                  </a:lnTo>
                  <a:lnTo>
                    <a:pt x="3842" y="1141"/>
                  </a:lnTo>
                  <a:lnTo>
                    <a:pt x="4322" y="901"/>
                  </a:lnTo>
                  <a:lnTo>
                    <a:pt x="4803" y="781"/>
                  </a:lnTo>
                  <a:lnTo>
                    <a:pt x="5163" y="721"/>
                  </a:lnTo>
                  <a:lnTo>
                    <a:pt x="4923" y="721"/>
                  </a:lnTo>
                  <a:lnTo>
                    <a:pt x="4022" y="661"/>
                  </a:lnTo>
                  <a:lnTo>
                    <a:pt x="3902" y="661"/>
                  </a:lnTo>
                  <a:lnTo>
                    <a:pt x="3602" y="721"/>
                  </a:lnTo>
                  <a:lnTo>
                    <a:pt x="3362" y="781"/>
                  </a:lnTo>
                  <a:lnTo>
                    <a:pt x="3182" y="901"/>
                  </a:lnTo>
                  <a:lnTo>
                    <a:pt x="3122" y="901"/>
                  </a:lnTo>
                  <a:lnTo>
                    <a:pt x="3182" y="841"/>
                  </a:lnTo>
                  <a:lnTo>
                    <a:pt x="3302" y="721"/>
                  </a:lnTo>
                  <a:lnTo>
                    <a:pt x="3602" y="601"/>
                  </a:lnTo>
                  <a:lnTo>
                    <a:pt x="3902" y="541"/>
                  </a:lnTo>
                  <a:lnTo>
                    <a:pt x="4082" y="541"/>
                  </a:lnTo>
                  <a:lnTo>
                    <a:pt x="4803" y="421"/>
                  </a:lnTo>
                  <a:lnTo>
                    <a:pt x="4322" y="301"/>
                  </a:lnTo>
                  <a:lnTo>
                    <a:pt x="4022" y="301"/>
                  </a:lnTo>
                  <a:lnTo>
                    <a:pt x="3662" y="361"/>
                  </a:lnTo>
                  <a:lnTo>
                    <a:pt x="3062" y="481"/>
                  </a:lnTo>
                  <a:lnTo>
                    <a:pt x="2522" y="721"/>
                  </a:lnTo>
                  <a:lnTo>
                    <a:pt x="2341" y="781"/>
                  </a:lnTo>
                  <a:lnTo>
                    <a:pt x="2522" y="661"/>
                  </a:lnTo>
                  <a:lnTo>
                    <a:pt x="3002" y="361"/>
                  </a:lnTo>
                  <a:lnTo>
                    <a:pt x="3362" y="241"/>
                  </a:lnTo>
                  <a:lnTo>
                    <a:pt x="3662" y="121"/>
                  </a:lnTo>
                  <a:lnTo>
                    <a:pt x="3422" y="61"/>
                  </a:lnTo>
                  <a:lnTo>
                    <a:pt x="3182" y="181"/>
                  </a:lnTo>
                  <a:lnTo>
                    <a:pt x="2762" y="361"/>
                  </a:lnTo>
                  <a:lnTo>
                    <a:pt x="2461" y="481"/>
                  </a:lnTo>
                  <a:lnTo>
                    <a:pt x="1921" y="661"/>
                  </a:lnTo>
                  <a:lnTo>
                    <a:pt x="1441" y="961"/>
                  </a:lnTo>
                  <a:lnTo>
                    <a:pt x="1321" y="1081"/>
                  </a:lnTo>
                  <a:lnTo>
                    <a:pt x="1261" y="1081"/>
                  </a:lnTo>
                  <a:lnTo>
                    <a:pt x="1261" y="1021"/>
                  </a:lnTo>
                  <a:lnTo>
                    <a:pt x="1381" y="901"/>
                  </a:lnTo>
                  <a:lnTo>
                    <a:pt x="1861" y="541"/>
                  </a:lnTo>
                  <a:lnTo>
                    <a:pt x="2341" y="241"/>
                  </a:lnTo>
                  <a:lnTo>
                    <a:pt x="2702" y="121"/>
                  </a:lnTo>
                  <a:lnTo>
                    <a:pt x="2942" y="61"/>
                  </a:lnTo>
                  <a:lnTo>
                    <a:pt x="318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1067550" y="4588475"/>
              <a:ext cx="9050" cy="3025"/>
            </a:xfrm>
            <a:custGeom>
              <a:rect b="b" l="l" r="r" t="t"/>
              <a:pathLst>
                <a:path extrusionOk="0" h="121" w="362">
                  <a:moveTo>
                    <a:pt x="1" y="1"/>
                  </a:moveTo>
                  <a:lnTo>
                    <a:pt x="1" y="121"/>
                  </a:lnTo>
                  <a:lnTo>
                    <a:pt x="181" y="121"/>
                  </a:lnTo>
                  <a:lnTo>
                    <a:pt x="361" y="6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1126075" y="5322300"/>
              <a:ext cx="30050" cy="43550"/>
            </a:xfrm>
            <a:custGeom>
              <a:rect b="b" l="l" r="r" t="t"/>
              <a:pathLst>
                <a:path extrusionOk="0" h="1742" w="1202">
                  <a:moveTo>
                    <a:pt x="1" y="0"/>
                  </a:moveTo>
                  <a:lnTo>
                    <a:pt x="961" y="1741"/>
                  </a:lnTo>
                  <a:lnTo>
                    <a:pt x="120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1060050" y="4595975"/>
              <a:ext cx="31550" cy="18050"/>
            </a:xfrm>
            <a:custGeom>
              <a:rect b="b" l="l" r="r" t="t"/>
              <a:pathLst>
                <a:path extrusionOk="0" h="722" w="1262">
                  <a:moveTo>
                    <a:pt x="1021" y="1"/>
                  </a:moveTo>
                  <a:lnTo>
                    <a:pt x="541" y="61"/>
                  </a:lnTo>
                  <a:lnTo>
                    <a:pt x="241" y="121"/>
                  </a:lnTo>
                  <a:lnTo>
                    <a:pt x="181" y="121"/>
                  </a:lnTo>
                  <a:lnTo>
                    <a:pt x="1" y="721"/>
                  </a:lnTo>
                  <a:lnTo>
                    <a:pt x="1" y="721"/>
                  </a:lnTo>
                  <a:lnTo>
                    <a:pt x="61" y="661"/>
                  </a:lnTo>
                  <a:lnTo>
                    <a:pt x="541" y="361"/>
                  </a:lnTo>
                  <a:lnTo>
                    <a:pt x="1141" y="61"/>
                  </a:lnTo>
                  <a:lnTo>
                    <a:pt x="12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2188550" y="4621500"/>
              <a:ext cx="3025" cy="10525"/>
            </a:xfrm>
            <a:custGeom>
              <a:rect b="b" l="l" r="r" t="t"/>
              <a:pathLst>
                <a:path extrusionOk="0" h="421" w="121">
                  <a:moveTo>
                    <a:pt x="120" y="0"/>
                  </a:moveTo>
                  <a:lnTo>
                    <a:pt x="0" y="60"/>
                  </a:lnTo>
                  <a:lnTo>
                    <a:pt x="0" y="120"/>
                  </a:lnTo>
                  <a:lnTo>
                    <a:pt x="0" y="420"/>
                  </a:lnTo>
                  <a:lnTo>
                    <a:pt x="60" y="420"/>
                  </a:lnTo>
                  <a:lnTo>
                    <a:pt x="120" y="120"/>
                  </a:lnTo>
                  <a:lnTo>
                    <a:pt x="120" y="6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2245575" y="4574975"/>
              <a:ext cx="13525" cy="12025"/>
            </a:xfrm>
            <a:custGeom>
              <a:rect b="b" l="l" r="r" t="t"/>
              <a:pathLst>
                <a:path extrusionOk="0" h="481" w="541">
                  <a:moveTo>
                    <a:pt x="360" y="1"/>
                  </a:moveTo>
                  <a:lnTo>
                    <a:pt x="60" y="241"/>
                  </a:lnTo>
                  <a:lnTo>
                    <a:pt x="0" y="241"/>
                  </a:lnTo>
                  <a:lnTo>
                    <a:pt x="300" y="421"/>
                  </a:lnTo>
                  <a:lnTo>
                    <a:pt x="360" y="481"/>
                  </a:lnTo>
                  <a:lnTo>
                    <a:pt x="480" y="301"/>
                  </a:lnTo>
                  <a:lnTo>
                    <a:pt x="540" y="241"/>
                  </a:lnTo>
                  <a:lnTo>
                    <a:pt x="3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2232050" y="4561475"/>
              <a:ext cx="1525" cy="1525"/>
            </a:xfrm>
            <a:custGeom>
              <a:rect b="b" l="l" r="r" t="t"/>
              <a:pathLst>
                <a:path extrusionOk="0" h="61" w="61">
                  <a:moveTo>
                    <a:pt x="1" y="0"/>
                  </a:moveTo>
                  <a:lnTo>
                    <a:pt x="1" y="60"/>
                  </a:lnTo>
                  <a:lnTo>
                    <a:pt x="6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2193050" y="4559975"/>
              <a:ext cx="25" cy="1525"/>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2209550" y="4632000"/>
              <a:ext cx="1525" cy="4525"/>
            </a:xfrm>
            <a:custGeom>
              <a:rect b="b" l="l" r="r" t="t"/>
              <a:pathLst>
                <a:path extrusionOk="0" h="181" w="61">
                  <a:moveTo>
                    <a:pt x="1" y="0"/>
                  </a:moveTo>
                  <a:lnTo>
                    <a:pt x="1" y="61"/>
                  </a:lnTo>
                  <a:lnTo>
                    <a:pt x="1" y="181"/>
                  </a:lnTo>
                  <a:lnTo>
                    <a:pt x="61" y="181"/>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2181050" y="4623000"/>
              <a:ext cx="3025" cy="7525"/>
            </a:xfrm>
            <a:custGeom>
              <a:rect b="b" l="l" r="r" t="t"/>
              <a:pathLst>
                <a:path extrusionOk="0" h="301" w="121">
                  <a:moveTo>
                    <a:pt x="0" y="0"/>
                  </a:moveTo>
                  <a:lnTo>
                    <a:pt x="0" y="300"/>
                  </a:lnTo>
                  <a:lnTo>
                    <a:pt x="120" y="300"/>
                  </a:lnTo>
                  <a:lnTo>
                    <a:pt x="120" y="6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2182550" y="4612500"/>
              <a:ext cx="1525" cy="1525"/>
            </a:xfrm>
            <a:custGeom>
              <a:rect b="b" l="l" r="r" t="t"/>
              <a:pathLst>
                <a:path extrusionOk="0" h="61" w="61">
                  <a:moveTo>
                    <a:pt x="60" y="0"/>
                  </a:moveTo>
                  <a:lnTo>
                    <a:pt x="0" y="60"/>
                  </a:lnTo>
                  <a:lnTo>
                    <a:pt x="6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2229050" y="4562975"/>
              <a:ext cx="25550" cy="15025"/>
            </a:xfrm>
            <a:custGeom>
              <a:rect b="b" l="l" r="r" t="t"/>
              <a:pathLst>
                <a:path extrusionOk="0" h="601" w="1022">
                  <a:moveTo>
                    <a:pt x="61" y="0"/>
                  </a:moveTo>
                  <a:lnTo>
                    <a:pt x="1" y="60"/>
                  </a:lnTo>
                  <a:lnTo>
                    <a:pt x="1" y="180"/>
                  </a:lnTo>
                  <a:lnTo>
                    <a:pt x="601" y="601"/>
                  </a:lnTo>
                  <a:lnTo>
                    <a:pt x="661" y="601"/>
                  </a:lnTo>
                  <a:lnTo>
                    <a:pt x="1021" y="481"/>
                  </a:lnTo>
                  <a:lnTo>
                    <a:pt x="961" y="420"/>
                  </a:lnTo>
                  <a:lnTo>
                    <a:pt x="721" y="30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2188550" y="4608000"/>
              <a:ext cx="3025" cy="7525"/>
            </a:xfrm>
            <a:custGeom>
              <a:rect b="b" l="l" r="r" t="t"/>
              <a:pathLst>
                <a:path extrusionOk="0" h="301" w="121">
                  <a:moveTo>
                    <a:pt x="60" y="0"/>
                  </a:moveTo>
                  <a:lnTo>
                    <a:pt x="0" y="240"/>
                  </a:lnTo>
                  <a:lnTo>
                    <a:pt x="120" y="30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a:off x="2191550" y="4603500"/>
              <a:ext cx="1525" cy="1525"/>
            </a:xfrm>
            <a:custGeom>
              <a:rect b="b" l="l" r="r" t="t"/>
              <a:pathLst>
                <a:path extrusionOk="0" h="61" w="61">
                  <a:moveTo>
                    <a:pt x="0" y="0"/>
                  </a:moveTo>
                  <a:lnTo>
                    <a:pt x="0" y="60"/>
                  </a:lnTo>
                  <a:lnTo>
                    <a:pt x="6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2194550" y="4588475"/>
              <a:ext cx="4525" cy="10525"/>
            </a:xfrm>
            <a:custGeom>
              <a:rect b="b" l="l" r="r" t="t"/>
              <a:pathLst>
                <a:path extrusionOk="0" h="421" w="181">
                  <a:moveTo>
                    <a:pt x="60" y="1"/>
                  </a:moveTo>
                  <a:lnTo>
                    <a:pt x="60" y="121"/>
                  </a:lnTo>
                  <a:lnTo>
                    <a:pt x="0" y="301"/>
                  </a:lnTo>
                  <a:lnTo>
                    <a:pt x="0" y="361"/>
                  </a:lnTo>
                  <a:lnTo>
                    <a:pt x="60" y="421"/>
                  </a:lnTo>
                  <a:lnTo>
                    <a:pt x="180" y="24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2178050" y="4603500"/>
              <a:ext cx="25" cy="0"/>
            </a:xfrm>
            <a:custGeom>
              <a:rect b="b" l="l" r="r" t="t"/>
              <a:pathLst>
                <a:path extrusionOk="0" h="0" w="1">
                  <a:moveTo>
                    <a:pt x="0" y="0"/>
                  </a:moveTo>
                  <a:lnTo>
                    <a:pt x="0" y="0"/>
                  </a:ln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p:nvPr/>
          </p:nvSpPr>
          <p:spPr>
            <a:xfrm>
              <a:off x="2178050" y="4586975"/>
              <a:ext cx="3025" cy="7525"/>
            </a:xfrm>
            <a:custGeom>
              <a:rect b="b" l="l" r="r" t="t"/>
              <a:pathLst>
                <a:path extrusionOk="0" h="301" w="121">
                  <a:moveTo>
                    <a:pt x="120" y="1"/>
                  </a:moveTo>
                  <a:lnTo>
                    <a:pt x="0" y="301"/>
                  </a:lnTo>
                  <a:lnTo>
                    <a:pt x="60" y="30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p:nvPr/>
          </p:nvSpPr>
          <p:spPr>
            <a:xfrm>
              <a:off x="2158525" y="4553975"/>
              <a:ext cx="3025" cy="1525"/>
            </a:xfrm>
            <a:custGeom>
              <a:rect b="b" l="l" r="r" t="t"/>
              <a:pathLst>
                <a:path extrusionOk="0" h="61" w="121">
                  <a:moveTo>
                    <a:pt x="1" y="0"/>
                  </a:moveTo>
                  <a:lnTo>
                    <a:pt x="121" y="60"/>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p:nvPr/>
          </p:nvSpPr>
          <p:spPr>
            <a:xfrm>
              <a:off x="2128525" y="4605000"/>
              <a:ext cx="3025" cy="1525"/>
            </a:xfrm>
            <a:custGeom>
              <a:rect b="b" l="l" r="r" t="t"/>
              <a:pathLst>
                <a:path extrusionOk="0" h="61" w="121">
                  <a:moveTo>
                    <a:pt x="0" y="0"/>
                  </a:moveTo>
                  <a:lnTo>
                    <a:pt x="0" y="60"/>
                  </a:lnTo>
                  <a:lnTo>
                    <a:pt x="120" y="6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a:off x="2121025" y="4433925"/>
              <a:ext cx="10525" cy="7525"/>
            </a:xfrm>
            <a:custGeom>
              <a:rect b="b" l="l" r="r" t="t"/>
              <a:pathLst>
                <a:path extrusionOk="0" h="301" w="421">
                  <a:moveTo>
                    <a:pt x="60" y="0"/>
                  </a:moveTo>
                  <a:lnTo>
                    <a:pt x="0" y="300"/>
                  </a:lnTo>
                  <a:lnTo>
                    <a:pt x="420" y="240"/>
                  </a:lnTo>
                  <a:lnTo>
                    <a:pt x="42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p:nvPr/>
          </p:nvSpPr>
          <p:spPr>
            <a:xfrm>
              <a:off x="2227550" y="4558475"/>
              <a:ext cx="3025" cy="4525"/>
            </a:xfrm>
            <a:custGeom>
              <a:rect b="b" l="l" r="r" t="t"/>
              <a:pathLst>
                <a:path extrusionOk="0" h="181" w="121">
                  <a:moveTo>
                    <a:pt x="1" y="0"/>
                  </a:moveTo>
                  <a:lnTo>
                    <a:pt x="61" y="180"/>
                  </a:lnTo>
                  <a:lnTo>
                    <a:pt x="12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p:nvPr/>
          </p:nvSpPr>
          <p:spPr>
            <a:xfrm>
              <a:off x="2181050" y="4636500"/>
              <a:ext cx="4525" cy="1525"/>
            </a:xfrm>
            <a:custGeom>
              <a:rect b="b" l="l" r="r" t="t"/>
              <a:pathLst>
                <a:path extrusionOk="0" h="61" w="181">
                  <a:moveTo>
                    <a:pt x="180" y="1"/>
                  </a:moveTo>
                  <a:lnTo>
                    <a:pt x="0" y="61"/>
                  </a:lnTo>
                  <a:lnTo>
                    <a:pt x="180" y="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2152525" y="4906625"/>
              <a:ext cx="10525" cy="18025"/>
            </a:xfrm>
            <a:custGeom>
              <a:rect b="b" l="l" r="r" t="t"/>
              <a:pathLst>
                <a:path extrusionOk="0" h="721" w="421">
                  <a:moveTo>
                    <a:pt x="121" y="0"/>
                  </a:moveTo>
                  <a:lnTo>
                    <a:pt x="1" y="480"/>
                  </a:lnTo>
                  <a:lnTo>
                    <a:pt x="1" y="721"/>
                  </a:lnTo>
                  <a:lnTo>
                    <a:pt x="421" y="721"/>
                  </a:lnTo>
                  <a:lnTo>
                    <a:pt x="301" y="540"/>
                  </a:lnTo>
                  <a:lnTo>
                    <a:pt x="121" y="120"/>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2172025" y="4908125"/>
              <a:ext cx="9050" cy="16525"/>
            </a:xfrm>
            <a:custGeom>
              <a:rect b="b" l="l" r="r" t="t"/>
              <a:pathLst>
                <a:path extrusionOk="0" h="661" w="362">
                  <a:moveTo>
                    <a:pt x="1" y="0"/>
                  </a:moveTo>
                  <a:lnTo>
                    <a:pt x="61" y="240"/>
                  </a:lnTo>
                  <a:lnTo>
                    <a:pt x="121" y="661"/>
                  </a:lnTo>
                  <a:lnTo>
                    <a:pt x="361" y="661"/>
                  </a:lnTo>
                  <a:lnTo>
                    <a:pt x="301" y="540"/>
                  </a:lnTo>
                  <a:lnTo>
                    <a:pt x="61" y="12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2352125" y="4833075"/>
              <a:ext cx="21025" cy="30050"/>
            </a:xfrm>
            <a:custGeom>
              <a:rect b="b" l="l" r="r" t="t"/>
              <a:pathLst>
                <a:path extrusionOk="0" h="1202" w="841">
                  <a:moveTo>
                    <a:pt x="0" y="1"/>
                  </a:moveTo>
                  <a:lnTo>
                    <a:pt x="180" y="421"/>
                  </a:lnTo>
                  <a:lnTo>
                    <a:pt x="480" y="1081"/>
                  </a:lnTo>
                  <a:lnTo>
                    <a:pt x="600" y="1201"/>
                  </a:lnTo>
                  <a:lnTo>
                    <a:pt x="840" y="1201"/>
                  </a:lnTo>
                  <a:lnTo>
                    <a:pt x="600" y="841"/>
                  </a:lnTo>
                  <a:lnTo>
                    <a:pt x="480" y="541"/>
                  </a:lnTo>
                  <a:lnTo>
                    <a:pt x="480" y="24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2335600" y="4798575"/>
              <a:ext cx="27050" cy="12025"/>
            </a:xfrm>
            <a:custGeom>
              <a:rect b="b" l="l" r="r" t="t"/>
              <a:pathLst>
                <a:path extrusionOk="0" h="481" w="1082">
                  <a:moveTo>
                    <a:pt x="1" y="0"/>
                  </a:moveTo>
                  <a:lnTo>
                    <a:pt x="361" y="421"/>
                  </a:lnTo>
                  <a:lnTo>
                    <a:pt x="421" y="481"/>
                  </a:lnTo>
                  <a:lnTo>
                    <a:pt x="1081" y="481"/>
                  </a:lnTo>
                  <a:lnTo>
                    <a:pt x="961" y="421"/>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2112000" y="4887100"/>
              <a:ext cx="9050" cy="37550"/>
            </a:xfrm>
            <a:custGeom>
              <a:rect b="b" l="l" r="r" t="t"/>
              <a:pathLst>
                <a:path extrusionOk="0" h="1502" w="362">
                  <a:moveTo>
                    <a:pt x="121" y="1"/>
                  </a:moveTo>
                  <a:lnTo>
                    <a:pt x="61" y="481"/>
                  </a:lnTo>
                  <a:lnTo>
                    <a:pt x="1" y="1201"/>
                  </a:lnTo>
                  <a:lnTo>
                    <a:pt x="61" y="1502"/>
                  </a:lnTo>
                  <a:lnTo>
                    <a:pt x="361" y="1502"/>
                  </a:lnTo>
                  <a:lnTo>
                    <a:pt x="301" y="661"/>
                  </a:lnTo>
                  <a:lnTo>
                    <a:pt x="24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2143525" y="4914125"/>
              <a:ext cx="3025" cy="10525"/>
            </a:xfrm>
            <a:custGeom>
              <a:rect b="b" l="l" r="r" t="t"/>
              <a:pathLst>
                <a:path extrusionOk="0" h="421" w="121">
                  <a:moveTo>
                    <a:pt x="0" y="0"/>
                  </a:moveTo>
                  <a:lnTo>
                    <a:pt x="0" y="421"/>
                  </a:lnTo>
                  <a:lnTo>
                    <a:pt x="120" y="421"/>
                  </a:lnTo>
                  <a:lnTo>
                    <a:pt x="60" y="24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2319100" y="4780575"/>
              <a:ext cx="3025" cy="1525"/>
            </a:xfrm>
            <a:custGeom>
              <a:rect b="b" l="l" r="r" t="t"/>
              <a:pathLst>
                <a:path extrusionOk="0" h="61" w="121">
                  <a:moveTo>
                    <a:pt x="0" y="0"/>
                  </a:moveTo>
                  <a:lnTo>
                    <a:pt x="12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2"/>
            <p:cNvSpPr/>
            <p:nvPr/>
          </p:nvSpPr>
          <p:spPr>
            <a:xfrm>
              <a:off x="2121025" y="4897625"/>
              <a:ext cx="13525" cy="27025"/>
            </a:xfrm>
            <a:custGeom>
              <a:rect b="b" l="l" r="r" t="t"/>
              <a:pathLst>
                <a:path extrusionOk="0" h="1081" w="541">
                  <a:moveTo>
                    <a:pt x="360" y="0"/>
                  </a:moveTo>
                  <a:lnTo>
                    <a:pt x="240" y="240"/>
                  </a:lnTo>
                  <a:lnTo>
                    <a:pt x="0" y="1081"/>
                  </a:lnTo>
                  <a:lnTo>
                    <a:pt x="540" y="1081"/>
                  </a:lnTo>
                  <a:lnTo>
                    <a:pt x="420" y="480"/>
                  </a:lnTo>
                  <a:lnTo>
                    <a:pt x="3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2188550" y="4636500"/>
              <a:ext cx="25" cy="1525"/>
            </a:xfrm>
            <a:custGeom>
              <a:rect b="b" l="l" r="r" t="t"/>
              <a:pathLst>
                <a:path extrusionOk="0" h="61" w="1">
                  <a:moveTo>
                    <a:pt x="0" y="1"/>
                  </a:moveTo>
                  <a:lnTo>
                    <a:pt x="0" y="1"/>
                  </a:lnTo>
                  <a:lnTo>
                    <a:pt x="0" y="1"/>
                  </a:lnTo>
                  <a:lnTo>
                    <a:pt x="0" y="1"/>
                  </a:lnTo>
                  <a:lnTo>
                    <a:pt x="0" y="61"/>
                  </a:lnTo>
                  <a:lnTo>
                    <a:pt x="0" y="6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2196050" y="4620000"/>
              <a:ext cx="4525" cy="12025"/>
            </a:xfrm>
            <a:custGeom>
              <a:rect b="b" l="l" r="r" t="t"/>
              <a:pathLst>
                <a:path extrusionOk="0" h="481" w="181">
                  <a:moveTo>
                    <a:pt x="180" y="0"/>
                  </a:moveTo>
                  <a:lnTo>
                    <a:pt x="60" y="300"/>
                  </a:lnTo>
                  <a:lnTo>
                    <a:pt x="0" y="300"/>
                  </a:lnTo>
                  <a:lnTo>
                    <a:pt x="0" y="420"/>
                  </a:lnTo>
                  <a:lnTo>
                    <a:pt x="0" y="480"/>
                  </a:lnTo>
                  <a:lnTo>
                    <a:pt x="60" y="480"/>
                  </a:lnTo>
                  <a:lnTo>
                    <a:pt x="180" y="240"/>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2316100" y="4798575"/>
              <a:ext cx="1525" cy="4525"/>
            </a:xfrm>
            <a:custGeom>
              <a:rect b="b" l="l" r="r" t="t"/>
              <a:pathLst>
                <a:path extrusionOk="0" h="181" w="61">
                  <a:moveTo>
                    <a:pt x="0" y="0"/>
                  </a:moveTo>
                  <a:lnTo>
                    <a:pt x="60" y="180"/>
                  </a:lnTo>
                  <a:lnTo>
                    <a:pt x="60" y="120"/>
                  </a:lnTo>
                  <a:lnTo>
                    <a:pt x="60" y="6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2113500" y="4520950"/>
              <a:ext cx="4525" cy="3025"/>
            </a:xfrm>
            <a:custGeom>
              <a:rect b="b" l="l" r="r" t="t"/>
              <a:pathLst>
                <a:path extrusionOk="0" h="121" w="181">
                  <a:moveTo>
                    <a:pt x="61" y="1"/>
                  </a:moveTo>
                  <a:lnTo>
                    <a:pt x="1" y="61"/>
                  </a:lnTo>
                  <a:lnTo>
                    <a:pt x="121" y="121"/>
                  </a:lnTo>
                  <a:lnTo>
                    <a:pt x="181" y="121"/>
                  </a:lnTo>
                  <a:lnTo>
                    <a:pt x="121" y="6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2124025" y="4529950"/>
              <a:ext cx="1525" cy="1525"/>
            </a:xfrm>
            <a:custGeom>
              <a:rect b="b" l="l" r="r" t="t"/>
              <a:pathLst>
                <a:path extrusionOk="0" h="61" w="61">
                  <a:moveTo>
                    <a:pt x="60" y="1"/>
                  </a:moveTo>
                  <a:lnTo>
                    <a:pt x="60" y="1"/>
                  </a:lnTo>
                  <a:lnTo>
                    <a:pt x="0" y="61"/>
                  </a:lnTo>
                  <a:lnTo>
                    <a:pt x="0" y="61"/>
                  </a:lnTo>
                  <a:lnTo>
                    <a:pt x="0" y="61"/>
                  </a:lnTo>
                  <a:lnTo>
                    <a:pt x="0" y="61"/>
                  </a:lnTo>
                  <a:lnTo>
                    <a:pt x="60" y="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2209550" y="4636500"/>
              <a:ext cx="3025" cy="9025"/>
            </a:xfrm>
            <a:custGeom>
              <a:rect b="b" l="l" r="r" t="t"/>
              <a:pathLst>
                <a:path extrusionOk="0" h="361" w="121">
                  <a:moveTo>
                    <a:pt x="61" y="1"/>
                  </a:moveTo>
                  <a:lnTo>
                    <a:pt x="1" y="61"/>
                  </a:lnTo>
                  <a:lnTo>
                    <a:pt x="1" y="361"/>
                  </a:lnTo>
                  <a:lnTo>
                    <a:pt x="121" y="241"/>
                  </a:lnTo>
                  <a:lnTo>
                    <a:pt x="121" y="12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2305600" y="4788075"/>
              <a:ext cx="3025" cy="10525"/>
            </a:xfrm>
            <a:custGeom>
              <a:rect b="b" l="l" r="r" t="t"/>
              <a:pathLst>
                <a:path extrusionOk="0" h="421" w="121">
                  <a:moveTo>
                    <a:pt x="0" y="0"/>
                  </a:moveTo>
                  <a:lnTo>
                    <a:pt x="60" y="420"/>
                  </a:lnTo>
                  <a:lnTo>
                    <a:pt x="120" y="18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2196050" y="4635000"/>
              <a:ext cx="1525" cy="25"/>
            </a:xfrm>
            <a:custGeom>
              <a:rect b="b" l="l" r="r" t="t"/>
              <a:pathLst>
                <a:path extrusionOk="0" h="1" w="61">
                  <a:moveTo>
                    <a:pt x="0" y="1"/>
                  </a:moveTo>
                  <a:lnTo>
                    <a:pt x="0" y="1"/>
                  </a:lnTo>
                  <a:lnTo>
                    <a:pt x="60" y="1"/>
                  </a:lnTo>
                  <a:lnTo>
                    <a:pt x="60" y="1"/>
                  </a:lnTo>
                  <a:lnTo>
                    <a:pt x="0" y="1"/>
                  </a:lnTo>
                  <a:lnTo>
                    <a:pt x="0"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2295100" y="4726550"/>
              <a:ext cx="96050" cy="30025"/>
            </a:xfrm>
            <a:custGeom>
              <a:rect b="b" l="l" r="r" t="t"/>
              <a:pathLst>
                <a:path extrusionOk="0" h="1201" w="3842">
                  <a:moveTo>
                    <a:pt x="540" y="0"/>
                  </a:moveTo>
                  <a:lnTo>
                    <a:pt x="720" y="120"/>
                  </a:lnTo>
                  <a:lnTo>
                    <a:pt x="1020" y="300"/>
                  </a:lnTo>
                  <a:lnTo>
                    <a:pt x="1321" y="420"/>
                  </a:lnTo>
                  <a:lnTo>
                    <a:pt x="1621" y="480"/>
                  </a:lnTo>
                  <a:lnTo>
                    <a:pt x="1321" y="480"/>
                  </a:lnTo>
                  <a:lnTo>
                    <a:pt x="1441" y="540"/>
                  </a:lnTo>
                  <a:lnTo>
                    <a:pt x="1801" y="720"/>
                  </a:lnTo>
                  <a:lnTo>
                    <a:pt x="2101" y="780"/>
                  </a:lnTo>
                  <a:lnTo>
                    <a:pt x="2341" y="840"/>
                  </a:lnTo>
                  <a:lnTo>
                    <a:pt x="1741" y="840"/>
                  </a:lnTo>
                  <a:lnTo>
                    <a:pt x="1381" y="720"/>
                  </a:lnTo>
                  <a:lnTo>
                    <a:pt x="1201" y="720"/>
                  </a:lnTo>
                  <a:lnTo>
                    <a:pt x="900" y="600"/>
                  </a:lnTo>
                  <a:lnTo>
                    <a:pt x="480" y="480"/>
                  </a:lnTo>
                  <a:lnTo>
                    <a:pt x="0" y="120"/>
                  </a:lnTo>
                  <a:lnTo>
                    <a:pt x="0" y="120"/>
                  </a:lnTo>
                  <a:lnTo>
                    <a:pt x="120" y="240"/>
                  </a:lnTo>
                  <a:lnTo>
                    <a:pt x="540" y="600"/>
                  </a:lnTo>
                  <a:lnTo>
                    <a:pt x="1261" y="1021"/>
                  </a:lnTo>
                  <a:lnTo>
                    <a:pt x="1741" y="1201"/>
                  </a:lnTo>
                  <a:lnTo>
                    <a:pt x="3842" y="1201"/>
                  </a:lnTo>
                  <a:lnTo>
                    <a:pt x="3121" y="0"/>
                  </a:lnTo>
                  <a:lnTo>
                    <a:pt x="1861" y="0"/>
                  </a:lnTo>
                  <a:lnTo>
                    <a:pt x="2401" y="120"/>
                  </a:lnTo>
                  <a:lnTo>
                    <a:pt x="2641" y="180"/>
                  </a:lnTo>
                  <a:lnTo>
                    <a:pt x="2341" y="180"/>
                  </a:lnTo>
                  <a:lnTo>
                    <a:pt x="1981" y="120"/>
                  </a:lnTo>
                  <a:lnTo>
                    <a:pt x="1501" y="60"/>
                  </a:lnTo>
                  <a:lnTo>
                    <a:pt x="12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2227550" y="4696525"/>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2394125" y="4854100"/>
              <a:ext cx="55550" cy="9025"/>
            </a:xfrm>
            <a:custGeom>
              <a:rect b="b" l="l" r="r" t="t"/>
              <a:pathLst>
                <a:path extrusionOk="0" h="361" w="2222">
                  <a:moveTo>
                    <a:pt x="1" y="0"/>
                  </a:moveTo>
                  <a:lnTo>
                    <a:pt x="121" y="120"/>
                  </a:lnTo>
                  <a:lnTo>
                    <a:pt x="241" y="180"/>
                  </a:lnTo>
                  <a:lnTo>
                    <a:pt x="721" y="360"/>
                  </a:lnTo>
                  <a:lnTo>
                    <a:pt x="2222" y="360"/>
                  </a:lnTo>
                  <a:lnTo>
                    <a:pt x="2042" y="60"/>
                  </a:lnTo>
                  <a:lnTo>
                    <a:pt x="1802" y="60"/>
                  </a:lnTo>
                  <a:lnTo>
                    <a:pt x="1021" y="120"/>
                  </a:lnTo>
                  <a:lnTo>
                    <a:pt x="12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2203550" y="4887100"/>
              <a:ext cx="274650" cy="37550"/>
            </a:xfrm>
            <a:custGeom>
              <a:rect b="b" l="l" r="r" t="t"/>
              <a:pathLst>
                <a:path extrusionOk="0" h="1502" w="10986">
                  <a:moveTo>
                    <a:pt x="601" y="1"/>
                  </a:moveTo>
                  <a:lnTo>
                    <a:pt x="0" y="181"/>
                  </a:lnTo>
                  <a:lnTo>
                    <a:pt x="241" y="241"/>
                  </a:lnTo>
                  <a:lnTo>
                    <a:pt x="601" y="301"/>
                  </a:lnTo>
                  <a:lnTo>
                    <a:pt x="1021" y="361"/>
                  </a:lnTo>
                  <a:lnTo>
                    <a:pt x="1441" y="301"/>
                  </a:lnTo>
                  <a:lnTo>
                    <a:pt x="1801" y="301"/>
                  </a:lnTo>
                  <a:lnTo>
                    <a:pt x="2041" y="241"/>
                  </a:lnTo>
                  <a:lnTo>
                    <a:pt x="1861" y="361"/>
                  </a:lnTo>
                  <a:lnTo>
                    <a:pt x="1501" y="541"/>
                  </a:lnTo>
                  <a:lnTo>
                    <a:pt x="1081" y="661"/>
                  </a:lnTo>
                  <a:lnTo>
                    <a:pt x="841" y="721"/>
                  </a:lnTo>
                  <a:lnTo>
                    <a:pt x="1201" y="781"/>
                  </a:lnTo>
                  <a:lnTo>
                    <a:pt x="1681" y="901"/>
                  </a:lnTo>
                  <a:lnTo>
                    <a:pt x="2762" y="901"/>
                  </a:lnTo>
                  <a:lnTo>
                    <a:pt x="3242" y="841"/>
                  </a:lnTo>
                  <a:lnTo>
                    <a:pt x="3542" y="781"/>
                  </a:lnTo>
                  <a:lnTo>
                    <a:pt x="3662" y="721"/>
                  </a:lnTo>
                  <a:lnTo>
                    <a:pt x="3602" y="781"/>
                  </a:lnTo>
                  <a:lnTo>
                    <a:pt x="3302" y="961"/>
                  </a:lnTo>
                  <a:lnTo>
                    <a:pt x="2822" y="1141"/>
                  </a:lnTo>
                  <a:lnTo>
                    <a:pt x="2281" y="1261"/>
                  </a:lnTo>
                  <a:lnTo>
                    <a:pt x="1681" y="1321"/>
                  </a:lnTo>
                  <a:lnTo>
                    <a:pt x="1141" y="1381"/>
                  </a:lnTo>
                  <a:lnTo>
                    <a:pt x="721" y="1321"/>
                  </a:lnTo>
                  <a:lnTo>
                    <a:pt x="421" y="1261"/>
                  </a:lnTo>
                  <a:lnTo>
                    <a:pt x="60" y="1141"/>
                  </a:lnTo>
                  <a:lnTo>
                    <a:pt x="301" y="1502"/>
                  </a:lnTo>
                  <a:lnTo>
                    <a:pt x="10985" y="1502"/>
                  </a:lnTo>
                  <a:lnTo>
                    <a:pt x="10265" y="1"/>
                  </a:lnTo>
                  <a:lnTo>
                    <a:pt x="8764" y="1"/>
                  </a:lnTo>
                  <a:lnTo>
                    <a:pt x="9124" y="301"/>
                  </a:lnTo>
                  <a:lnTo>
                    <a:pt x="9364" y="481"/>
                  </a:lnTo>
                  <a:lnTo>
                    <a:pt x="9124" y="361"/>
                  </a:lnTo>
                  <a:lnTo>
                    <a:pt x="8524" y="1"/>
                  </a:lnTo>
                  <a:lnTo>
                    <a:pt x="7804" y="1"/>
                  </a:lnTo>
                  <a:lnTo>
                    <a:pt x="7924" y="121"/>
                  </a:lnTo>
                  <a:lnTo>
                    <a:pt x="7744"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1676825" y="4960650"/>
              <a:ext cx="831375" cy="37525"/>
            </a:xfrm>
            <a:custGeom>
              <a:rect b="b" l="l" r="r" t="t"/>
              <a:pathLst>
                <a:path extrusionOk="0" h="1501" w="33255">
                  <a:moveTo>
                    <a:pt x="0" y="0"/>
                  </a:moveTo>
                  <a:lnTo>
                    <a:pt x="481" y="780"/>
                  </a:lnTo>
                  <a:lnTo>
                    <a:pt x="901" y="1501"/>
                  </a:lnTo>
                  <a:lnTo>
                    <a:pt x="33255" y="1501"/>
                  </a:lnTo>
                  <a:lnTo>
                    <a:pt x="32654" y="0"/>
                  </a:lnTo>
                  <a:lnTo>
                    <a:pt x="661" y="0"/>
                  </a:lnTo>
                  <a:lnTo>
                    <a:pt x="901" y="360"/>
                  </a:lnTo>
                  <a:lnTo>
                    <a:pt x="1201" y="720"/>
                  </a:lnTo>
                  <a:lnTo>
                    <a:pt x="3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a:off x="2394125" y="4833075"/>
              <a:ext cx="42050" cy="4550"/>
            </a:xfrm>
            <a:custGeom>
              <a:rect b="b" l="l" r="r" t="t"/>
              <a:pathLst>
                <a:path extrusionOk="0" h="182" w="1682">
                  <a:moveTo>
                    <a:pt x="1" y="1"/>
                  </a:moveTo>
                  <a:lnTo>
                    <a:pt x="841" y="181"/>
                  </a:lnTo>
                  <a:lnTo>
                    <a:pt x="1681" y="181"/>
                  </a:lnTo>
                  <a:lnTo>
                    <a:pt x="16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a:off x="2371625" y="4836075"/>
              <a:ext cx="73550" cy="18050"/>
            </a:xfrm>
            <a:custGeom>
              <a:rect b="b" l="l" r="r" t="t"/>
              <a:pathLst>
                <a:path extrusionOk="0" h="722" w="2942">
                  <a:moveTo>
                    <a:pt x="0" y="1"/>
                  </a:moveTo>
                  <a:lnTo>
                    <a:pt x="120" y="61"/>
                  </a:lnTo>
                  <a:lnTo>
                    <a:pt x="661" y="301"/>
                  </a:lnTo>
                  <a:lnTo>
                    <a:pt x="1081" y="481"/>
                  </a:lnTo>
                  <a:lnTo>
                    <a:pt x="1921" y="661"/>
                  </a:lnTo>
                  <a:lnTo>
                    <a:pt x="2702" y="721"/>
                  </a:lnTo>
                  <a:lnTo>
                    <a:pt x="2942" y="721"/>
                  </a:lnTo>
                  <a:lnTo>
                    <a:pt x="2581" y="61"/>
                  </a:lnTo>
                  <a:lnTo>
                    <a:pt x="2401" y="121"/>
                  </a:lnTo>
                  <a:lnTo>
                    <a:pt x="2101" y="181"/>
                  </a:lnTo>
                  <a:lnTo>
                    <a:pt x="541" y="181"/>
                  </a:lnTo>
                  <a:lnTo>
                    <a:pt x="240" y="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1268650" y="5047675"/>
              <a:ext cx="46550" cy="18025"/>
            </a:xfrm>
            <a:custGeom>
              <a:rect b="b" l="l" r="r" t="t"/>
              <a:pathLst>
                <a:path extrusionOk="0" h="721" w="1862">
                  <a:moveTo>
                    <a:pt x="1861" y="1"/>
                  </a:moveTo>
                  <a:lnTo>
                    <a:pt x="1501" y="121"/>
                  </a:lnTo>
                  <a:lnTo>
                    <a:pt x="1201" y="181"/>
                  </a:lnTo>
                  <a:lnTo>
                    <a:pt x="721" y="241"/>
                  </a:lnTo>
                  <a:lnTo>
                    <a:pt x="181" y="241"/>
                  </a:lnTo>
                  <a:lnTo>
                    <a:pt x="0" y="721"/>
                  </a:lnTo>
                  <a:lnTo>
                    <a:pt x="0" y="721"/>
                  </a:lnTo>
                  <a:lnTo>
                    <a:pt x="120" y="661"/>
                  </a:lnTo>
                  <a:lnTo>
                    <a:pt x="661" y="541"/>
                  </a:lnTo>
                  <a:lnTo>
                    <a:pt x="1141" y="361"/>
                  </a:lnTo>
                  <a:lnTo>
                    <a:pt x="1441" y="241"/>
                  </a:lnTo>
                  <a:lnTo>
                    <a:pt x="1741" y="61"/>
                  </a:lnTo>
                  <a:lnTo>
                    <a:pt x="18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1273150" y="5035675"/>
              <a:ext cx="48050" cy="18025"/>
            </a:xfrm>
            <a:custGeom>
              <a:rect b="b" l="l" r="r" t="t"/>
              <a:pathLst>
                <a:path extrusionOk="0" h="721" w="1922">
                  <a:moveTo>
                    <a:pt x="241" y="0"/>
                  </a:moveTo>
                  <a:lnTo>
                    <a:pt x="1" y="661"/>
                  </a:lnTo>
                  <a:lnTo>
                    <a:pt x="61" y="721"/>
                  </a:lnTo>
                  <a:lnTo>
                    <a:pt x="541" y="601"/>
                  </a:lnTo>
                  <a:lnTo>
                    <a:pt x="1201" y="421"/>
                  </a:lnTo>
                  <a:lnTo>
                    <a:pt x="1561" y="301"/>
                  </a:lnTo>
                  <a:lnTo>
                    <a:pt x="1801" y="301"/>
                  </a:lnTo>
                  <a:lnTo>
                    <a:pt x="1921" y="120"/>
                  </a:lnTo>
                  <a:lnTo>
                    <a:pt x="1381" y="301"/>
                  </a:lnTo>
                  <a:lnTo>
                    <a:pt x="901" y="361"/>
                  </a:lnTo>
                  <a:lnTo>
                    <a:pt x="781" y="361"/>
                  </a:lnTo>
                  <a:lnTo>
                    <a:pt x="901" y="301"/>
                  </a:lnTo>
                  <a:lnTo>
                    <a:pt x="1321" y="181"/>
                  </a:lnTo>
                  <a:lnTo>
                    <a:pt x="17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1472725" y="5035675"/>
              <a:ext cx="1068500" cy="55550"/>
            </a:xfrm>
            <a:custGeom>
              <a:rect b="b" l="l" r="r" t="t"/>
              <a:pathLst>
                <a:path extrusionOk="0" h="2222" w="42740">
                  <a:moveTo>
                    <a:pt x="1141" y="0"/>
                  </a:moveTo>
                  <a:lnTo>
                    <a:pt x="1141" y="301"/>
                  </a:lnTo>
                  <a:lnTo>
                    <a:pt x="1141" y="481"/>
                  </a:lnTo>
                  <a:lnTo>
                    <a:pt x="1081" y="361"/>
                  </a:lnTo>
                  <a:lnTo>
                    <a:pt x="961" y="181"/>
                  </a:lnTo>
                  <a:lnTo>
                    <a:pt x="1081" y="541"/>
                  </a:lnTo>
                  <a:lnTo>
                    <a:pt x="1141" y="961"/>
                  </a:lnTo>
                  <a:lnTo>
                    <a:pt x="1141" y="1261"/>
                  </a:lnTo>
                  <a:lnTo>
                    <a:pt x="841" y="601"/>
                  </a:lnTo>
                  <a:lnTo>
                    <a:pt x="721" y="481"/>
                  </a:lnTo>
                  <a:lnTo>
                    <a:pt x="721" y="541"/>
                  </a:lnTo>
                  <a:lnTo>
                    <a:pt x="661" y="541"/>
                  </a:lnTo>
                  <a:lnTo>
                    <a:pt x="721" y="661"/>
                  </a:lnTo>
                  <a:lnTo>
                    <a:pt x="781" y="961"/>
                  </a:lnTo>
                  <a:lnTo>
                    <a:pt x="721" y="1261"/>
                  </a:lnTo>
                  <a:lnTo>
                    <a:pt x="661" y="1801"/>
                  </a:lnTo>
                  <a:lnTo>
                    <a:pt x="601" y="1981"/>
                  </a:lnTo>
                  <a:lnTo>
                    <a:pt x="601" y="1801"/>
                  </a:lnTo>
                  <a:lnTo>
                    <a:pt x="541" y="1261"/>
                  </a:lnTo>
                  <a:lnTo>
                    <a:pt x="361" y="781"/>
                  </a:lnTo>
                  <a:lnTo>
                    <a:pt x="301" y="661"/>
                  </a:lnTo>
                  <a:lnTo>
                    <a:pt x="241" y="661"/>
                  </a:lnTo>
                  <a:lnTo>
                    <a:pt x="301" y="721"/>
                  </a:lnTo>
                  <a:lnTo>
                    <a:pt x="361" y="961"/>
                  </a:lnTo>
                  <a:lnTo>
                    <a:pt x="361" y="1441"/>
                  </a:lnTo>
                  <a:lnTo>
                    <a:pt x="421" y="1981"/>
                  </a:lnTo>
                  <a:lnTo>
                    <a:pt x="421" y="1981"/>
                  </a:lnTo>
                  <a:lnTo>
                    <a:pt x="181" y="1441"/>
                  </a:lnTo>
                  <a:lnTo>
                    <a:pt x="121" y="1321"/>
                  </a:lnTo>
                  <a:lnTo>
                    <a:pt x="121" y="1681"/>
                  </a:lnTo>
                  <a:lnTo>
                    <a:pt x="61" y="2101"/>
                  </a:lnTo>
                  <a:lnTo>
                    <a:pt x="1" y="2221"/>
                  </a:lnTo>
                  <a:lnTo>
                    <a:pt x="42739" y="2221"/>
                  </a:lnTo>
                  <a:lnTo>
                    <a:pt x="41959" y="0"/>
                  </a:lnTo>
                  <a:lnTo>
                    <a:pt x="7324" y="0"/>
                  </a:lnTo>
                  <a:lnTo>
                    <a:pt x="7324" y="60"/>
                  </a:lnTo>
                  <a:lnTo>
                    <a:pt x="7204" y="361"/>
                  </a:lnTo>
                  <a:lnTo>
                    <a:pt x="7144" y="481"/>
                  </a:lnTo>
                  <a:lnTo>
                    <a:pt x="7144" y="361"/>
                  </a:lnTo>
                  <a:lnTo>
                    <a:pt x="7204" y="0"/>
                  </a:lnTo>
                  <a:lnTo>
                    <a:pt x="6244" y="0"/>
                  </a:lnTo>
                  <a:lnTo>
                    <a:pt x="6124" y="301"/>
                  </a:lnTo>
                  <a:lnTo>
                    <a:pt x="6064" y="421"/>
                  </a:lnTo>
                  <a:lnTo>
                    <a:pt x="6064" y="421"/>
                  </a:lnTo>
                  <a:lnTo>
                    <a:pt x="6124" y="241"/>
                  </a:lnTo>
                  <a:lnTo>
                    <a:pt x="6184" y="0"/>
                  </a:lnTo>
                  <a:lnTo>
                    <a:pt x="1442" y="0"/>
                  </a:lnTo>
                  <a:lnTo>
                    <a:pt x="1382" y="120"/>
                  </a:lnTo>
                  <a:lnTo>
                    <a:pt x="138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1259650" y="5071700"/>
              <a:ext cx="34525" cy="19525"/>
            </a:xfrm>
            <a:custGeom>
              <a:rect b="b" l="l" r="r" t="t"/>
              <a:pathLst>
                <a:path extrusionOk="0" h="781" w="1381">
                  <a:moveTo>
                    <a:pt x="1381" y="0"/>
                  </a:moveTo>
                  <a:lnTo>
                    <a:pt x="1261" y="120"/>
                  </a:lnTo>
                  <a:lnTo>
                    <a:pt x="961" y="240"/>
                  </a:lnTo>
                  <a:lnTo>
                    <a:pt x="781" y="360"/>
                  </a:lnTo>
                  <a:lnTo>
                    <a:pt x="901" y="240"/>
                  </a:lnTo>
                  <a:lnTo>
                    <a:pt x="901" y="240"/>
                  </a:lnTo>
                  <a:lnTo>
                    <a:pt x="541" y="360"/>
                  </a:lnTo>
                  <a:lnTo>
                    <a:pt x="120" y="420"/>
                  </a:lnTo>
                  <a:lnTo>
                    <a:pt x="0" y="780"/>
                  </a:lnTo>
                  <a:lnTo>
                    <a:pt x="781" y="780"/>
                  </a:lnTo>
                  <a:lnTo>
                    <a:pt x="781" y="720"/>
                  </a:lnTo>
                  <a:lnTo>
                    <a:pt x="1141" y="360"/>
                  </a:lnTo>
                  <a:lnTo>
                    <a:pt x="13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1262650" y="5061175"/>
              <a:ext cx="39025" cy="19550"/>
            </a:xfrm>
            <a:custGeom>
              <a:rect b="b" l="l" r="r" t="t"/>
              <a:pathLst>
                <a:path extrusionOk="0" h="782" w="1561">
                  <a:moveTo>
                    <a:pt x="1441" y="1"/>
                  </a:moveTo>
                  <a:lnTo>
                    <a:pt x="901" y="121"/>
                  </a:lnTo>
                  <a:lnTo>
                    <a:pt x="360" y="181"/>
                  </a:lnTo>
                  <a:lnTo>
                    <a:pt x="240" y="181"/>
                  </a:lnTo>
                  <a:lnTo>
                    <a:pt x="0" y="781"/>
                  </a:lnTo>
                  <a:lnTo>
                    <a:pt x="360" y="661"/>
                  </a:lnTo>
                  <a:lnTo>
                    <a:pt x="781" y="481"/>
                  </a:lnTo>
                  <a:lnTo>
                    <a:pt x="1021" y="301"/>
                  </a:lnTo>
                  <a:lnTo>
                    <a:pt x="1381" y="121"/>
                  </a:lnTo>
                  <a:lnTo>
                    <a:pt x="1501" y="61"/>
                  </a:lnTo>
                  <a:lnTo>
                    <a:pt x="15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2238075" y="4583975"/>
              <a:ext cx="120075" cy="120075"/>
            </a:xfrm>
            <a:custGeom>
              <a:rect b="b" l="l" r="r" t="t"/>
              <a:pathLst>
                <a:path extrusionOk="0" h="4803" w="4803">
                  <a:moveTo>
                    <a:pt x="960" y="1"/>
                  </a:moveTo>
                  <a:lnTo>
                    <a:pt x="900" y="61"/>
                  </a:lnTo>
                  <a:lnTo>
                    <a:pt x="720" y="181"/>
                  </a:lnTo>
                  <a:lnTo>
                    <a:pt x="1441" y="781"/>
                  </a:lnTo>
                  <a:lnTo>
                    <a:pt x="600" y="301"/>
                  </a:lnTo>
                  <a:lnTo>
                    <a:pt x="480" y="361"/>
                  </a:lnTo>
                  <a:lnTo>
                    <a:pt x="540" y="301"/>
                  </a:lnTo>
                  <a:lnTo>
                    <a:pt x="480" y="241"/>
                  </a:lnTo>
                  <a:lnTo>
                    <a:pt x="60" y="1"/>
                  </a:lnTo>
                  <a:lnTo>
                    <a:pt x="60" y="1"/>
                  </a:lnTo>
                  <a:lnTo>
                    <a:pt x="180" y="121"/>
                  </a:lnTo>
                  <a:lnTo>
                    <a:pt x="600" y="541"/>
                  </a:lnTo>
                  <a:lnTo>
                    <a:pt x="1321" y="1141"/>
                  </a:lnTo>
                  <a:lnTo>
                    <a:pt x="2041" y="1621"/>
                  </a:lnTo>
                  <a:lnTo>
                    <a:pt x="2281" y="1801"/>
                  </a:lnTo>
                  <a:lnTo>
                    <a:pt x="2341" y="1861"/>
                  </a:lnTo>
                  <a:lnTo>
                    <a:pt x="2221" y="1801"/>
                  </a:lnTo>
                  <a:lnTo>
                    <a:pt x="1981" y="1681"/>
                  </a:lnTo>
                  <a:lnTo>
                    <a:pt x="1201" y="1261"/>
                  </a:lnTo>
                  <a:lnTo>
                    <a:pt x="1141" y="1261"/>
                  </a:lnTo>
                  <a:lnTo>
                    <a:pt x="1441" y="1501"/>
                  </a:lnTo>
                  <a:lnTo>
                    <a:pt x="1981" y="2042"/>
                  </a:lnTo>
                  <a:lnTo>
                    <a:pt x="2221" y="2342"/>
                  </a:lnTo>
                  <a:lnTo>
                    <a:pt x="2221" y="2342"/>
                  </a:lnTo>
                  <a:lnTo>
                    <a:pt x="1981" y="2102"/>
                  </a:lnTo>
                  <a:lnTo>
                    <a:pt x="1321" y="1621"/>
                  </a:lnTo>
                  <a:lnTo>
                    <a:pt x="960" y="1381"/>
                  </a:lnTo>
                  <a:lnTo>
                    <a:pt x="1501" y="1921"/>
                  </a:lnTo>
                  <a:lnTo>
                    <a:pt x="2161" y="2462"/>
                  </a:lnTo>
                  <a:lnTo>
                    <a:pt x="2461" y="2702"/>
                  </a:lnTo>
                  <a:lnTo>
                    <a:pt x="2461" y="2702"/>
                  </a:lnTo>
                  <a:lnTo>
                    <a:pt x="2101" y="2522"/>
                  </a:lnTo>
                  <a:lnTo>
                    <a:pt x="1381" y="2042"/>
                  </a:lnTo>
                  <a:lnTo>
                    <a:pt x="180" y="1141"/>
                  </a:lnTo>
                  <a:lnTo>
                    <a:pt x="0" y="1021"/>
                  </a:lnTo>
                  <a:lnTo>
                    <a:pt x="0" y="1141"/>
                  </a:lnTo>
                  <a:lnTo>
                    <a:pt x="360" y="1501"/>
                  </a:lnTo>
                  <a:lnTo>
                    <a:pt x="780" y="1921"/>
                  </a:lnTo>
                  <a:lnTo>
                    <a:pt x="1561" y="2522"/>
                  </a:lnTo>
                  <a:lnTo>
                    <a:pt x="2281" y="3062"/>
                  </a:lnTo>
                  <a:lnTo>
                    <a:pt x="2521" y="3182"/>
                  </a:lnTo>
                  <a:lnTo>
                    <a:pt x="2641" y="3242"/>
                  </a:lnTo>
                  <a:lnTo>
                    <a:pt x="2521" y="3242"/>
                  </a:lnTo>
                  <a:lnTo>
                    <a:pt x="2281" y="3122"/>
                  </a:lnTo>
                  <a:lnTo>
                    <a:pt x="1441" y="2702"/>
                  </a:lnTo>
                  <a:lnTo>
                    <a:pt x="600" y="2162"/>
                  </a:lnTo>
                  <a:lnTo>
                    <a:pt x="180" y="1801"/>
                  </a:lnTo>
                  <a:lnTo>
                    <a:pt x="240" y="1921"/>
                  </a:lnTo>
                  <a:lnTo>
                    <a:pt x="840" y="2402"/>
                  </a:lnTo>
                  <a:lnTo>
                    <a:pt x="1261" y="2762"/>
                  </a:lnTo>
                  <a:lnTo>
                    <a:pt x="2041" y="3362"/>
                  </a:lnTo>
                  <a:lnTo>
                    <a:pt x="2761" y="3842"/>
                  </a:lnTo>
                  <a:lnTo>
                    <a:pt x="3121" y="4082"/>
                  </a:lnTo>
                  <a:lnTo>
                    <a:pt x="3121" y="4082"/>
                  </a:lnTo>
                  <a:lnTo>
                    <a:pt x="2761" y="3902"/>
                  </a:lnTo>
                  <a:lnTo>
                    <a:pt x="1921" y="3482"/>
                  </a:lnTo>
                  <a:lnTo>
                    <a:pt x="1020" y="2942"/>
                  </a:lnTo>
                  <a:lnTo>
                    <a:pt x="1501" y="3362"/>
                  </a:lnTo>
                  <a:lnTo>
                    <a:pt x="2401" y="4022"/>
                  </a:lnTo>
                  <a:lnTo>
                    <a:pt x="2821" y="4323"/>
                  </a:lnTo>
                  <a:lnTo>
                    <a:pt x="3241" y="4503"/>
                  </a:lnTo>
                  <a:lnTo>
                    <a:pt x="3542" y="4563"/>
                  </a:lnTo>
                  <a:lnTo>
                    <a:pt x="3241" y="4563"/>
                  </a:lnTo>
                  <a:lnTo>
                    <a:pt x="2761" y="4443"/>
                  </a:lnTo>
                  <a:lnTo>
                    <a:pt x="2281" y="4142"/>
                  </a:lnTo>
                  <a:lnTo>
                    <a:pt x="1381" y="3602"/>
                  </a:lnTo>
                  <a:lnTo>
                    <a:pt x="840" y="3242"/>
                  </a:lnTo>
                  <a:lnTo>
                    <a:pt x="960" y="3422"/>
                  </a:lnTo>
                  <a:lnTo>
                    <a:pt x="1141" y="3542"/>
                  </a:lnTo>
                  <a:lnTo>
                    <a:pt x="1921" y="4142"/>
                  </a:lnTo>
                  <a:lnTo>
                    <a:pt x="2161" y="4262"/>
                  </a:lnTo>
                  <a:lnTo>
                    <a:pt x="2461" y="4503"/>
                  </a:lnTo>
                  <a:lnTo>
                    <a:pt x="3001" y="4803"/>
                  </a:lnTo>
                  <a:lnTo>
                    <a:pt x="4802" y="4803"/>
                  </a:lnTo>
                  <a:lnTo>
                    <a:pt x="3482" y="2942"/>
                  </a:lnTo>
                  <a:lnTo>
                    <a:pt x="2101" y="1201"/>
                  </a:lnTo>
                  <a:lnTo>
                    <a:pt x="1921" y="1321"/>
                  </a:lnTo>
                  <a:lnTo>
                    <a:pt x="1741" y="1381"/>
                  </a:lnTo>
                  <a:lnTo>
                    <a:pt x="1861" y="1261"/>
                  </a:lnTo>
                  <a:lnTo>
                    <a:pt x="2041" y="1141"/>
                  </a:lnTo>
                  <a:lnTo>
                    <a:pt x="9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2487175" y="4779075"/>
              <a:ext cx="195100" cy="31525"/>
            </a:xfrm>
            <a:custGeom>
              <a:rect b="b" l="l" r="r" t="t"/>
              <a:pathLst>
                <a:path extrusionOk="0" h="1261" w="7804">
                  <a:moveTo>
                    <a:pt x="0" y="0"/>
                  </a:moveTo>
                  <a:lnTo>
                    <a:pt x="661" y="1261"/>
                  </a:lnTo>
                  <a:lnTo>
                    <a:pt x="7383" y="1261"/>
                  </a:lnTo>
                  <a:lnTo>
                    <a:pt x="7624" y="600"/>
                  </a:lnTo>
                  <a:lnTo>
                    <a:pt x="7804" y="0"/>
                  </a:lnTo>
                  <a:lnTo>
                    <a:pt x="7504" y="0"/>
                  </a:lnTo>
                  <a:lnTo>
                    <a:pt x="6963" y="540"/>
                  </a:lnTo>
                  <a:lnTo>
                    <a:pt x="6723" y="720"/>
                  </a:lnTo>
                  <a:lnTo>
                    <a:pt x="6603" y="780"/>
                  </a:lnTo>
                  <a:lnTo>
                    <a:pt x="6663" y="720"/>
                  </a:lnTo>
                  <a:lnTo>
                    <a:pt x="6903" y="420"/>
                  </a:lnTo>
                  <a:lnTo>
                    <a:pt x="714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2685250" y="4779075"/>
              <a:ext cx="42050" cy="31525"/>
            </a:xfrm>
            <a:custGeom>
              <a:rect b="b" l="l" r="r" t="t"/>
              <a:pathLst>
                <a:path extrusionOk="0" h="1261" w="1682">
                  <a:moveTo>
                    <a:pt x="661" y="0"/>
                  </a:moveTo>
                  <a:lnTo>
                    <a:pt x="541" y="240"/>
                  </a:lnTo>
                  <a:lnTo>
                    <a:pt x="301" y="780"/>
                  </a:lnTo>
                  <a:lnTo>
                    <a:pt x="1" y="1261"/>
                  </a:lnTo>
                  <a:lnTo>
                    <a:pt x="1681" y="1261"/>
                  </a:lnTo>
                  <a:lnTo>
                    <a:pt x="1561" y="600"/>
                  </a:lnTo>
                  <a:lnTo>
                    <a:pt x="14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1646800" y="4887100"/>
              <a:ext cx="465225" cy="37550"/>
            </a:xfrm>
            <a:custGeom>
              <a:rect b="b" l="l" r="r" t="t"/>
              <a:pathLst>
                <a:path extrusionOk="0" h="1502" w="18609">
                  <a:moveTo>
                    <a:pt x="301" y="1"/>
                  </a:moveTo>
                  <a:lnTo>
                    <a:pt x="481" y="121"/>
                  </a:lnTo>
                  <a:lnTo>
                    <a:pt x="601" y="241"/>
                  </a:lnTo>
                  <a:lnTo>
                    <a:pt x="841" y="481"/>
                  </a:lnTo>
                  <a:lnTo>
                    <a:pt x="1021" y="541"/>
                  </a:lnTo>
                  <a:lnTo>
                    <a:pt x="1081" y="601"/>
                  </a:lnTo>
                  <a:lnTo>
                    <a:pt x="1021" y="601"/>
                  </a:lnTo>
                  <a:lnTo>
                    <a:pt x="781" y="541"/>
                  </a:lnTo>
                  <a:lnTo>
                    <a:pt x="541" y="421"/>
                  </a:lnTo>
                  <a:lnTo>
                    <a:pt x="361" y="301"/>
                  </a:lnTo>
                  <a:lnTo>
                    <a:pt x="181" y="241"/>
                  </a:lnTo>
                  <a:lnTo>
                    <a:pt x="1" y="241"/>
                  </a:lnTo>
                  <a:lnTo>
                    <a:pt x="841" y="781"/>
                  </a:lnTo>
                  <a:lnTo>
                    <a:pt x="1562" y="1261"/>
                  </a:lnTo>
                  <a:lnTo>
                    <a:pt x="1802" y="1502"/>
                  </a:lnTo>
                  <a:lnTo>
                    <a:pt x="18609" y="1502"/>
                  </a:lnTo>
                  <a:lnTo>
                    <a:pt x="18549" y="1261"/>
                  </a:lnTo>
                  <a:lnTo>
                    <a:pt x="18429" y="901"/>
                  </a:lnTo>
                  <a:lnTo>
                    <a:pt x="18309" y="481"/>
                  </a:lnTo>
                  <a:lnTo>
                    <a:pt x="18249" y="1"/>
                  </a:lnTo>
                  <a:lnTo>
                    <a:pt x="17889" y="1"/>
                  </a:lnTo>
                  <a:lnTo>
                    <a:pt x="17769" y="541"/>
                  </a:lnTo>
                  <a:lnTo>
                    <a:pt x="17709" y="541"/>
                  </a:lnTo>
                  <a:lnTo>
                    <a:pt x="17709" y="1"/>
                  </a:lnTo>
                  <a:lnTo>
                    <a:pt x="9965" y="1"/>
                  </a:lnTo>
                  <a:lnTo>
                    <a:pt x="10025" y="121"/>
                  </a:lnTo>
                  <a:lnTo>
                    <a:pt x="10025" y="121"/>
                  </a:lnTo>
                  <a:lnTo>
                    <a:pt x="9905" y="1"/>
                  </a:lnTo>
                  <a:lnTo>
                    <a:pt x="8284" y="1"/>
                  </a:lnTo>
                  <a:lnTo>
                    <a:pt x="8344" y="301"/>
                  </a:lnTo>
                  <a:lnTo>
                    <a:pt x="8465" y="421"/>
                  </a:lnTo>
                  <a:lnTo>
                    <a:pt x="8465" y="481"/>
                  </a:lnTo>
                  <a:lnTo>
                    <a:pt x="8405" y="421"/>
                  </a:lnTo>
                  <a:lnTo>
                    <a:pt x="8344" y="301"/>
                  </a:lnTo>
                  <a:lnTo>
                    <a:pt x="8164" y="1"/>
                  </a:lnTo>
                  <a:lnTo>
                    <a:pt x="961" y="1"/>
                  </a:lnTo>
                  <a:lnTo>
                    <a:pt x="1201" y="121"/>
                  </a:lnTo>
                  <a:lnTo>
                    <a:pt x="84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2089500" y="4391900"/>
              <a:ext cx="10525" cy="36025"/>
            </a:xfrm>
            <a:custGeom>
              <a:rect b="b" l="l" r="r" t="t"/>
              <a:pathLst>
                <a:path extrusionOk="0" h="1441" w="421">
                  <a:moveTo>
                    <a:pt x="421" y="0"/>
                  </a:moveTo>
                  <a:lnTo>
                    <a:pt x="241" y="361"/>
                  </a:lnTo>
                  <a:lnTo>
                    <a:pt x="121" y="841"/>
                  </a:lnTo>
                  <a:lnTo>
                    <a:pt x="1" y="1441"/>
                  </a:lnTo>
                  <a:lnTo>
                    <a:pt x="361" y="1441"/>
                  </a:lnTo>
                  <a:lnTo>
                    <a:pt x="361" y="1321"/>
                  </a:lnTo>
                  <a:lnTo>
                    <a:pt x="361" y="240"/>
                  </a:lnTo>
                  <a:lnTo>
                    <a:pt x="4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p:nvPr/>
          </p:nvSpPr>
          <p:spPr>
            <a:xfrm>
              <a:off x="2104500" y="4432425"/>
              <a:ext cx="12025" cy="12025"/>
            </a:xfrm>
            <a:custGeom>
              <a:rect b="b" l="l" r="r" t="t"/>
              <a:pathLst>
                <a:path extrusionOk="0" h="481" w="481">
                  <a:moveTo>
                    <a:pt x="61" y="0"/>
                  </a:moveTo>
                  <a:lnTo>
                    <a:pt x="1" y="480"/>
                  </a:lnTo>
                  <a:lnTo>
                    <a:pt x="1" y="480"/>
                  </a:lnTo>
                  <a:lnTo>
                    <a:pt x="361" y="420"/>
                  </a:lnTo>
                  <a:lnTo>
                    <a:pt x="481" y="360"/>
                  </a:lnTo>
                  <a:lnTo>
                    <a:pt x="481" y="60"/>
                  </a:lnTo>
                  <a:lnTo>
                    <a:pt x="421" y="60"/>
                  </a:lnTo>
                  <a:lnTo>
                    <a:pt x="421" y="240"/>
                  </a:lnTo>
                  <a:lnTo>
                    <a:pt x="36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2328100" y="4779075"/>
              <a:ext cx="94575" cy="31525"/>
            </a:xfrm>
            <a:custGeom>
              <a:rect b="b" l="l" r="r" t="t"/>
              <a:pathLst>
                <a:path extrusionOk="0" h="1261" w="3783">
                  <a:moveTo>
                    <a:pt x="301" y="0"/>
                  </a:moveTo>
                  <a:lnTo>
                    <a:pt x="661" y="180"/>
                  </a:lnTo>
                  <a:lnTo>
                    <a:pt x="1081" y="360"/>
                  </a:lnTo>
                  <a:lnTo>
                    <a:pt x="1741" y="540"/>
                  </a:lnTo>
                  <a:lnTo>
                    <a:pt x="1981" y="600"/>
                  </a:lnTo>
                  <a:lnTo>
                    <a:pt x="1741" y="600"/>
                  </a:lnTo>
                  <a:lnTo>
                    <a:pt x="1021" y="540"/>
                  </a:lnTo>
                  <a:lnTo>
                    <a:pt x="481" y="420"/>
                  </a:lnTo>
                  <a:lnTo>
                    <a:pt x="1" y="240"/>
                  </a:lnTo>
                  <a:lnTo>
                    <a:pt x="241" y="420"/>
                  </a:lnTo>
                  <a:lnTo>
                    <a:pt x="1381" y="1080"/>
                  </a:lnTo>
                  <a:lnTo>
                    <a:pt x="1801" y="1261"/>
                  </a:lnTo>
                  <a:lnTo>
                    <a:pt x="3782" y="1261"/>
                  </a:lnTo>
                  <a:lnTo>
                    <a:pt x="3062" y="0"/>
                  </a:lnTo>
                  <a:lnTo>
                    <a:pt x="781" y="0"/>
                  </a:lnTo>
                  <a:lnTo>
                    <a:pt x="961" y="120"/>
                  </a:lnTo>
                  <a:lnTo>
                    <a:pt x="1201" y="240"/>
                  </a:lnTo>
                  <a:lnTo>
                    <a:pt x="961" y="180"/>
                  </a:lnTo>
                  <a:lnTo>
                    <a:pt x="4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2082000" y="4429425"/>
              <a:ext cx="18025" cy="21025"/>
            </a:xfrm>
            <a:custGeom>
              <a:rect b="b" l="l" r="r" t="t"/>
              <a:pathLst>
                <a:path extrusionOk="0" h="841" w="721">
                  <a:moveTo>
                    <a:pt x="0" y="0"/>
                  </a:moveTo>
                  <a:lnTo>
                    <a:pt x="0" y="420"/>
                  </a:lnTo>
                  <a:lnTo>
                    <a:pt x="0" y="720"/>
                  </a:lnTo>
                  <a:lnTo>
                    <a:pt x="0" y="840"/>
                  </a:lnTo>
                  <a:lnTo>
                    <a:pt x="240" y="780"/>
                  </a:lnTo>
                  <a:lnTo>
                    <a:pt x="721" y="660"/>
                  </a:lnTo>
                  <a:lnTo>
                    <a:pt x="661" y="120"/>
                  </a:lnTo>
                  <a:lnTo>
                    <a:pt x="301" y="60"/>
                  </a:lnTo>
                  <a:lnTo>
                    <a:pt x="240" y="60"/>
                  </a:lnTo>
                  <a:lnTo>
                    <a:pt x="240" y="240"/>
                  </a:lnTo>
                  <a:lnTo>
                    <a:pt x="240" y="540"/>
                  </a:lnTo>
                  <a:lnTo>
                    <a:pt x="240" y="660"/>
                  </a:lnTo>
                  <a:lnTo>
                    <a:pt x="180" y="540"/>
                  </a:lnTo>
                  <a:lnTo>
                    <a:pt x="120" y="24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2112000" y="4648500"/>
              <a:ext cx="93075" cy="55550"/>
            </a:xfrm>
            <a:custGeom>
              <a:rect b="b" l="l" r="r" t="t"/>
              <a:pathLst>
                <a:path extrusionOk="0" h="2222" w="3723">
                  <a:moveTo>
                    <a:pt x="121" y="1"/>
                  </a:moveTo>
                  <a:lnTo>
                    <a:pt x="121" y="181"/>
                  </a:lnTo>
                  <a:lnTo>
                    <a:pt x="301" y="301"/>
                  </a:lnTo>
                  <a:lnTo>
                    <a:pt x="721" y="601"/>
                  </a:lnTo>
                  <a:lnTo>
                    <a:pt x="1081" y="781"/>
                  </a:lnTo>
                  <a:lnTo>
                    <a:pt x="1502" y="961"/>
                  </a:lnTo>
                  <a:lnTo>
                    <a:pt x="1922" y="1141"/>
                  </a:lnTo>
                  <a:lnTo>
                    <a:pt x="2282" y="1201"/>
                  </a:lnTo>
                  <a:lnTo>
                    <a:pt x="2582" y="1261"/>
                  </a:lnTo>
                  <a:lnTo>
                    <a:pt x="2282" y="1321"/>
                  </a:lnTo>
                  <a:lnTo>
                    <a:pt x="1442" y="1321"/>
                  </a:lnTo>
                  <a:lnTo>
                    <a:pt x="901" y="1261"/>
                  </a:lnTo>
                  <a:lnTo>
                    <a:pt x="481" y="1081"/>
                  </a:lnTo>
                  <a:lnTo>
                    <a:pt x="121" y="961"/>
                  </a:lnTo>
                  <a:lnTo>
                    <a:pt x="301" y="1081"/>
                  </a:lnTo>
                  <a:lnTo>
                    <a:pt x="481" y="1201"/>
                  </a:lnTo>
                  <a:lnTo>
                    <a:pt x="781" y="1381"/>
                  </a:lnTo>
                  <a:lnTo>
                    <a:pt x="1141" y="1561"/>
                  </a:lnTo>
                  <a:lnTo>
                    <a:pt x="1622" y="1742"/>
                  </a:lnTo>
                  <a:lnTo>
                    <a:pt x="2042" y="1862"/>
                  </a:lnTo>
                  <a:lnTo>
                    <a:pt x="2462" y="1922"/>
                  </a:lnTo>
                  <a:lnTo>
                    <a:pt x="2882" y="1922"/>
                  </a:lnTo>
                  <a:lnTo>
                    <a:pt x="2762" y="1982"/>
                  </a:lnTo>
                  <a:lnTo>
                    <a:pt x="2462" y="2042"/>
                  </a:lnTo>
                  <a:lnTo>
                    <a:pt x="2042" y="2102"/>
                  </a:lnTo>
                  <a:lnTo>
                    <a:pt x="1562" y="2102"/>
                  </a:lnTo>
                  <a:lnTo>
                    <a:pt x="1021" y="1982"/>
                  </a:lnTo>
                  <a:lnTo>
                    <a:pt x="541" y="1862"/>
                  </a:lnTo>
                  <a:lnTo>
                    <a:pt x="181" y="1742"/>
                  </a:lnTo>
                  <a:lnTo>
                    <a:pt x="1" y="1621"/>
                  </a:lnTo>
                  <a:lnTo>
                    <a:pt x="1" y="1802"/>
                  </a:lnTo>
                  <a:lnTo>
                    <a:pt x="601" y="1982"/>
                  </a:lnTo>
                  <a:lnTo>
                    <a:pt x="841" y="2042"/>
                  </a:lnTo>
                  <a:lnTo>
                    <a:pt x="1081" y="2102"/>
                  </a:lnTo>
                  <a:lnTo>
                    <a:pt x="1321" y="2162"/>
                  </a:lnTo>
                  <a:lnTo>
                    <a:pt x="1502" y="2222"/>
                  </a:lnTo>
                  <a:lnTo>
                    <a:pt x="3122" y="2222"/>
                  </a:lnTo>
                  <a:lnTo>
                    <a:pt x="3662" y="2102"/>
                  </a:lnTo>
                  <a:lnTo>
                    <a:pt x="3722" y="2042"/>
                  </a:lnTo>
                  <a:lnTo>
                    <a:pt x="3662" y="1982"/>
                  </a:lnTo>
                  <a:lnTo>
                    <a:pt x="3542" y="1802"/>
                  </a:lnTo>
                  <a:lnTo>
                    <a:pt x="3362" y="1441"/>
                  </a:lnTo>
                  <a:lnTo>
                    <a:pt x="3242" y="1021"/>
                  </a:lnTo>
                  <a:lnTo>
                    <a:pt x="3242" y="661"/>
                  </a:lnTo>
                  <a:lnTo>
                    <a:pt x="3242" y="301"/>
                  </a:lnTo>
                  <a:lnTo>
                    <a:pt x="2942" y="361"/>
                  </a:lnTo>
                  <a:lnTo>
                    <a:pt x="2522" y="421"/>
                  </a:lnTo>
                  <a:lnTo>
                    <a:pt x="2042" y="421"/>
                  </a:lnTo>
                  <a:lnTo>
                    <a:pt x="1021" y="301"/>
                  </a:lnTo>
                  <a:lnTo>
                    <a:pt x="661" y="241"/>
                  </a:lnTo>
                  <a:lnTo>
                    <a:pt x="421" y="12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2157025" y="4743050"/>
              <a:ext cx="13525" cy="13525"/>
            </a:xfrm>
            <a:custGeom>
              <a:rect b="b" l="l" r="r" t="t"/>
              <a:pathLst>
                <a:path extrusionOk="0" h="541" w="541">
                  <a:moveTo>
                    <a:pt x="541" y="0"/>
                  </a:moveTo>
                  <a:lnTo>
                    <a:pt x="121" y="361"/>
                  </a:lnTo>
                  <a:lnTo>
                    <a:pt x="1" y="541"/>
                  </a:lnTo>
                  <a:lnTo>
                    <a:pt x="181" y="361"/>
                  </a:lnTo>
                  <a:lnTo>
                    <a:pt x="5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2143525" y="4574975"/>
              <a:ext cx="28525" cy="16525"/>
            </a:xfrm>
            <a:custGeom>
              <a:rect b="b" l="l" r="r" t="t"/>
              <a:pathLst>
                <a:path extrusionOk="0" h="661" w="1141">
                  <a:moveTo>
                    <a:pt x="60" y="1"/>
                  </a:moveTo>
                  <a:lnTo>
                    <a:pt x="0" y="121"/>
                  </a:lnTo>
                  <a:lnTo>
                    <a:pt x="361" y="241"/>
                  </a:lnTo>
                  <a:lnTo>
                    <a:pt x="781" y="481"/>
                  </a:lnTo>
                  <a:lnTo>
                    <a:pt x="1081" y="661"/>
                  </a:lnTo>
                  <a:lnTo>
                    <a:pt x="1141" y="481"/>
                  </a:lnTo>
                  <a:lnTo>
                    <a:pt x="1141" y="421"/>
                  </a:lnTo>
                  <a:lnTo>
                    <a:pt x="901" y="421"/>
                  </a:lnTo>
                  <a:lnTo>
                    <a:pt x="901" y="361"/>
                  </a:lnTo>
                  <a:lnTo>
                    <a:pt x="421" y="24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2122525" y="4744550"/>
              <a:ext cx="3025" cy="25"/>
            </a:xfrm>
            <a:custGeom>
              <a:rect b="b" l="l" r="r" t="t"/>
              <a:pathLst>
                <a:path extrusionOk="0" h="1" w="121">
                  <a:moveTo>
                    <a:pt x="0" y="0"/>
                  </a:moveTo>
                  <a:lnTo>
                    <a:pt x="0" y="0"/>
                  </a:lnTo>
                  <a:lnTo>
                    <a:pt x="0" y="0"/>
                  </a:lnTo>
                  <a:lnTo>
                    <a:pt x="0" y="0"/>
                  </a:lnTo>
                  <a:lnTo>
                    <a:pt x="120" y="0"/>
                  </a:lnTo>
                  <a:lnTo>
                    <a:pt x="12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2212550" y="4656000"/>
              <a:ext cx="3025" cy="10550"/>
            </a:xfrm>
            <a:custGeom>
              <a:rect b="b" l="l" r="r" t="t"/>
              <a:pathLst>
                <a:path extrusionOk="0" h="422" w="121">
                  <a:moveTo>
                    <a:pt x="61" y="1"/>
                  </a:moveTo>
                  <a:lnTo>
                    <a:pt x="61" y="61"/>
                  </a:lnTo>
                  <a:lnTo>
                    <a:pt x="1" y="241"/>
                  </a:lnTo>
                  <a:lnTo>
                    <a:pt x="61" y="421"/>
                  </a:lnTo>
                  <a:lnTo>
                    <a:pt x="121" y="181"/>
                  </a:lnTo>
                  <a:lnTo>
                    <a:pt x="121" y="6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2173525" y="4609500"/>
              <a:ext cx="4550" cy="4525"/>
            </a:xfrm>
            <a:custGeom>
              <a:rect b="b" l="l" r="r" t="t"/>
              <a:pathLst>
                <a:path extrusionOk="0" h="181" w="182">
                  <a:moveTo>
                    <a:pt x="181" y="0"/>
                  </a:moveTo>
                  <a:lnTo>
                    <a:pt x="61" y="60"/>
                  </a:lnTo>
                  <a:lnTo>
                    <a:pt x="1" y="120"/>
                  </a:lnTo>
                  <a:lnTo>
                    <a:pt x="181" y="18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2118000" y="4729550"/>
              <a:ext cx="15050" cy="4525"/>
            </a:xfrm>
            <a:custGeom>
              <a:rect b="b" l="l" r="r" t="t"/>
              <a:pathLst>
                <a:path extrusionOk="0" h="181" w="602">
                  <a:moveTo>
                    <a:pt x="1" y="0"/>
                  </a:moveTo>
                  <a:lnTo>
                    <a:pt x="61" y="180"/>
                  </a:lnTo>
                  <a:lnTo>
                    <a:pt x="121" y="120"/>
                  </a:lnTo>
                  <a:lnTo>
                    <a:pt x="601" y="0"/>
                  </a:lnTo>
                  <a:lnTo>
                    <a:pt x="18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2155525" y="4644000"/>
              <a:ext cx="37550" cy="12025"/>
            </a:xfrm>
            <a:custGeom>
              <a:rect b="b" l="l" r="r" t="t"/>
              <a:pathLst>
                <a:path extrusionOk="0" h="481" w="1502">
                  <a:moveTo>
                    <a:pt x="1261" y="1"/>
                  </a:moveTo>
                  <a:lnTo>
                    <a:pt x="1021" y="61"/>
                  </a:lnTo>
                  <a:lnTo>
                    <a:pt x="1081" y="181"/>
                  </a:lnTo>
                  <a:lnTo>
                    <a:pt x="1081" y="241"/>
                  </a:lnTo>
                  <a:lnTo>
                    <a:pt x="1021" y="181"/>
                  </a:lnTo>
                  <a:lnTo>
                    <a:pt x="1021" y="61"/>
                  </a:lnTo>
                  <a:lnTo>
                    <a:pt x="901" y="121"/>
                  </a:lnTo>
                  <a:lnTo>
                    <a:pt x="481" y="121"/>
                  </a:lnTo>
                  <a:lnTo>
                    <a:pt x="1" y="181"/>
                  </a:lnTo>
                  <a:lnTo>
                    <a:pt x="361" y="241"/>
                  </a:lnTo>
                  <a:lnTo>
                    <a:pt x="781" y="421"/>
                  </a:lnTo>
                  <a:lnTo>
                    <a:pt x="1201" y="481"/>
                  </a:lnTo>
                  <a:lnTo>
                    <a:pt x="1501" y="481"/>
                  </a:lnTo>
                  <a:lnTo>
                    <a:pt x="1501" y="361"/>
                  </a:lnTo>
                  <a:lnTo>
                    <a:pt x="1501" y="241"/>
                  </a:lnTo>
                  <a:lnTo>
                    <a:pt x="1501" y="181"/>
                  </a:lnTo>
                  <a:lnTo>
                    <a:pt x="1441" y="1"/>
                  </a:lnTo>
                  <a:lnTo>
                    <a:pt x="1381" y="1"/>
                  </a:lnTo>
                  <a:lnTo>
                    <a:pt x="1321" y="121"/>
                  </a:lnTo>
                  <a:lnTo>
                    <a:pt x="1381" y="241"/>
                  </a:lnTo>
                  <a:lnTo>
                    <a:pt x="1381" y="241"/>
                  </a:lnTo>
                  <a:lnTo>
                    <a:pt x="1321" y="181"/>
                  </a:lnTo>
                  <a:lnTo>
                    <a:pt x="1321" y="121"/>
                  </a:lnTo>
                  <a:lnTo>
                    <a:pt x="1261" y="61"/>
                  </a:lnTo>
                  <a:lnTo>
                    <a:pt x="12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2220050" y="4671025"/>
              <a:ext cx="3025" cy="13525"/>
            </a:xfrm>
            <a:custGeom>
              <a:rect b="b" l="l" r="r" t="t"/>
              <a:pathLst>
                <a:path extrusionOk="0" h="541" w="121">
                  <a:moveTo>
                    <a:pt x="1" y="0"/>
                  </a:moveTo>
                  <a:lnTo>
                    <a:pt x="1" y="300"/>
                  </a:lnTo>
                  <a:lnTo>
                    <a:pt x="1" y="540"/>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1295650" y="4960650"/>
              <a:ext cx="60050" cy="37525"/>
            </a:xfrm>
            <a:custGeom>
              <a:rect b="b" l="l" r="r" t="t"/>
              <a:pathLst>
                <a:path extrusionOk="0" h="1501" w="2402">
                  <a:moveTo>
                    <a:pt x="721" y="0"/>
                  </a:moveTo>
                  <a:lnTo>
                    <a:pt x="1" y="1501"/>
                  </a:lnTo>
                  <a:lnTo>
                    <a:pt x="1021" y="1501"/>
                  </a:lnTo>
                  <a:lnTo>
                    <a:pt x="1201" y="1441"/>
                  </a:lnTo>
                  <a:lnTo>
                    <a:pt x="1622" y="1141"/>
                  </a:lnTo>
                  <a:lnTo>
                    <a:pt x="2102" y="841"/>
                  </a:lnTo>
                  <a:lnTo>
                    <a:pt x="2342" y="600"/>
                  </a:lnTo>
                  <a:lnTo>
                    <a:pt x="2402" y="480"/>
                  </a:lnTo>
                  <a:lnTo>
                    <a:pt x="2402" y="480"/>
                  </a:lnTo>
                  <a:lnTo>
                    <a:pt x="2102" y="720"/>
                  </a:lnTo>
                  <a:lnTo>
                    <a:pt x="1862" y="901"/>
                  </a:lnTo>
                  <a:lnTo>
                    <a:pt x="1622" y="961"/>
                  </a:lnTo>
                  <a:lnTo>
                    <a:pt x="1562" y="961"/>
                  </a:lnTo>
                  <a:lnTo>
                    <a:pt x="1081" y="1141"/>
                  </a:lnTo>
                  <a:lnTo>
                    <a:pt x="961" y="1141"/>
                  </a:lnTo>
                  <a:lnTo>
                    <a:pt x="1081" y="1081"/>
                  </a:lnTo>
                  <a:lnTo>
                    <a:pt x="1502" y="901"/>
                  </a:lnTo>
                  <a:lnTo>
                    <a:pt x="1622" y="780"/>
                  </a:lnTo>
                  <a:lnTo>
                    <a:pt x="1562" y="780"/>
                  </a:lnTo>
                  <a:lnTo>
                    <a:pt x="1922" y="540"/>
                  </a:lnTo>
                  <a:lnTo>
                    <a:pt x="2102" y="360"/>
                  </a:lnTo>
                  <a:lnTo>
                    <a:pt x="2282" y="240"/>
                  </a:lnTo>
                  <a:lnTo>
                    <a:pt x="2342" y="120"/>
                  </a:lnTo>
                  <a:lnTo>
                    <a:pt x="2102" y="240"/>
                  </a:lnTo>
                  <a:lnTo>
                    <a:pt x="1982" y="300"/>
                  </a:lnTo>
                  <a:lnTo>
                    <a:pt x="1442" y="540"/>
                  </a:lnTo>
                  <a:lnTo>
                    <a:pt x="841" y="720"/>
                  </a:lnTo>
                  <a:lnTo>
                    <a:pt x="661" y="720"/>
                  </a:lnTo>
                  <a:lnTo>
                    <a:pt x="841" y="660"/>
                  </a:lnTo>
                  <a:lnTo>
                    <a:pt x="1381" y="420"/>
                  </a:lnTo>
                  <a:lnTo>
                    <a:pt x="1442" y="420"/>
                  </a:lnTo>
                  <a:lnTo>
                    <a:pt x="1742" y="240"/>
                  </a:lnTo>
                  <a:lnTo>
                    <a:pt x="2042" y="0"/>
                  </a:lnTo>
                  <a:lnTo>
                    <a:pt x="1862" y="0"/>
                  </a:lnTo>
                  <a:lnTo>
                    <a:pt x="1622" y="120"/>
                  </a:lnTo>
                  <a:lnTo>
                    <a:pt x="1261" y="240"/>
                  </a:lnTo>
                  <a:lnTo>
                    <a:pt x="961" y="300"/>
                  </a:lnTo>
                  <a:lnTo>
                    <a:pt x="156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2233550" y="4689025"/>
              <a:ext cx="1525" cy="3025"/>
            </a:xfrm>
            <a:custGeom>
              <a:rect b="b" l="l" r="r" t="t"/>
              <a:pathLst>
                <a:path extrusionOk="0" h="121" w="61">
                  <a:moveTo>
                    <a:pt x="1" y="0"/>
                  </a:moveTo>
                  <a:lnTo>
                    <a:pt x="61" y="121"/>
                  </a:lnTo>
                  <a:lnTo>
                    <a:pt x="6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1138100" y="4833075"/>
              <a:ext cx="1525" cy="25"/>
            </a:xfrm>
            <a:custGeom>
              <a:rect b="b" l="l" r="r" t="t"/>
              <a:pathLst>
                <a:path extrusionOk="0" h="1" w="61">
                  <a:moveTo>
                    <a:pt x="0" y="1"/>
                  </a:moveTo>
                  <a:lnTo>
                    <a:pt x="0" y="1"/>
                  </a:lnTo>
                  <a:lnTo>
                    <a:pt x="0" y="1"/>
                  </a:lnTo>
                  <a:lnTo>
                    <a:pt x="0" y="1"/>
                  </a:lnTo>
                  <a:lnTo>
                    <a:pt x="60" y="1"/>
                  </a:lnTo>
                  <a:lnTo>
                    <a:pt x="0" y="1"/>
                  </a:lnTo>
                  <a:lnTo>
                    <a:pt x="0"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192125" y="4861600"/>
              <a:ext cx="1525" cy="1525"/>
            </a:xfrm>
            <a:custGeom>
              <a:rect b="b" l="l" r="r" t="t"/>
              <a:pathLst>
                <a:path extrusionOk="0" h="61" w="61">
                  <a:moveTo>
                    <a:pt x="60" y="0"/>
                  </a:moveTo>
                  <a:lnTo>
                    <a:pt x="0" y="60"/>
                  </a:lnTo>
                  <a:lnTo>
                    <a:pt x="6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1204125" y="4851100"/>
              <a:ext cx="6025" cy="12025"/>
            </a:xfrm>
            <a:custGeom>
              <a:rect b="b" l="l" r="r" t="t"/>
              <a:pathLst>
                <a:path extrusionOk="0" h="481" w="241">
                  <a:moveTo>
                    <a:pt x="120" y="0"/>
                  </a:moveTo>
                  <a:lnTo>
                    <a:pt x="0" y="60"/>
                  </a:lnTo>
                  <a:lnTo>
                    <a:pt x="180" y="480"/>
                  </a:lnTo>
                  <a:lnTo>
                    <a:pt x="240" y="480"/>
                  </a:lnTo>
                  <a:lnTo>
                    <a:pt x="120" y="18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1112575" y="4833075"/>
              <a:ext cx="24050" cy="16550"/>
            </a:xfrm>
            <a:custGeom>
              <a:rect b="b" l="l" r="r" t="t"/>
              <a:pathLst>
                <a:path extrusionOk="0" h="662" w="962">
                  <a:moveTo>
                    <a:pt x="121" y="1"/>
                  </a:moveTo>
                  <a:lnTo>
                    <a:pt x="1" y="481"/>
                  </a:lnTo>
                  <a:lnTo>
                    <a:pt x="1" y="661"/>
                  </a:lnTo>
                  <a:lnTo>
                    <a:pt x="721" y="301"/>
                  </a:lnTo>
                  <a:lnTo>
                    <a:pt x="361" y="301"/>
                  </a:lnTo>
                  <a:lnTo>
                    <a:pt x="601" y="241"/>
                  </a:lnTo>
                  <a:lnTo>
                    <a:pt x="961" y="6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1966450" y="4726550"/>
              <a:ext cx="84050" cy="30025"/>
            </a:xfrm>
            <a:custGeom>
              <a:rect b="b" l="l" r="r" t="t"/>
              <a:pathLst>
                <a:path extrusionOk="0" h="1201" w="3362">
                  <a:moveTo>
                    <a:pt x="0" y="0"/>
                  </a:moveTo>
                  <a:lnTo>
                    <a:pt x="421" y="720"/>
                  </a:lnTo>
                  <a:lnTo>
                    <a:pt x="721" y="1201"/>
                  </a:lnTo>
                  <a:lnTo>
                    <a:pt x="3302" y="1201"/>
                  </a:lnTo>
                  <a:lnTo>
                    <a:pt x="3362" y="961"/>
                  </a:lnTo>
                  <a:lnTo>
                    <a:pt x="3242" y="840"/>
                  </a:lnTo>
                  <a:lnTo>
                    <a:pt x="3242" y="901"/>
                  </a:lnTo>
                  <a:lnTo>
                    <a:pt x="3182" y="961"/>
                  </a:lnTo>
                  <a:lnTo>
                    <a:pt x="3182" y="901"/>
                  </a:lnTo>
                  <a:lnTo>
                    <a:pt x="3242" y="780"/>
                  </a:lnTo>
                  <a:lnTo>
                    <a:pt x="3062" y="600"/>
                  </a:lnTo>
                  <a:lnTo>
                    <a:pt x="2642" y="0"/>
                  </a:lnTo>
                  <a:lnTo>
                    <a:pt x="1741" y="0"/>
                  </a:lnTo>
                  <a:lnTo>
                    <a:pt x="1921" y="180"/>
                  </a:lnTo>
                  <a:lnTo>
                    <a:pt x="2101" y="300"/>
                  </a:lnTo>
                  <a:lnTo>
                    <a:pt x="2101" y="300"/>
                  </a:lnTo>
                  <a:lnTo>
                    <a:pt x="1921" y="240"/>
                  </a:lnTo>
                  <a:lnTo>
                    <a:pt x="1741" y="120"/>
                  </a:lnTo>
                  <a:lnTo>
                    <a:pt x="1561" y="0"/>
                  </a:lnTo>
                  <a:lnTo>
                    <a:pt x="721" y="0"/>
                  </a:lnTo>
                  <a:lnTo>
                    <a:pt x="841" y="180"/>
                  </a:lnTo>
                  <a:lnTo>
                    <a:pt x="1021" y="480"/>
                  </a:lnTo>
                  <a:lnTo>
                    <a:pt x="1141" y="600"/>
                  </a:lnTo>
                  <a:lnTo>
                    <a:pt x="1021" y="540"/>
                  </a:lnTo>
                  <a:lnTo>
                    <a:pt x="721" y="240"/>
                  </a:lnTo>
                  <a:lnTo>
                    <a:pt x="4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2039975" y="4726550"/>
              <a:ext cx="10525" cy="15025"/>
            </a:xfrm>
            <a:custGeom>
              <a:rect b="b" l="l" r="r" t="t"/>
              <a:pathLst>
                <a:path extrusionOk="0" h="601" w="421">
                  <a:moveTo>
                    <a:pt x="1" y="0"/>
                  </a:moveTo>
                  <a:lnTo>
                    <a:pt x="241" y="540"/>
                  </a:lnTo>
                  <a:lnTo>
                    <a:pt x="301" y="600"/>
                  </a:lnTo>
                  <a:lnTo>
                    <a:pt x="361" y="60"/>
                  </a:lnTo>
                  <a:lnTo>
                    <a:pt x="421" y="0"/>
                  </a:lnTo>
                  <a:lnTo>
                    <a:pt x="301" y="0"/>
                  </a:lnTo>
                  <a:lnTo>
                    <a:pt x="301" y="6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1919925" y="4726550"/>
              <a:ext cx="31550" cy="30025"/>
            </a:xfrm>
            <a:custGeom>
              <a:rect b="b" l="l" r="r" t="t"/>
              <a:pathLst>
                <a:path extrusionOk="0" h="1201" w="1262">
                  <a:moveTo>
                    <a:pt x="1" y="0"/>
                  </a:moveTo>
                  <a:lnTo>
                    <a:pt x="121" y="600"/>
                  </a:lnTo>
                  <a:lnTo>
                    <a:pt x="241" y="1201"/>
                  </a:lnTo>
                  <a:lnTo>
                    <a:pt x="1261" y="1201"/>
                  </a:lnTo>
                  <a:lnTo>
                    <a:pt x="901" y="901"/>
                  </a:lnTo>
                  <a:lnTo>
                    <a:pt x="601" y="54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1942425" y="4726550"/>
              <a:ext cx="30050" cy="30025"/>
            </a:xfrm>
            <a:custGeom>
              <a:rect b="b" l="l" r="r" t="t"/>
              <a:pathLst>
                <a:path extrusionOk="0" h="1201" w="1202">
                  <a:moveTo>
                    <a:pt x="1" y="0"/>
                  </a:moveTo>
                  <a:lnTo>
                    <a:pt x="121" y="300"/>
                  </a:lnTo>
                  <a:lnTo>
                    <a:pt x="361" y="780"/>
                  </a:lnTo>
                  <a:lnTo>
                    <a:pt x="601" y="1201"/>
                  </a:lnTo>
                  <a:lnTo>
                    <a:pt x="1201" y="1201"/>
                  </a:lnTo>
                  <a:lnTo>
                    <a:pt x="1021" y="961"/>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1414200" y="4894625"/>
              <a:ext cx="3025" cy="6025"/>
            </a:xfrm>
            <a:custGeom>
              <a:rect b="b" l="l" r="r" t="t"/>
              <a:pathLst>
                <a:path extrusionOk="0" h="241" w="121">
                  <a:moveTo>
                    <a:pt x="1" y="0"/>
                  </a:moveTo>
                  <a:lnTo>
                    <a:pt x="1" y="60"/>
                  </a:lnTo>
                  <a:lnTo>
                    <a:pt x="1" y="120"/>
                  </a:lnTo>
                  <a:lnTo>
                    <a:pt x="61" y="240"/>
                  </a:lnTo>
                  <a:lnTo>
                    <a:pt x="121" y="240"/>
                  </a:lnTo>
                  <a:lnTo>
                    <a:pt x="6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2054975" y="4779075"/>
              <a:ext cx="9050" cy="31525"/>
            </a:xfrm>
            <a:custGeom>
              <a:rect b="b" l="l" r="r" t="t"/>
              <a:pathLst>
                <a:path extrusionOk="0" h="1261" w="362">
                  <a:moveTo>
                    <a:pt x="301" y="0"/>
                  </a:moveTo>
                  <a:lnTo>
                    <a:pt x="61" y="900"/>
                  </a:lnTo>
                  <a:lnTo>
                    <a:pt x="1" y="1261"/>
                  </a:lnTo>
                  <a:lnTo>
                    <a:pt x="361" y="1261"/>
                  </a:lnTo>
                  <a:lnTo>
                    <a:pt x="301" y="600"/>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2146525" y="4779075"/>
              <a:ext cx="12025" cy="9025"/>
            </a:xfrm>
            <a:custGeom>
              <a:rect b="b" l="l" r="r" t="t"/>
              <a:pathLst>
                <a:path extrusionOk="0" h="361" w="481">
                  <a:moveTo>
                    <a:pt x="481" y="0"/>
                  </a:moveTo>
                  <a:lnTo>
                    <a:pt x="121" y="240"/>
                  </a:lnTo>
                  <a:lnTo>
                    <a:pt x="0" y="360"/>
                  </a:lnTo>
                  <a:lnTo>
                    <a:pt x="0" y="360"/>
                  </a:lnTo>
                  <a:lnTo>
                    <a:pt x="181" y="240"/>
                  </a:lnTo>
                  <a:lnTo>
                    <a:pt x="4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931925" y="4779075"/>
              <a:ext cx="118575" cy="31525"/>
            </a:xfrm>
            <a:custGeom>
              <a:rect b="b" l="l" r="r" t="t"/>
              <a:pathLst>
                <a:path extrusionOk="0" h="1261" w="4743">
                  <a:moveTo>
                    <a:pt x="1" y="0"/>
                  </a:moveTo>
                  <a:lnTo>
                    <a:pt x="361" y="780"/>
                  </a:lnTo>
                  <a:lnTo>
                    <a:pt x="661" y="1201"/>
                  </a:lnTo>
                  <a:lnTo>
                    <a:pt x="661" y="1261"/>
                  </a:lnTo>
                  <a:lnTo>
                    <a:pt x="4683" y="1261"/>
                  </a:lnTo>
                  <a:lnTo>
                    <a:pt x="4683" y="840"/>
                  </a:lnTo>
                  <a:lnTo>
                    <a:pt x="4743" y="0"/>
                  </a:lnTo>
                  <a:lnTo>
                    <a:pt x="2822" y="0"/>
                  </a:lnTo>
                  <a:lnTo>
                    <a:pt x="3122" y="240"/>
                  </a:lnTo>
                  <a:lnTo>
                    <a:pt x="3302" y="360"/>
                  </a:lnTo>
                  <a:lnTo>
                    <a:pt x="3062" y="300"/>
                  </a:lnTo>
                  <a:lnTo>
                    <a:pt x="264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2187050" y="4779075"/>
              <a:ext cx="4525" cy="3025"/>
            </a:xfrm>
            <a:custGeom>
              <a:rect b="b" l="l" r="r" t="t"/>
              <a:pathLst>
                <a:path extrusionOk="0" h="121" w="181">
                  <a:moveTo>
                    <a:pt x="120" y="0"/>
                  </a:moveTo>
                  <a:lnTo>
                    <a:pt x="0" y="120"/>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2190050" y="4779075"/>
              <a:ext cx="15025" cy="10525"/>
            </a:xfrm>
            <a:custGeom>
              <a:rect b="b" l="l" r="r" t="t"/>
              <a:pathLst>
                <a:path extrusionOk="0" h="421" w="601">
                  <a:moveTo>
                    <a:pt x="300" y="0"/>
                  </a:moveTo>
                  <a:lnTo>
                    <a:pt x="0" y="420"/>
                  </a:lnTo>
                  <a:lnTo>
                    <a:pt x="540" y="60"/>
                  </a:lnTo>
                  <a:lnTo>
                    <a:pt x="6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1763850" y="4833075"/>
              <a:ext cx="81075" cy="30050"/>
            </a:xfrm>
            <a:custGeom>
              <a:rect b="b" l="l" r="r" t="t"/>
              <a:pathLst>
                <a:path extrusionOk="0" h="1202" w="3243">
                  <a:moveTo>
                    <a:pt x="661" y="1"/>
                  </a:moveTo>
                  <a:lnTo>
                    <a:pt x="1" y="1201"/>
                  </a:lnTo>
                  <a:lnTo>
                    <a:pt x="3242" y="1201"/>
                  </a:lnTo>
                  <a:lnTo>
                    <a:pt x="3242" y="1141"/>
                  </a:lnTo>
                  <a:lnTo>
                    <a:pt x="3122" y="241"/>
                  </a:lnTo>
                  <a:lnTo>
                    <a:pt x="3122" y="1"/>
                  </a:lnTo>
                  <a:lnTo>
                    <a:pt x="2402" y="1"/>
                  </a:lnTo>
                  <a:lnTo>
                    <a:pt x="2402" y="541"/>
                  </a:lnTo>
                  <a:lnTo>
                    <a:pt x="2402" y="721"/>
                  </a:lnTo>
                  <a:lnTo>
                    <a:pt x="2342" y="541"/>
                  </a:lnTo>
                  <a:lnTo>
                    <a:pt x="228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1906425" y="4779075"/>
              <a:ext cx="40550" cy="31525"/>
            </a:xfrm>
            <a:custGeom>
              <a:rect b="b" l="l" r="r" t="t"/>
              <a:pathLst>
                <a:path extrusionOk="0" h="1261" w="1622">
                  <a:moveTo>
                    <a:pt x="0" y="0"/>
                  </a:moveTo>
                  <a:lnTo>
                    <a:pt x="0" y="300"/>
                  </a:lnTo>
                  <a:lnTo>
                    <a:pt x="0" y="1261"/>
                  </a:lnTo>
                  <a:lnTo>
                    <a:pt x="1621" y="1261"/>
                  </a:lnTo>
                  <a:lnTo>
                    <a:pt x="1261" y="840"/>
                  </a:lnTo>
                  <a:lnTo>
                    <a:pt x="961" y="480"/>
                  </a:lnTo>
                  <a:lnTo>
                    <a:pt x="7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1508750" y="4984650"/>
              <a:ext cx="4525" cy="13525"/>
            </a:xfrm>
            <a:custGeom>
              <a:rect b="b" l="l" r="r" t="t"/>
              <a:pathLst>
                <a:path extrusionOk="0" h="541" w="181">
                  <a:moveTo>
                    <a:pt x="1" y="1"/>
                  </a:moveTo>
                  <a:lnTo>
                    <a:pt x="61" y="541"/>
                  </a:lnTo>
                  <a:lnTo>
                    <a:pt x="181" y="54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1877900" y="4833075"/>
              <a:ext cx="207125" cy="30050"/>
            </a:xfrm>
            <a:custGeom>
              <a:rect b="b" l="l" r="r" t="t"/>
              <a:pathLst>
                <a:path extrusionOk="0" h="1202" w="8285">
                  <a:moveTo>
                    <a:pt x="1" y="1"/>
                  </a:moveTo>
                  <a:lnTo>
                    <a:pt x="61" y="61"/>
                  </a:lnTo>
                  <a:lnTo>
                    <a:pt x="181" y="661"/>
                  </a:lnTo>
                  <a:lnTo>
                    <a:pt x="361" y="1201"/>
                  </a:lnTo>
                  <a:lnTo>
                    <a:pt x="8284" y="1201"/>
                  </a:lnTo>
                  <a:lnTo>
                    <a:pt x="8284" y="781"/>
                  </a:lnTo>
                  <a:lnTo>
                    <a:pt x="8284" y="661"/>
                  </a:lnTo>
                  <a:lnTo>
                    <a:pt x="8104" y="361"/>
                  </a:lnTo>
                  <a:lnTo>
                    <a:pt x="7864" y="1"/>
                  </a:lnTo>
                  <a:lnTo>
                    <a:pt x="7804" y="1"/>
                  </a:lnTo>
                  <a:lnTo>
                    <a:pt x="7804" y="601"/>
                  </a:lnTo>
                  <a:lnTo>
                    <a:pt x="7924" y="1021"/>
                  </a:lnTo>
                  <a:lnTo>
                    <a:pt x="7984" y="1141"/>
                  </a:lnTo>
                  <a:lnTo>
                    <a:pt x="7864" y="1021"/>
                  </a:lnTo>
                  <a:lnTo>
                    <a:pt x="7744" y="661"/>
                  </a:lnTo>
                  <a:lnTo>
                    <a:pt x="7564" y="1"/>
                  </a:lnTo>
                  <a:lnTo>
                    <a:pt x="6964" y="1"/>
                  </a:lnTo>
                  <a:lnTo>
                    <a:pt x="6964" y="181"/>
                  </a:lnTo>
                  <a:lnTo>
                    <a:pt x="6904" y="1"/>
                  </a:lnTo>
                  <a:lnTo>
                    <a:pt x="1381" y="1"/>
                  </a:lnTo>
                  <a:lnTo>
                    <a:pt x="1441" y="181"/>
                  </a:lnTo>
                  <a:lnTo>
                    <a:pt x="1321" y="1"/>
                  </a:lnTo>
                  <a:lnTo>
                    <a:pt x="1201" y="1"/>
                  </a:lnTo>
                  <a:lnTo>
                    <a:pt x="1321" y="361"/>
                  </a:lnTo>
                  <a:lnTo>
                    <a:pt x="1502" y="661"/>
                  </a:lnTo>
                  <a:lnTo>
                    <a:pt x="1622" y="841"/>
                  </a:lnTo>
                  <a:lnTo>
                    <a:pt x="1682" y="1081"/>
                  </a:lnTo>
                  <a:lnTo>
                    <a:pt x="1562" y="901"/>
                  </a:lnTo>
                  <a:lnTo>
                    <a:pt x="1381" y="721"/>
                  </a:lnTo>
                  <a:lnTo>
                    <a:pt x="1201" y="42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1828400" y="4779075"/>
              <a:ext cx="12025" cy="31525"/>
            </a:xfrm>
            <a:custGeom>
              <a:rect b="b" l="l" r="r" t="t"/>
              <a:pathLst>
                <a:path extrusionOk="0" h="1261" w="481">
                  <a:moveTo>
                    <a:pt x="480" y="0"/>
                  </a:moveTo>
                  <a:lnTo>
                    <a:pt x="240" y="540"/>
                  </a:lnTo>
                  <a:lnTo>
                    <a:pt x="0" y="1261"/>
                  </a:lnTo>
                  <a:lnTo>
                    <a:pt x="480" y="1261"/>
                  </a:lnTo>
                  <a:lnTo>
                    <a:pt x="480" y="540"/>
                  </a:lnTo>
                  <a:lnTo>
                    <a:pt x="4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1379700" y="4960650"/>
              <a:ext cx="49550" cy="37525"/>
            </a:xfrm>
            <a:custGeom>
              <a:rect b="b" l="l" r="r" t="t"/>
              <a:pathLst>
                <a:path extrusionOk="0" h="1501" w="1982">
                  <a:moveTo>
                    <a:pt x="541" y="0"/>
                  </a:moveTo>
                  <a:lnTo>
                    <a:pt x="541" y="60"/>
                  </a:lnTo>
                  <a:lnTo>
                    <a:pt x="360" y="660"/>
                  </a:lnTo>
                  <a:lnTo>
                    <a:pt x="180" y="1081"/>
                  </a:lnTo>
                  <a:lnTo>
                    <a:pt x="120" y="1201"/>
                  </a:lnTo>
                  <a:lnTo>
                    <a:pt x="0" y="1441"/>
                  </a:lnTo>
                  <a:lnTo>
                    <a:pt x="0" y="1501"/>
                  </a:lnTo>
                  <a:lnTo>
                    <a:pt x="1201" y="1501"/>
                  </a:lnTo>
                  <a:lnTo>
                    <a:pt x="901" y="1201"/>
                  </a:lnTo>
                  <a:lnTo>
                    <a:pt x="781" y="1021"/>
                  </a:lnTo>
                  <a:lnTo>
                    <a:pt x="781" y="1021"/>
                  </a:lnTo>
                  <a:lnTo>
                    <a:pt x="961" y="1201"/>
                  </a:lnTo>
                  <a:lnTo>
                    <a:pt x="1201" y="1381"/>
                  </a:lnTo>
                  <a:lnTo>
                    <a:pt x="1561" y="1501"/>
                  </a:lnTo>
                  <a:lnTo>
                    <a:pt x="1741" y="1501"/>
                  </a:lnTo>
                  <a:lnTo>
                    <a:pt x="1441" y="1201"/>
                  </a:lnTo>
                  <a:lnTo>
                    <a:pt x="1441" y="1201"/>
                  </a:lnTo>
                  <a:lnTo>
                    <a:pt x="1981" y="1501"/>
                  </a:lnTo>
                  <a:lnTo>
                    <a:pt x="1441" y="1021"/>
                  </a:lnTo>
                  <a:lnTo>
                    <a:pt x="901" y="420"/>
                  </a:lnTo>
                  <a:lnTo>
                    <a:pt x="841" y="300"/>
                  </a:lnTo>
                  <a:lnTo>
                    <a:pt x="841" y="360"/>
                  </a:lnTo>
                  <a:lnTo>
                    <a:pt x="781" y="480"/>
                  </a:lnTo>
                  <a:lnTo>
                    <a:pt x="721" y="660"/>
                  </a:lnTo>
                  <a:lnTo>
                    <a:pt x="661" y="720"/>
                  </a:lnTo>
                  <a:lnTo>
                    <a:pt x="661" y="660"/>
                  </a:lnTo>
                  <a:lnTo>
                    <a:pt x="721" y="480"/>
                  </a:lnTo>
                  <a:lnTo>
                    <a:pt x="781" y="180"/>
                  </a:lnTo>
                  <a:lnTo>
                    <a:pt x="781" y="60"/>
                  </a:lnTo>
                  <a:lnTo>
                    <a:pt x="7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408200" y="4911125"/>
              <a:ext cx="4525" cy="13525"/>
            </a:xfrm>
            <a:custGeom>
              <a:rect b="b" l="l" r="r" t="t"/>
              <a:pathLst>
                <a:path extrusionOk="0" h="541" w="181">
                  <a:moveTo>
                    <a:pt x="1" y="0"/>
                  </a:moveTo>
                  <a:lnTo>
                    <a:pt x="1" y="120"/>
                  </a:lnTo>
                  <a:lnTo>
                    <a:pt x="1" y="300"/>
                  </a:lnTo>
                  <a:lnTo>
                    <a:pt x="61" y="541"/>
                  </a:lnTo>
                  <a:lnTo>
                    <a:pt x="181" y="541"/>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1400700" y="4918625"/>
              <a:ext cx="3025" cy="6025"/>
            </a:xfrm>
            <a:custGeom>
              <a:rect b="b" l="l" r="r" t="t"/>
              <a:pathLst>
                <a:path extrusionOk="0" h="241" w="121">
                  <a:moveTo>
                    <a:pt x="61" y="0"/>
                  </a:moveTo>
                  <a:lnTo>
                    <a:pt x="1" y="60"/>
                  </a:lnTo>
                  <a:lnTo>
                    <a:pt x="1" y="120"/>
                  </a:lnTo>
                  <a:lnTo>
                    <a:pt x="61" y="241"/>
                  </a:lnTo>
                  <a:lnTo>
                    <a:pt x="121" y="241"/>
                  </a:lnTo>
                  <a:lnTo>
                    <a:pt x="121" y="180"/>
                  </a:lnTo>
                  <a:lnTo>
                    <a:pt x="6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1447225" y="4993650"/>
              <a:ext cx="7525" cy="4525"/>
            </a:xfrm>
            <a:custGeom>
              <a:rect b="b" l="l" r="r" t="t"/>
              <a:pathLst>
                <a:path extrusionOk="0" h="181" w="301">
                  <a:moveTo>
                    <a:pt x="0" y="1"/>
                  </a:moveTo>
                  <a:lnTo>
                    <a:pt x="241" y="181"/>
                  </a:lnTo>
                  <a:lnTo>
                    <a:pt x="301" y="181"/>
                  </a:lnTo>
                  <a:lnTo>
                    <a:pt x="241" y="12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1358675" y="4903625"/>
              <a:ext cx="22550" cy="21025"/>
            </a:xfrm>
            <a:custGeom>
              <a:rect b="b" l="l" r="r" t="t"/>
              <a:pathLst>
                <a:path extrusionOk="0" h="841" w="902">
                  <a:moveTo>
                    <a:pt x="901" y="0"/>
                  </a:moveTo>
                  <a:lnTo>
                    <a:pt x="661" y="240"/>
                  </a:lnTo>
                  <a:lnTo>
                    <a:pt x="181" y="660"/>
                  </a:lnTo>
                  <a:lnTo>
                    <a:pt x="1" y="841"/>
                  </a:lnTo>
                  <a:lnTo>
                    <a:pt x="181" y="841"/>
                  </a:lnTo>
                  <a:lnTo>
                    <a:pt x="541" y="420"/>
                  </a:lnTo>
                  <a:lnTo>
                    <a:pt x="901" y="60"/>
                  </a:lnTo>
                  <a:lnTo>
                    <a:pt x="9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1894425" y="4786575"/>
              <a:ext cx="6025" cy="24025"/>
            </a:xfrm>
            <a:custGeom>
              <a:rect b="b" l="l" r="r" t="t"/>
              <a:pathLst>
                <a:path extrusionOk="0" h="961" w="241">
                  <a:moveTo>
                    <a:pt x="0" y="0"/>
                  </a:moveTo>
                  <a:lnTo>
                    <a:pt x="120" y="600"/>
                  </a:lnTo>
                  <a:lnTo>
                    <a:pt x="180" y="961"/>
                  </a:lnTo>
                  <a:lnTo>
                    <a:pt x="240" y="96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1856900" y="4803075"/>
              <a:ext cx="1525" cy="7525"/>
            </a:xfrm>
            <a:custGeom>
              <a:rect b="b" l="l" r="r" t="t"/>
              <a:pathLst>
                <a:path extrusionOk="0" h="301" w="61">
                  <a:moveTo>
                    <a:pt x="1" y="0"/>
                  </a:moveTo>
                  <a:lnTo>
                    <a:pt x="1" y="301"/>
                  </a:lnTo>
                  <a:lnTo>
                    <a:pt x="61" y="301"/>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1873400" y="4779075"/>
              <a:ext cx="15050" cy="31525"/>
            </a:xfrm>
            <a:custGeom>
              <a:rect b="b" l="l" r="r" t="t"/>
              <a:pathLst>
                <a:path extrusionOk="0" h="1261" w="602">
                  <a:moveTo>
                    <a:pt x="1" y="0"/>
                  </a:moveTo>
                  <a:lnTo>
                    <a:pt x="1" y="180"/>
                  </a:lnTo>
                  <a:lnTo>
                    <a:pt x="1" y="540"/>
                  </a:lnTo>
                  <a:lnTo>
                    <a:pt x="61" y="1261"/>
                  </a:lnTo>
                  <a:lnTo>
                    <a:pt x="601" y="1261"/>
                  </a:lnTo>
                  <a:lnTo>
                    <a:pt x="541" y="1080"/>
                  </a:lnTo>
                  <a:lnTo>
                    <a:pt x="301" y="54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1793875" y="4779075"/>
              <a:ext cx="31525" cy="31525"/>
            </a:xfrm>
            <a:custGeom>
              <a:rect b="b" l="l" r="r" t="t"/>
              <a:pathLst>
                <a:path extrusionOk="0" h="1261" w="1261">
                  <a:moveTo>
                    <a:pt x="841" y="0"/>
                  </a:moveTo>
                  <a:lnTo>
                    <a:pt x="120" y="1141"/>
                  </a:lnTo>
                  <a:lnTo>
                    <a:pt x="0" y="1261"/>
                  </a:lnTo>
                  <a:lnTo>
                    <a:pt x="1081" y="1261"/>
                  </a:lnTo>
                  <a:lnTo>
                    <a:pt x="1201" y="420"/>
                  </a:lnTo>
                  <a:lnTo>
                    <a:pt x="12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1850900" y="4833075"/>
              <a:ext cx="30025" cy="30050"/>
            </a:xfrm>
            <a:custGeom>
              <a:rect b="b" l="l" r="r" t="t"/>
              <a:pathLst>
                <a:path extrusionOk="0" h="1202" w="1201">
                  <a:moveTo>
                    <a:pt x="120" y="1"/>
                  </a:moveTo>
                  <a:lnTo>
                    <a:pt x="60" y="241"/>
                  </a:lnTo>
                  <a:lnTo>
                    <a:pt x="0" y="1141"/>
                  </a:lnTo>
                  <a:lnTo>
                    <a:pt x="0" y="1201"/>
                  </a:lnTo>
                  <a:lnTo>
                    <a:pt x="1201" y="1201"/>
                  </a:lnTo>
                  <a:lnTo>
                    <a:pt x="961" y="721"/>
                  </a:lnTo>
                  <a:lnTo>
                    <a:pt x="721" y="181"/>
                  </a:lnTo>
                  <a:lnTo>
                    <a:pt x="6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1421725" y="4887100"/>
              <a:ext cx="3025" cy="1525"/>
            </a:xfrm>
            <a:custGeom>
              <a:rect b="b" l="l" r="r" t="t"/>
              <a:pathLst>
                <a:path extrusionOk="0" h="61" w="121">
                  <a:moveTo>
                    <a:pt x="0" y="1"/>
                  </a:moveTo>
                  <a:lnTo>
                    <a:pt x="0" y="61"/>
                  </a:lnTo>
                  <a:lnTo>
                    <a:pt x="120" y="6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1418725" y="4896125"/>
              <a:ext cx="3025" cy="4525"/>
            </a:xfrm>
            <a:custGeom>
              <a:rect b="b" l="l" r="r" t="t"/>
              <a:pathLst>
                <a:path extrusionOk="0" h="181" w="121">
                  <a:moveTo>
                    <a:pt x="0" y="0"/>
                  </a:moveTo>
                  <a:lnTo>
                    <a:pt x="0" y="180"/>
                  </a:lnTo>
                  <a:lnTo>
                    <a:pt x="120" y="18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1424725" y="4887100"/>
              <a:ext cx="6025" cy="1525"/>
            </a:xfrm>
            <a:custGeom>
              <a:rect b="b" l="l" r="r" t="t"/>
              <a:pathLst>
                <a:path extrusionOk="0" h="61" w="241">
                  <a:moveTo>
                    <a:pt x="0" y="1"/>
                  </a:moveTo>
                  <a:lnTo>
                    <a:pt x="0" y="61"/>
                  </a:lnTo>
                  <a:lnTo>
                    <a:pt x="24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2071500" y="4597475"/>
              <a:ext cx="7525" cy="9050"/>
            </a:xfrm>
            <a:custGeom>
              <a:rect b="b" l="l" r="r" t="t"/>
              <a:pathLst>
                <a:path extrusionOk="0" h="362" w="301">
                  <a:moveTo>
                    <a:pt x="120" y="1"/>
                  </a:moveTo>
                  <a:lnTo>
                    <a:pt x="0" y="181"/>
                  </a:lnTo>
                  <a:lnTo>
                    <a:pt x="180" y="361"/>
                  </a:lnTo>
                  <a:lnTo>
                    <a:pt x="300" y="121"/>
                  </a:lnTo>
                  <a:lnTo>
                    <a:pt x="180" y="6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1412700" y="4887100"/>
              <a:ext cx="1525" cy="3025"/>
            </a:xfrm>
            <a:custGeom>
              <a:rect b="b" l="l" r="r" t="t"/>
              <a:pathLst>
                <a:path extrusionOk="0" h="121" w="61">
                  <a:moveTo>
                    <a:pt x="1" y="1"/>
                  </a:moveTo>
                  <a:lnTo>
                    <a:pt x="61" y="12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1418725" y="4888600"/>
              <a:ext cx="0" cy="1525"/>
            </a:xfrm>
            <a:custGeom>
              <a:rect b="b" l="l" r="r" t="t"/>
              <a:pathLst>
                <a:path extrusionOk="0" h="61" w="0">
                  <a:moveTo>
                    <a:pt x="0" y="1"/>
                  </a:moveTo>
                  <a:lnTo>
                    <a:pt x="0" y="1"/>
                  </a:lnTo>
                  <a:lnTo>
                    <a:pt x="0" y="61"/>
                  </a:lnTo>
                  <a:lnTo>
                    <a:pt x="0" y="61"/>
                  </a:lnTo>
                  <a:lnTo>
                    <a:pt x="0" y="61"/>
                  </a:lnTo>
                  <a:lnTo>
                    <a:pt x="0" y="6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1427725" y="4848100"/>
              <a:ext cx="3025" cy="1525"/>
            </a:xfrm>
            <a:custGeom>
              <a:rect b="b" l="l" r="r" t="t"/>
              <a:pathLst>
                <a:path extrusionOk="0" h="61" w="121">
                  <a:moveTo>
                    <a:pt x="60" y="0"/>
                  </a:moveTo>
                  <a:lnTo>
                    <a:pt x="0" y="60"/>
                  </a:lnTo>
                  <a:lnTo>
                    <a:pt x="12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1376700" y="4860100"/>
              <a:ext cx="9025" cy="3025"/>
            </a:xfrm>
            <a:custGeom>
              <a:rect b="b" l="l" r="r" t="t"/>
              <a:pathLst>
                <a:path extrusionOk="0" h="121" w="361">
                  <a:moveTo>
                    <a:pt x="240" y="0"/>
                  </a:moveTo>
                  <a:lnTo>
                    <a:pt x="0" y="120"/>
                  </a:lnTo>
                  <a:lnTo>
                    <a:pt x="360" y="120"/>
                  </a:lnTo>
                  <a:lnTo>
                    <a:pt x="3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1436725" y="4861600"/>
              <a:ext cx="4525" cy="1525"/>
            </a:xfrm>
            <a:custGeom>
              <a:rect b="b" l="l" r="r" t="t"/>
              <a:pathLst>
                <a:path extrusionOk="0" h="61" w="181">
                  <a:moveTo>
                    <a:pt x="120" y="0"/>
                  </a:moveTo>
                  <a:lnTo>
                    <a:pt x="0" y="60"/>
                  </a:lnTo>
                  <a:lnTo>
                    <a:pt x="180" y="60"/>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1463725" y="4921625"/>
              <a:ext cx="3025" cy="3025"/>
            </a:xfrm>
            <a:custGeom>
              <a:rect b="b" l="l" r="r" t="t"/>
              <a:pathLst>
                <a:path extrusionOk="0" h="121" w="121">
                  <a:moveTo>
                    <a:pt x="121" y="0"/>
                  </a:moveTo>
                  <a:lnTo>
                    <a:pt x="1" y="121"/>
                  </a:lnTo>
                  <a:lnTo>
                    <a:pt x="61" y="121"/>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1493750" y="4863100"/>
              <a:ext cx="25" cy="25"/>
            </a:xfrm>
            <a:custGeom>
              <a:rect b="b" l="l" r="r" t="t"/>
              <a:pathLst>
                <a:path extrusionOk="0" h="1" w="1">
                  <a:moveTo>
                    <a:pt x="0" y="0"/>
                  </a:move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1418725" y="4905125"/>
              <a:ext cx="3025" cy="25"/>
            </a:xfrm>
            <a:custGeom>
              <a:rect b="b" l="l" r="r" t="t"/>
              <a:pathLst>
                <a:path extrusionOk="0" h="1" w="121">
                  <a:moveTo>
                    <a:pt x="0" y="0"/>
                  </a:moveTo>
                  <a:lnTo>
                    <a:pt x="0" y="0"/>
                  </a:lnTo>
                  <a:lnTo>
                    <a:pt x="120" y="0"/>
                  </a:lnTo>
                  <a:lnTo>
                    <a:pt x="120" y="0"/>
                  </a:lnTo>
                  <a:lnTo>
                    <a:pt x="120" y="0"/>
                  </a:lnTo>
                  <a:lnTo>
                    <a:pt x="12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1570275" y="4836075"/>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1498250" y="4887100"/>
              <a:ext cx="12025" cy="27050"/>
            </a:xfrm>
            <a:custGeom>
              <a:rect b="b" l="l" r="r" t="t"/>
              <a:pathLst>
                <a:path extrusionOk="0" h="1082" w="481">
                  <a:moveTo>
                    <a:pt x="240" y="1"/>
                  </a:moveTo>
                  <a:lnTo>
                    <a:pt x="180" y="61"/>
                  </a:lnTo>
                  <a:lnTo>
                    <a:pt x="60" y="361"/>
                  </a:lnTo>
                  <a:lnTo>
                    <a:pt x="60" y="421"/>
                  </a:lnTo>
                  <a:lnTo>
                    <a:pt x="0" y="361"/>
                  </a:lnTo>
                  <a:lnTo>
                    <a:pt x="0" y="421"/>
                  </a:lnTo>
                  <a:lnTo>
                    <a:pt x="60" y="601"/>
                  </a:lnTo>
                  <a:lnTo>
                    <a:pt x="240" y="901"/>
                  </a:lnTo>
                  <a:lnTo>
                    <a:pt x="300" y="1081"/>
                  </a:lnTo>
                  <a:lnTo>
                    <a:pt x="421" y="541"/>
                  </a:lnTo>
                  <a:lnTo>
                    <a:pt x="4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1630300" y="4860100"/>
              <a:ext cx="9025" cy="3025"/>
            </a:xfrm>
            <a:custGeom>
              <a:rect b="b" l="l" r="r" t="t"/>
              <a:pathLst>
                <a:path extrusionOk="0" h="121" w="361">
                  <a:moveTo>
                    <a:pt x="1" y="0"/>
                  </a:moveTo>
                  <a:lnTo>
                    <a:pt x="241" y="120"/>
                  </a:lnTo>
                  <a:lnTo>
                    <a:pt x="361" y="1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1415700" y="4909625"/>
              <a:ext cx="22550" cy="7525"/>
            </a:xfrm>
            <a:custGeom>
              <a:rect b="b" l="l" r="r" t="t"/>
              <a:pathLst>
                <a:path extrusionOk="0" h="301" w="902">
                  <a:moveTo>
                    <a:pt x="1" y="0"/>
                  </a:moveTo>
                  <a:lnTo>
                    <a:pt x="1" y="120"/>
                  </a:lnTo>
                  <a:lnTo>
                    <a:pt x="1" y="240"/>
                  </a:lnTo>
                  <a:lnTo>
                    <a:pt x="1" y="300"/>
                  </a:lnTo>
                  <a:lnTo>
                    <a:pt x="181" y="300"/>
                  </a:lnTo>
                  <a:lnTo>
                    <a:pt x="721" y="60"/>
                  </a:lnTo>
                  <a:lnTo>
                    <a:pt x="901" y="0"/>
                  </a:lnTo>
                  <a:lnTo>
                    <a:pt x="301" y="0"/>
                  </a:lnTo>
                  <a:lnTo>
                    <a:pt x="241" y="60"/>
                  </a:lnTo>
                  <a:lnTo>
                    <a:pt x="241" y="0"/>
                  </a:lnTo>
                  <a:lnTo>
                    <a:pt x="121" y="0"/>
                  </a:lnTo>
                  <a:lnTo>
                    <a:pt x="121" y="60"/>
                  </a:lnTo>
                  <a:lnTo>
                    <a:pt x="121" y="180"/>
                  </a:lnTo>
                  <a:lnTo>
                    <a:pt x="121" y="240"/>
                  </a:lnTo>
                  <a:lnTo>
                    <a:pt x="61" y="180"/>
                  </a:lnTo>
                  <a:lnTo>
                    <a:pt x="61" y="120"/>
                  </a:lnTo>
                  <a:lnTo>
                    <a:pt x="6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1415700" y="4906625"/>
              <a:ext cx="51050" cy="18025"/>
            </a:xfrm>
            <a:custGeom>
              <a:rect b="b" l="l" r="r" t="t"/>
              <a:pathLst>
                <a:path extrusionOk="0" h="721" w="2042">
                  <a:moveTo>
                    <a:pt x="1982" y="0"/>
                  </a:moveTo>
                  <a:lnTo>
                    <a:pt x="1802" y="120"/>
                  </a:lnTo>
                  <a:lnTo>
                    <a:pt x="1382" y="240"/>
                  </a:lnTo>
                  <a:lnTo>
                    <a:pt x="781" y="420"/>
                  </a:lnTo>
                  <a:lnTo>
                    <a:pt x="481" y="480"/>
                  </a:lnTo>
                  <a:lnTo>
                    <a:pt x="181" y="480"/>
                  </a:lnTo>
                  <a:lnTo>
                    <a:pt x="1" y="420"/>
                  </a:lnTo>
                  <a:lnTo>
                    <a:pt x="61" y="721"/>
                  </a:lnTo>
                  <a:lnTo>
                    <a:pt x="1261" y="721"/>
                  </a:lnTo>
                  <a:lnTo>
                    <a:pt x="1622" y="420"/>
                  </a:lnTo>
                  <a:lnTo>
                    <a:pt x="1862" y="180"/>
                  </a:lnTo>
                  <a:lnTo>
                    <a:pt x="2042" y="120"/>
                  </a:lnTo>
                  <a:lnTo>
                    <a:pt x="198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1595800" y="4833075"/>
              <a:ext cx="178600" cy="30050"/>
            </a:xfrm>
            <a:custGeom>
              <a:rect b="b" l="l" r="r" t="t"/>
              <a:pathLst>
                <a:path extrusionOk="0" h="1202" w="7144">
                  <a:moveTo>
                    <a:pt x="0" y="1"/>
                  </a:moveTo>
                  <a:lnTo>
                    <a:pt x="300" y="181"/>
                  </a:lnTo>
                  <a:lnTo>
                    <a:pt x="540" y="301"/>
                  </a:lnTo>
                  <a:lnTo>
                    <a:pt x="660" y="301"/>
                  </a:lnTo>
                  <a:lnTo>
                    <a:pt x="900" y="421"/>
                  </a:lnTo>
                  <a:lnTo>
                    <a:pt x="1981" y="1021"/>
                  </a:lnTo>
                  <a:lnTo>
                    <a:pt x="2521" y="1201"/>
                  </a:lnTo>
                  <a:lnTo>
                    <a:pt x="6663" y="1201"/>
                  </a:lnTo>
                  <a:lnTo>
                    <a:pt x="7143"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1501250" y="4908125"/>
              <a:ext cx="3025" cy="6025"/>
            </a:xfrm>
            <a:custGeom>
              <a:rect b="b" l="l" r="r" t="t"/>
              <a:pathLst>
                <a:path extrusionOk="0" h="241" w="121">
                  <a:moveTo>
                    <a:pt x="0" y="0"/>
                  </a:moveTo>
                  <a:lnTo>
                    <a:pt x="0" y="60"/>
                  </a:lnTo>
                  <a:lnTo>
                    <a:pt x="120" y="240"/>
                  </a:lnTo>
                  <a:lnTo>
                    <a:pt x="60" y="6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1622800" y="4960650"/>
              <a:ext cx="10525" cy="37525"/>
            </a:xfrm>
            <a:custGeom>
              <a:rect b="b" l="l" r="r" t="t"/>
              <a:pathLst>
                <a:path extrusionOk="0" h="1501" w="421">
                  <a:moveTo>
                    <a:pt x="301" y="0"/>
                  </a:moveTo>
                  <a:lnTo>
                    <a:pt x="241" y="600"/>
                  </a:lnTo>
                  <a:lnTo>
                    <a:pt x="61" y="1201"/>
                  </a:lnTo>
                  <a:lnTo>
                    <a:pt x="1" y="1501"/>
                  </a:lnTo>
                  <a:lnTo>
                    <a:pt x="421" y="1501"/>
                  </a:lnTo>
                  <a:lnTo>
                    <a:pt x="361" y="780"/>
                  </a:lnTo>
                  <a:lnTo>
                    <a:pt x="361" y="600"/>
                  </a:lnTo>
                  <a:lnTo>
                    <a:pt x="361" y="360"/>
                  </a:lnTo>
                  <a:lnTo>
                    <a:pt x="301" y="120"/>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373700" y="4980150"/>
              <a:ext cx="25" cy="1525"/>
            </a:xfrm>
            <a:custGeom>
              <a:rect b="b" l="l" r="r" t="t"/>
              <a:pathLst>
                <a:path extrusionOk="0" h="61" w="1">
                  <a:moveTo>
                    <a:pt x="0" y="61"/>
                  </a:moveTo>
                  <a:lnTo>
                    <a:pt x="0" y="61"/>
                  </a:lnTo>
                  <a:lnTo>
                    <a:pt x="0" y="61"/>
                  </a:lnTo>
                  <a:lnTo>
                    <a:pt x="0" y="61"/>
                  </a:lnTo>
                  <a:lnTo>
                    <a:pt x="0" y="0"/>
                  </a:lnTo>
                  <a:lnTo>
                    <a:pt x="0" y="0"/>
                  </a:lnTo>
                  <a:lnTo>
                    <a:pt x="0" y="0"/>
                  </a:lnTo>
                  <a:lnTo>
                    <a:pt x="0" y="0"/>
                  </a:lnTo>
                  <a:lnTo>
                    <a:pt x="0" y="0"/>
                  </a:lnTo>
                  <a:lnTo>
                    <a:pt x="0" y="0"/>
                  </a:lnTo>
                  <a:lnTo>
                    <a:pt x="0" y="61"/>
                  </a:lnTo>
                  <a:lnTo>
                    <a:pt x="0" y="6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1336175" y="4992150"/>
              <a:ext cx="9025" cy="6025"/>
            </a:xfrm>
            <a:custGeom>
              <a:rect b="b" l="l" r="r" t="t"/>
              <a:pathLst>
                <a:path extrusionOk="0" h="241" w="361">
                  <a:moveTo>
                    <a:pt x="361" y="1"/>
                  </a:moveTo>
                  <a:lnTo>
                    <a:pt x="1" y="241"/>
                  </a:lnTo>
                  <a:lnTo>
                    <a:pt x="61" y="241"/>
                  </a:lnTo>
                  <a:lnTo>
                    <a:pt x="3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382700" y="4966650"/>
              <a:ext cx="4525" cy="21025"/>
            </a:xfrm>
            <a:custGeom>
              <a:rect b="b" l="l" r="r" t="t"/>
              <a:pathLst>
                <a:path extrusionOk="0" h="841" w="181">
                  <a:moveTo>
                    <a:pt x="180" y="0"/>
                  </a:moveTo>
                  <a:lnTo>
                    <a:pt x="120" y="180"/>
                  </a:lnTo>
                  <a:lnTo>
                    <a:pt x="60" y="300"/>
                  </a:lnTo>
                  <a:lnTo>
                    <a:pt x="0" y="841"/>
                  </a:lnTo>
                  <a:lnTo>
                    <a:pt x="0" y="841"/>
                  </a:lnTo>
                  <a:lnTo>
                    <a:pt x="120" y="360"/>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1378200" y="4969650"/>
              <a:ext cx="25" cy="3025"/>
            </a:xfrm>
            <a:custGeom>
              <a:rect b="b" l="l" r="r" t="t"/>
              <a:pathLst>
                <a:path extrusionOk="0" h="121" w="1">
                  <a:moveTo>
                    <a:pt x="0" y="0"/>
                  </a:moveTo>
                  <a:lnTo>
                    <a:pt x="0" y="0"/>
                  </a:lnTo>
                  <a:lnTo>
                    <a:pt x="0" y="60"/>
                  </a:lnTo>
                  <a:lnTo>
                    <a:pt x="0" y="60"/>
                  </a:lnTo>
                  <a:lnTo>
                    <a:pt x="0" y="120"/>
                  </a:lnTo>
                  <a:lnTo>
                    <a:pt x="0" y="12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2203550" y="4701025"/>
              <a:ext cx="6025" cy="3025"/>
            </a:xfrm>
            <a:custGeom>
              <a:rect b="b" l="l" r="r" t="t"/>
              <a:pathLst>
                <a:path extrusionOk="0" h="121" w="241">
                  <a:moveTo>
                    <a:pt x="181" y="1"/>
                  </a:moveTo>
                  <a:lnTo>
                    <a:pt x="0" y="61"/>
                  </a:lnTo>
                  <a:lnTo>
                    <a:pt x="0" y="121"/>
                  </a:lnTo>
                  <a:lnTo>
                    <a:pt x="241" y="121"/>
                  </a:lnTo>
                  <a:lnTo>
                    <a:pt x="241" y="6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1484750" y="4779075"/>
              <a:ext cx="312150" cy="31525"/>
            </a:xfrm>
            <a:custGeom>
              <a:rect b="b" l="l" r="r" t="t"/>
              <a:pathLst>
                <a:path extrusionOk="0" h="1261" w="12486">
                  <a:moveTo>
                    <a:pt x="0" y="0"/>
                  </a:moveTo>
                  <a:lnTo>
                    <a:pt x="180" y="60"/>
                  </a:lnTo>
                  <a:lnTo>
                    <a:pt x="720" y="180"/>
                  </a:lnTo>
                  <a:lnTo>
                    <a:pt x="1141" y="240"/>
                  </a:lnTo>
                  <a:lnTo>
                    <a:pt x="1501" y="180"/>
                  </a:lnTo>
                  <a:lnTo>
                    <a:pt x="1501" y="180"/>
                  </a:lnTo>
                  <a:lnTo>
                    <a:pt x="1141" y="300"/>
                  </a:lnTo>
                  <a:lnTo>
                    <a:pt x="660" y="360"/>
                  </a:lnTo>
                  <a:lnTo>
                    <a:pt x="1141" y="360"/>
                  </a:lnTo>
                  <a:lnTo>
                    <a:pt x="1201" y="420"/>
                  </a:lnTo>
                  <a:lnTo>
                    <a:pt x="1381" y="360"/>
                  </a:lnTo>
                  <a:lnTo>
                    <a:pt x="1321" y="420"/>
                  </a:lnTo>
                  <a:lnTo>
                    <a:pt x="1381" y="420"/>
                  </a:lnTo>
                  <a:lnTo>
                    <a:pt x="1981" y="360"/>
                  </a:lnTo>
                  <a:lnTo>
                    <a:pt x="1741" y="480"/>
                  </a:lnTo>
                  <a:lnTo>
                    <a:pt x="1801" y="480"/>
                  </a:lnTo>
                  <a:lnTo>
                    <a:pt x="2281" y="540"/>
                  </a:lnTo>
                  <a:lnTo>
                    <a:pt x="2461" y="600"/>
                  </a:lnTo>
                  <a:lnTo>
                    <a:pt x="2521" y="660"/>
                  </a:lnTo>
                  <a:lnTo>
                    <a:pt x="3362" y="660"/>
                  </a:lnTo>
                  <a:lnTo>
                    <a:pt x="2461" y="960"/>
                  </a:lnTo>
                  <a:lnTo>
                    <a:pt x="2701" y="960"/>
                  </a:lnTo>
                  <a:lnTo>
                    <a:pt x="3121" y="1020"/>
                  </a:lnTo>
                  <a:lnTo>
                    <a:pt x="3422" y="1141"/>
                  </a:lnTo>
                  <a:lnTo>
                    <a:pt x="3602" y="1261"/>
                  </a:lnTo>
                  <a:lnTo>
                    <a:pt x="11945" y="1261"/>
                  </a:lnTo>
                  <a:lnTo>
                    <a:pt x="12065" y="960"/>
                  </a:lnTo>
                  <a:lnTo>
                    <a:pt x="12485" y="0"/>
                  </a:lnTo>
                  <a:lnTo>
                    <a:pt x="11825" y="0"/>
                  </a:lnTo>
                  <a:lnTo>
                    <a:pt x="10985" y="900"/>
                  </a:lnTo>
                  <a:lnTo>
                    <a:pt x="11345" y="360"/>
                  </a:lnTo>
                  <a:lnTo>
                    <a:pt x="11525" y="0"/>
                  </a:lnTo>
                  <a:lnTo>
                    <a:pt x="6843" y="0"/>
                  </a:lnTo>
                  <a:lnTo>
                    <a:pt x="6843" y="120"/>
                  </a:lnTo>
                  <a:lnTo>
                    <a:pt x="6783" y="300"/>
                  </a:lnTo>
                  <a:lnTo>
                    <a:pt x="6783" y="120"/>
                  </a:lnTo>
                  <a:lnTo>
                    <a:pt x="6783" y="0"/>
                  </a:lnTo>
                  <a:lnTo>
                    <a:pt x="4862" y="0"/>
                  </a:lnTo>
                  <a:lnTo>
                    <a:pt x="4802" y="120"/>
                  </a:lnTo>
                  <a:lnTo>
                    <a:pt x="4742" y="180"/>
                  </a:lnTo>
                  <a:lnTo>
                    <a:pt x="4742" y="60"/>
                  </a:lnTo>
                  <a:lnTo>
                    <a:pt x="480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2196050" y="4726550"/>
              <a:ext cx="28525" cy="30025"/>
            </a:xfrm>
            <a:custGeom>
              <a:rect b="b" l="l" r="r" t="t"/>
              <a:pathLst>
                <a:path extrusionOk="0" h="1201" w="1141">
                  <a:moveTo>
                    <a:pt x="661" y="0"/>
                  </a:moveTo>
                  <a:lnTo>
                    <a:pt x="541" y="120"/>
                  </a:lnTo>
                  <a:lnTo>
                    <a:pt x="541" y="180"/>
                  </a:lnTo>
                  <a:lnTo>
                    <a:pt x="360" y="480"/>
                  </a:lnTo>
                  <a:lnTo>
                    <a:pt x="0" y="1201"/>
                  </a:lnTo>
                  <a:lnTo>
                    <a:pt x="120" y="1201"/>
                  </a:lnTo>
                  <a:lnTo>
                    <a:pt x="661" y="720"/>
                  </a:lnTo>
                  <a:lnTo>
                    <a:pt x="1021" y="240"/>
                  </a:lnTo>
                  <a:lnTo>
                    <a:pt x="1141" y="120"/>
                  </a:lnTo>
                  <a:lnTo>
                    <a:pt x="10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1333175" y="4887100"/>
              <a:ext cx="49550" cy="37550"/>
            </a:xfrm>
            <a:custGeom>
              <a:rect b="b" l="l" r="r" t="t"/>
              <a:pathLst>
                <a:path extrusionOk="0" h="1502" w="1982">
                  <a:moveTo>
                    <a:pt x="1261" y="361"/>
                  </a:moveTo>
                  <a:lnTo>
                    <a:pt x="1101" y="521"/>
                  </a:lnTo>
                  <a:lnTo>
                    <a:pt x="1101" y="521"/>
                  </a:lnTo>
                  <a:lnTo>
                    <a:pt x="1261" y="421"/>
                  </a:lnTo>
                  <a:lnTo>
                    <a:pt x="1261" y="361"/>
                  </a:lnTo>
                  <a:close/>
                  <a:moveTo>
                    <a:pt x="961" y="1"/>
                  </a:moveTo>
                  <a:lnTo>
                    <a:pt x="721" y="421"/>
                  </a:lnTo>
                  <a:lnTo>
                    <a:pt x="781" y="481"/>
                  </a:lnTo>
                  <a:lnTo>
                    <a:pt x="661" y="421"/>
                  </a:lnTo>
                  <a:lnTo>
                    <a:pt x="1" y="1502"/>
                  </a:lnTo>
                  <a:lnTo>
                    <a:pt x="841" y="1502"/>
                  </a:lnTo>
                  <a:lnTo>
                    <a:pt x="1141" y="1261"/>
                  </a:lnTo>
                  <a:lnTo>
                    <a:pt x="1561" y="781"/>
                  </a:lnTo>
                  <a:lnTo>
                    <a:pt x="1801" y="481"/>
                  </a:lnTo>
                  <a:lnTo>
                    <a:pt x="1981" y="241"/>
                  </a:lnTo>
                  <a:lnTo>
                    <a:pt x="1981" y="121"/>
                  </a:lnTo>
                  <a:lnTo>
                    <a:pt x="1861" y="241"/>
                  </a:lnTo>
                  <a:lnTo>
                    <a:pt x="1201" y="901"/>
                  </a:lnTo>
                  <a:lnTo>
                    <a:pt x="721" y="1261"/>
                  </a:lnTo>
                  <a:lnTo>
                    <a:pt x="1081" y="841"/>
                  </a:lnTo>
                  <a:lnTo>
                    <a:pt x="1381" y="481"/>
                  </a:lnTo>
                  <a:lnTo>
                    <a:pt x="1201" y="661"/>
                  </a:lnTo>
                  <a:lnTo>
                    <a:pt x="781" y="1021"/>
                  </a:lnTo>
                  <a:lnTo>
                    <a:pt x="661" y="1141"/>
                  </a:lnTo>
                  <a:lnTo>
                    <a:pt x="661" y="1141"/>
                  </a:lnTo>
                  <a:lnTo>
                    <a:pt x="781" y="961"/>
                  </a:lnTo>
                  <a:lnTo>
                    <a:pt x="1081" y="541"/>
                  </a:lnTo>
                  <a:lnTo>
                    <a:pt x="1101" y="521"/>
                  </a:lnTo>
                  <a:lnTo>
                    <a:pt x="1101" y="521"/>
                  </a:lnTo>
                  <a:lnTo>
                    <a:pt x="781" y="721"/>
                  </a:lnTo>
                  <a:lnTo>
                    <a:pt x="601" y="841"/>
                  </a:lnTo>
                  <a:lnTo>
                    <a:pt x="601" y="841"/>
                  </a:lnTo>
                  <a:lnTo>
                    <a:pt x="721" y="721"/>
                  </a:lnTo>
                  <a:lnTo>
                    <a:pt x="1141" y="301"/>
                  </a:lnTo>
                  <a:lnTo>
                    <a:pt x="15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1301650" y="4833075"/>
              <a:ext cx="15050" cy="30050"/>
            </a:xfrm>
            <a:custGeom>
              <a:rect b="b" l="l" r="r" t="t"/>
              <a:pathLst>
                <a:path extrusionOk="0" h="1202" w="602">
                  <a:moveTo>
                    <a:pt x="1" y="1"/>
                  </a:moveTo>
                  <a:lnTo>
                    <a:pt x="61" y="301"/>
                  </a:lnTo>
                  <a:lnTo>
                    <a:pt x="181" y="1021"/>
                  </a:lnTo>
                  <a:lnTo>
                    <a:pt x="241" y="1201"/>
                  </a:lnTo>
                  <a:lnTo>
                    <a:pt x="601" y="1201"/>
                  </a:lnTo>
                  <a:lnTo>
                    <a:pt x="481" y="1021"/>
                  </a:lnTo>
                  <a:lnTo>
                    <a:pt x="241" y="48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1321175" y="4989150"/>
              <a:ext cx="22525" cy="9025"/>
            </a:xfrm>
            <a:custGeom>
              <a:rect b="b" l="l" r="r" t="t"/>
              <a:pathLst>
                <a:path extrusionOk="0" h="361" w="901">
                  <a:moveTo>
                    <a:pt x="901" y="1"/>
                  </a:moveTo>
                  <a:lnTo>
                    <a:pt x="661" y="121"/>
                  </a:lnTo>
                  <a:lnTo>
                    <a:pt x="180" y="301"/>
                  </a:lnTo>
                  <a:lnTo>
                    <a:pt x="0" y="361"/>
                  </a:lnTo>
                  <a:lnTo>
                    <a:pt x="541" y="36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1465225" y="5080700"/>
              <a:ext cx="3025" cy="10525"/>
            </a:xfrm>
            <a:custGeom>
              <a:rect b="b" l="l" r="r" t="t"/>
              <a:pathLst>
                <a:path extrusionOk="0" h="421" w="121">
                  <a:moveTo>
                    <a:pt x="61" y="0"/>
                  </a:moveTo>
                  <a:lnTo>
                    <a:pt x="61" y="120"/>
                  </a:lnTo>
                  <a:lnTo>
                    <a:pt x="1" y="420"/>
                  </a:lnTo>
                  <a:lnTo>
                    <a:pt x="121" y="420"/>
                  </a:lnTo>
                  <a:lnTo>
                    <a:pt x="121" y="30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1652825" y="4969650"/>
              <a:ext cx="13525" cy="28525"/>
            </a:xfrm>
            <a:custGeom>
              <a:rect b="b" l="l" r="r" t="t"/>
              <a:pathLst>
                <a:path extrusionOk="0" h="1141" w="541">
                  <a:moveTo>
                    <a:pt x="0" y="0"/>
                  </a:moveTo>
                  <a:lnTo>
                    <a:pt x="60" y="300"/>
                  </a:lnTo>
                  <a:lnTo>
                    <a:pt x="120" y="1141"/>
                  </a:lnTo>
                  <a:lnTo>
                    <a:pt x="540" y="1141"/>
                  </a:lnTo>
                  <a:lnTo>
                    <a:pt x="420" y="721"/>
                  </a:lnTo>
                  <a:lnTo>
                    <a:pt x="180" y="30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1489250" y="5046175"/>
              <a:ext cx="1525" cy="1525"/>
            </a:xfrm>
            <a:custGeom>
              <a:rect b="b" l="l" r="r" t="t"/>
              <a:pathLst>
                <a:path extrusionOk="0" h="61" w="61">
                  <a:moveTo>
                    <a:pt x="0" y="1"/>
                  </a:moveTo>
                  <a:lnTo>
                    <a:pt x="0" y="61"/>
                  </a:lnTo>
                  <a:lnTo>
                    <a:pt x="60" y="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1658825" y="4960650"/>
              <a:ext cx="36025" cy="37525"/>
            </a:xfrm>
            <a:custGeom>
              <a:rect b="b" l="l" r="r" t="t"/>
              <a:pathLst>
                <a:path extrusionOk="0" h="1501" w="1441">
                  <a:moveTo>
                    <a:pt x="0" y="0"/>
                  </a:moveTo>
                  <a:lnTo>
                    <a:pt x="240" y="540"/>
                  </a:lnTo>
                  <a:lnTo>
                    <a:pt x="360" y="1081"/>
                  </a:lnTo>
                  <a:lnTo>
                    <a:pt x="420" y="1501"/>
                  </a:lnTo>
                  <a:lnTo>
                    <a:pt x="1441" y="1501"/>
                  </a:lnTo>
                  <a:lnTo>
                    <a:pt x="961" y="961"/>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1349675" y="4992150"/>
              <a:ext cx="3025" cy="3025"/>
            </a:xfrm>
            <a:custGeom>
              <a:rect b="b" l="l" r="r" t="t"/>
              <a:pathLst>
                <a:path extrusionOk="0" h="121" w="121">
                  <a:moveTo>
                    <a:pt x="61" y="1"/>
                  </a:moveTo>
                  <a:lnTo>
                    <a:pt x="1" y="121"/>
                  </a:lnTo>
                  <a:lnTo>
                    <a:pt x="1" y="121"/>
                  </a:lnTo>
                  <a:lnTo>
                    <a:pt x="61" y="6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1414200" y="4969650"/>
              <a:ext cx="28550" cy="22525"/>
            </a:xfrm>
            <a:custGeom>
              <a:rect b="b" l="l" r="r" t="t"/>
              <a:pathLst>
                <a:path extrusionOk="0" h="901" w="1142">
                  <a:moveTo>
                    <a:pt x="1" y="0"/>
                  </a:moveTo>
                  <a:lnTo>
                    <a:pt x="61" y="60"/>
                  </a:lnTo>
                  <a:lnTo>
                    <a:pt x="541" y="481"/>
                  </a:lnTo>
                  <a:lnTo>
                    <a:pt x="1141" y="901"/>
                  </a:lnTo>
                  <a:lnTo>
                    <a:pt x="721" y="601"/>
                  </a:lnTo>
                  <a:lnTo>
                    <a:pt x="181" y="1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1415700" y="5086700"/>
              <a:ext cx="12050" cy="4525"/>
            </a:xfrm>
            <a:custGeom>
              <a:rect b="b" l="l" r="r" t="t"/>
              <a:pathLst>
                <a:path extrusionOk="0" h="181" w="482">
                  <a:moveTo>
                    <a:pt x="481" y="0"/>
                  </a:moveTo>
                  <a:lnTo>
                    <a:pt x="241" y="60"/>
                  </a:lnTo>
                  <a:lnTo>
                    <a:pt x="61" y="120"/>
                  </a:lnTo>
                  <a:lnTo>
                    <a:pt x="1" y="180"/>
                  </a:lnTo>
                  <a:lnTo>
                    <a:pt x="361" y="180"/>
                  </a:lnTo>
                  <a:lnTo>
                    <a:pt x="4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1280650" y="5035675"/>
              <a:ext cx="151600" cy="55550"/>
            </a:xfrm>
            <a:custGeom>
              <a:rect b="b" l="l" r="r" t="t"/>
              <a:pathLst>
                <a:path extrusionOk="0" h="2222" w="6064">
                  <a:moveTo>
                    <a:pt x="2222" y="0"/>
                  </a:moveTo>
                  <a:lnTo>
                    <a:pt x="2222" y="120"/>
                  </a:lnTo>
                  <a:lnTo>
                    <a:pt x="2222" y="301"/>
                  </a:lnTo>
                  <a:lnTo>
                    <a:pt x="2342" y="0"/>
                  </a:lnTo>
                  <a:close/>
                  <a:moveTo>
                    <a:pt x="2222" y="301"/>
                  </a:moveTo>
                  <a:lnTo>
                    <a:pt x="2192" y="436"/>
                  </a:lnTo>
                  <a:lnTo>
                    <a:pt x="2192" y="436"/>
                  </a:lnTo>
                  <a:lnTo>
                    <a:pt x="2222" y="361"/>
                  </a:lnTo>
                  <a:lnTo>
                    <a:pt x="2222" y="301"/>
                  </a:lnTo>
                  <a:close/>
                  <a:moveTo>
                    <a:pt x="2642" y="0"/>
                  </a:moveTo>
                  <a:lnTo>
                    <a:pt x="2582" y="120"/>
                  </a:lnTo>
                  <a:lnTo>
                    <a:pt x="2282" y="481"/>
                  </a:lnTo>
                  <a:lnTo>
                    <a:pt x="2102" y="841"/>
                  </a:lnTo>
                  <a:lnTo>
                    <a:pt x="2192" y="436"/>
                  </a:lnTo>
                  <a:lnTo>
                    <a:pt x="2192" y="436"/>
                  </a:lnTo>
                  <a:lnTo>
                    <a:pt x="2102" y="661"/>
                  </a:lnTo>
                  <a:lnTo>
                    <a:pt x="1981" y="961"/>
                  </a:lnTo>
                  <a:lnTo>
                    <a:pt x="1921" y="1021"/>
                  </a:lnTo>
                  <a:lnTo>
                    <a:pt x="1921" y="1021"/>
                  </a:lnTo>
                  <a:lnTo>
                    <a:pt x="1981" y="901"/>
                  </a:lnTo>
                  <a:lnTo>
                    <a:pt x="1981" y="661"/>
                  </a:lnTo>
                  <a:lnTo>
                    <a:pt x="2042" y="541"/>
                  </a:lnTo>
                  <a:lnTo>
                    <a:pt x="1861" y="781"/>
                  </a:lnTo>
                  <a:lnTo>
                    <a:pt x="1681" y="1141"/>
                  </a:lnTo>
                  <a:lnTo>
                    <a:pt x="1381" y="1501"/>
                  </a:lnTo>
                  <a:lnTo>
                    <a:pt x="1321" y="1561"/>
                  </a:lnTo>
                  <a:lnTo>
                    <a:pt x="1261" y="1621"/>
                  </a:lnTo>
                  <a:lnTo>
                    <a:pt x="1261" y="1561"/>
                  </a:lnTo>
                  <a:lnTo>
                    <a:pt x="1381" y="1441"/>
                  </a:lnTo>
                  <a:lnTo>
                    <a:pt x="1621" y="1081"/>
                  </a:lnTo>
                  <a:lnTo>
                    <a:pt x="1741" y="601"/>
                  </a:lnTo>
                  <a:lnTo>
                    <a:pt x="1861" y="361"/>
                  </a:lnTo>
                  <a:lnTo>
                    <a:pt x="1861" y="241"/>
                  </a:lnTo>
                  <a:lnTo>
                    <a:pt x="1561" y="541"/>
                  </a:lnTo>
                  <a:lnTo>
                    <a:pt x="1561" y="721"/>
                  </a:lnTo>
                  <a:lnTo>
                    <a:pt x="1501" y="901"/>
                  </a:lnTo>
                  <a:lnTo>
                    <a:pt x="1381" y="1201"/>
                  </a:lnTo>
                  <a:lnTo>
                    <a:pt x="1141" y="1501"/>
                  </a:lnTo>
                  <a:lnTo>
                    <a:pt x="721" y="1981"/>
                  </a:lnTo>
                  <a:lnTo>
                    <a:pt x="1021" y="1441"/>
                  </a:lnTo>
                  <a:lnTo>
                    <a:pt x="1201" y="1081"/>
                  </a:lnTo>
                  <a:lnTo>
                    <a:pt x="1261" y="961"/>
                  </a:lnTo>
                  <a:lnTo>
                    <a:pt x="1141" y="1081"/>
                  </a:lnTo>
                  <a:lnTo>
                    <a:pt x="1021" y="1321"/>
                  </a:lnTo>
                  <a:lnTo>
                    <a:pt x="361" y="1861"/>
                  </a:lnTo>
                  <a:lnTo>
                    <a:pt x="1" y="2221"/>
                  </a:lnTo>
                  <a:lnTo>
                    <a:pt x="4082" y="2221"/>
                  </a:lnTo>
                  <a:lnTo>
                    <a:pt x="3782" y="2101"/>
                  </a:lnTo>
                  <a:lnTo>
                    <a:pt x="3602" y="2041"/>
                  </a:lnTo>
                  <a:lnTo>
                    <a:pt x="4443" y="2041"/>
                  </a:lnTo>
                  <a:lnTo>
                    <a:pt x="4803" y="1981"/>
                  </a:lnTo>
                  <a:lnTo>
                    <a:pt x="5103" y="1861"/>
                  </a:lnTo>
                  <a:lnTo>
                    <a:pt x="5343" y="1801"/>
                  </a:lnTo>
                  <a:lnTo>
                    <a:pt x="5223" y="1801"/>
                  </a:lnTo>
                  <a:lnTo>
                    <a:pt x="4683" y="1681"/>
                  </a:lnTo>
                  <a:lnTo>
                    <a:pt x="4503" y="1621"/>
                  </a:lnTo>
                  <a:lnTo>
                    <a:pt x="4443" y="1561"/>
                  </a:lnTo>
                  <a:lnTo>
                    <a:pt x="4563" y="1561"/>
                  </a:lnTo>
                  <a:lnTo>
                    <a:pt x="4683" y="1621"/>
                  </a:lnTo>
                  <a:lnTo>
                    <a:pt x="5223" y="1561"/>
                  </a:lnTo>
                  <a:lnTo>
                    <a:pt x="5703" y="1441"/>
                  </a:lnTo>
                  <a:lnTo>
                    <a:pt x="5883" y="1381"/>
                  </a:lnTo>
                  <a:lnTo>
                    <a:pt x="5283" y="1261"/>
                  </a:lnTo>
                  <a:lnTo>
                    <a:pt x="4743" y="1021"/>
                  </a:lnTo>
                  <a:lnTo>
                    <a:pt x="4563" y="901"/>
                  </a:lnTo>
                  <a:lnTo>
                    <a:pt x="4803" y="961"/>
                  </a:lnTo>
                  <a:lnTo>
                    <a:pt x="5343" y="1021"/>
                  </a:lnTo>
                  <a:lnTo>
                    <a:pt x="5763" y="1021"/>
                  </a:lnTo>
                  <a:lnTo>
                    <a:pt x="5583" y="961"/>
                  </a:lnTo>
                  <a:lnTo>
                    <a:pt x="5223" y="841"/>
                  </a:lnTo>
                  <a:lnTo>
                    <a:pt x="4803" y="721"/>
                  </a:lnTo>
                  <a:lnTo>
                    <a:pt x="4443" y="481"/>
                  </a:lnTo>
                  <a:lnTo>
                    <a:pt x="4202" y="241"/>
                  </a:lnTo>
                  <a:lnTo>
                    <a:pt x="4022" y="60"/>
                  </a:lnTo>
                  <a:lnTo>
                    <a:pt x="4262" y="181"/>
                  </a:lnTo>
                  <a:lnTo>
                    <a:pt x="4503" y="361"/>
                  </a:lnTo>
                  <a:lnTo>
                    <a:pt x="4923" y="481"/>
                  </a:lnTo>
                  <a:lnTo>
                    <a:pt x="5283" y="601"/>
                  </a:lnTo>
                  <a:lnTo>
                    <a:pt x="6063" y="601"/>
                  </a:lnTo>
                  <a:lnTo>
                    <a:pt x="5883" y="541"/>
                  </a:lnTo>
                  <a:lnTo>
                    <a:pt x="5463" y="421"/>
                  </a:lnTo>
                  <a:lnTo>
                    <a:pt x="5103" y="241"/>
                  </a:lnTo>
                  <a:lnTo>
                    <a:pt x="4743" y="0"/>
                  </a:lnTo>
                  <a:lnTo>
                    <a:pt x="3002" y="0"/>
                  </a:lnTo>
                  <a:lnTo>
                    <a:pt x="2822" y="241"/>
                  </a:lnTo>
                  <a:lnTo>
                    <a:pt x="2762" y="301"/>
                  </a:lnTo>
                  <a:lnTo>
                    <a:pt x="2702" y="421"/>
                  </a:lnTo>
                  <a:lnTo>
                    <a:pt x="2642" y="541"/>
                  </a:lnTo>
                  <a:lnTo>
                    <a:pt x="2582" y="601"/>
                  </a:lnTo>
                  <a:lnTo>
                    <a:pt x="2582" y="541"/>
                  </a:lnTo>
                  <a:lnTo>
                    <a:pt x="2642" y="421"/>
                  </a:lnTo>
                  <a:lnTo>
                    <a:pt x="276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1442725" y="5079200"/>
              <a:ext cx="6025" cy="12025"/>
            </a:xfrm>
            <a:custGeom>
              <a:rect b="b" l="l" r="r" t="t"/>
              <a:pathLst>
                <a:path extrusionOk="0" h="481" w="241">
                  <a:moveTo>
                    <a:pt x="241" y="0"/>
                  </a:moveTo>
                  <a:lnTo>
                    <a:pt x="180" y="60"/>
                  </a:lnTo>
                  <a:lnTo>
                    <a:pt x="60" y="360"/>
                  </a:lnTo>
                  <a:lnTo>
                    <a:pt x="0" y="480"/>
                  </a:lnTo>
                  <a:lnTo>
                    <a:pt x="180" y="480"/>
                  </a:lnTo>
                  <a:lnTo>
                    <a:pt x="241" y="12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1454725" y="5076200"/>
              <a:ext cx="7525" cy="15025"/>
            </a:xfrm>
            <a:custGeom>
              <a:rect b="b" l="l" r="r" t="t"/>
              <a:pathLst>
                <a:path extrusionOk="0" h="601" w="301">
                  <a:moveTo>
                    <a:pt x="181" y="0"/>
                  </a:moveTo>
                  <a:lnTo>
                    <a:pt x="181" y="60"/>
                  </a:lnTo>
                  <a:lnTo>
                    <a:pt x="121" y="360"/>
                  </a:lnTo>
                  <a:lnTo>
                    <a:pt x="1" y="600"/>
                  </a:lnTo>
                  <a:lnTo>
                    <a:pt x="301" y="600"/>
                  </a:lnTo>
                  <a:lnTo>
                    <a:pt x="301" y="30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1505750" y="4887100"/>
              <a:ext cx="22525" cy="37550"/>
            </a:xfrm>
            <a:custGeom>
              <a:rect b="b" l="l" r="r" t="t"/>
              <a:pathLst>
                <a:path extrusionOk="0" h="1502" w="901">
                  <a:moveTo>
                    <a:pt x="841" y="1"/>
                  </a:moveTo>
                  <a:lnTo>
                    <a:pt x="781" y="61"/>
                  </a:lnTo>
                  <a:lnTo>
                    <a:pt x="421" y="601"/>
                  </a:lnTo>
                  <a:lnTo>
                    <a:pt x="301" y="781"/>
                  </a:lnTo>
                  <a:lnTo>
                    <a:pt x="61" y="1261"/>
                  </a:lnTo>
                  <a:lnTo>
                    <a:pt x="181" y="1441"/>
                  </a:lnTo>
                  <a:lnTo>
                    <a:pt x="0" y="1321"/>
                  </a:lnTo>
                  <a:lnTo>
                    <a:pt x="0" y="1381"/>
                  </a:lnTo>
                  <a:lnTo>
                    <a:pt x="61" y="1502"/>
                  </a:lnTo>
                  <a:lnTo>
                    <a:pt x="781" y="1502"/>
                  </a:lnTo>
                  <a:lnTo>
                    <a:pt x="781" y="1381"/>
                  </a:lnTo>
                  <a:lnTo>
                    <a:pt x="841" y="1081"/>
                  </a:lnTo>
                  <a:lnTo>
                    <a:pt x="901" y="481"/>
                  </a:lnTo>
                  <a:lnTo>
                    <a:pt x="9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1514750" y="4960650"/>
              <a:ext cx="81075" cy="37525"/>
            </a:xfrm>
            <a:custGeom>
              <a:rect b="b" l="l" r="r" t="t"/>
              <a:pathLst>
                <a:path extrusionOk="0" h="1501" w="3243">
                  <a:moveTo>
                    <a:pt x="181" y="0"/>
                  </a:moveTo>
                  <a:lnTo>
                    <a:pt x="61" y="120"/>
                  </a:lnTo>
                  <a:lnTo>
                    <a:pt x="121" y="240"/>
                  </a:lnTo>
                  <a:lnTo>
                    <a:pt x="61" y="240"/>
                  </a:lnTo>
                  <a:lnTo>
                    <a:pt x="61" y="180"/>
                  </a:lnTo>
                  <a:lnTo>
                    <a:pt x="1" y="240"/>
                  </a:lnTo>
                  <a:lnTo>
                    <a:pt x="121" y="540"/>
                  </a:lnTo>
                  <a:lnTo>
                    <a:pt x="181" y="720"/>
                  </a:lnTo>
                  <a:lnTo>
                    <a:pt x="61" y="600"/>
                  </a:lnTo>
                  <a:lnTo>
                    <a:pt x="1" y="540"/>
                  </a:lnTo>
                  <a:lnTo>
                    <a:pt x="1" y="540"/>
                  </a:lnTo>
                  <a:lnTo>
                    <a:pt x="181" y="1501"/>
                  </a:lnTo>
                  <a:lnTo>
                    <a:pt x="2822" y="1501"/>
                  </a:lnTo>
                  <a:lnTo>
                    <a:pt x="3002" y="1141"/>
                  </a:lnTo>
                  <a:lnTo>
                    <a:pt x="3122" y="720"/>
                  </a:lnTo>
                  <a:lnTo>
                    <a:pt x="3242" y="120"/>
                  </a:lnTo>
                  <a:lnTo>
                    <a:pt x="3242" y="0"/>
                  </a:lnTo>
                  <a:lnTo>
                    <a:pt x="2702" y="0"/>
                  </a:lnTo>
                  <a:lnTo>
                    <a:pt x="2462" y="300"/>
                  </a:lnTo>
                  <a:lnTo>
                    <a:pt x="2282" y="480"/>
                  </a:lnTo>
                  <a:lnTo>
                    <a:pt x="2402" y="240"/>
                  </a:lnTo>
                  <a:lnTo>
                    <a:pt x="2522" y="0"/>
                  </a:lnTo>
                  <a:lnTo>
                    <a:pt x="2162" y="0"/>
                  </a:lnTo>
                  <a:lnTo>
                    <a:pt x="1801" y="480"/>
                  </a:lnTo>
                  <a:lnTo>
                    <a:pt x="1441" y="841"/>
                  </a:lnTo>
                  <a:lnTo>
                    <a:pt x="1201" y="1081"/>
                  </a:lnTo>
                  <a:lnTo>
                    <a:pt x="1081" y="1141"/>
                  </a:lnTo>
                  <a:lnTo>
                    <a:pt x="1141" y="1021"/>
                  </a:lnTo>
                  <a:lnTo>
                    <a:pt x="1381" y="780"/>
                  </a:lnTo>
                  <a:lnTo>
                    <a:pt x="1621" y="480"/>
                  </a:lnTo>
                  <a:lnTo>
                    <a:pt x="18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2235075" y="4833075"/>
              <a:ext cx="126075" cy="30050"/>
            </a:xfrm>
            <a:custGeom>
              <a:rect b="b" l="l" r="r" t="t"/>
              <a:pathLst>
                <a:path extrusionOk="0" h="1202" w="5043">
                  <a:moveTo>
                    <a:pt x="1321" y="1"/>
                  </a:moveTo>
                  <a:lnTo>
                    <a:pt x="1080" y="301"/>
                  </a:lnTo>
                  <a:lnTo>
                    <a:pt x="720" y="721"/>
                  </a:lnTo>
                  <a:lnTo>
                    <a:pt x="180" y="1081"/>
                  </a:lnTo>
                  <a:lnTo>
                    <a:pt x="0" y="1201"/>
                  </a:lnTo>
                  <a:lnTo>
                    <a:pt x="5042" y="1201"/>
                  </a:lnTo>
                  <a:lnTo>
                    <a:pt x="4682" y="721"/>
                  </a:lnTo>
                  <a:lnTo>
                    <a:pt x="4442" y="301"/>
                  </a:lnTo>
                  <a:lnTo>
                    <a:pt x="4502" y="481"/>
                  </a:lnTo>
                  <a:lnTo>
                    <a:pt x="4622" y="961"/>
                  </a:lnTo>
                  <a:lnTo>
                    <a:pt x="4682" y="1081"/>
                  </a:lnTo>
                  <a:lnTo>
                    <a:pt x="4562" y="961"/>
                  </a:lnTo>
                  <a:lnTo>
                    <a:pt x="4442" y="781"/>
                  </a:lnTo>
                  <a:lnTo>
                    <a:pt x="4322" y="541"/>
                  </a:lnTo>
                  <a:lnTo>
                    <a:pt x="4142" y="61"/>
                  </a:lnTo>
                  <a:lnTo>
                    <a:pt x="4082" y="1"/>
                  </a:lnTo>
                  <a:lnTo>
                    <a:pt x="4022" y="1"/>
                  </a:lnTo>
                  <a:lnTo>
                    <a:pt x="4082" y="61"/>
                  </a:lnTo>
                  <a:lnTo>
                    <a:pt x="4322" y="841"/>
                  </a:lnTo>
                  <a:lnTo>
                    <a:pt x="4022" y="301"/>
                  </a:lnTo>
                  <a:lnTo>
                    <a:pt x="3662" y="1"/>
                  </a:lnTo>
                  <a:lnTo>
                    <a:pt x="3301" y="1"/>
                  </a:lnTo>
                  <a:lnTo>
                    <a:pt x="3421" y="301"/>
                  </a:lnTo>
                  <a:lnTo>
                    <a:pt x="3241" y="121"/>
                  </a:lnTo>
                  <a:lnTo>
                    <a:pt x="3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1586775" y="4960650"/>
              <a:ext cx="25550" cy="37525"/>
            </a:xfrm>
            <a:custGeom>
              <a:rect b="b" l="l" r="r" t="t"/>
              <a:pathLst>
                <a:path extrusionOk="0" h="1501" w="1022">
                  <a:moveTo>
                    <a:pt x="661" y="0"/>
                  </a:moveTo>
                  <a:lnTo>
                    <a:pt x="661" y="180"/>
                  </a:lnTo>
                  <a:lnTo>
                    <a:pt x="421" y="780"/>
                  </a:lnTo>
                  <a:lnTo>
                    <a:pt x="181" y="1201"/>
                  </a:lnTo>
                  <a:lnTo>
                    <a:pt x="1" y="1501"/>
                  </a:lnTo>
                  <a:lnTo>
                    <a:pt x="1021" y="1501"/>
                  </a:lnTo>
                  <a:lnTo>
                    <a:pt x="961" y="720"/>
                  </a:lnTo>
                  <a:lnTo>
                    <a:pt x="8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2088000" y="4858600"/>
              <a:ext cx="3025" cy="4525"/>
            </a:xfrm>
            <a:custGeom>
              <a:rect b="b" l="l" r="r" t="t"/>
              <a:pathLst>
                <a:path extrusionOk="0" h="181" w="121">
                  <a:moveTo>
                    <a:pt x="121" y="0"/>
                  </a:moveTo>
                  <a:lnTo>
                    <a:pt x="0" y="180"/>
                  </a:lnTo>
                  <a:lnTo>
                    <a:pt x="121" y="180"/>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1649800" y="4906625"/>
              <a:ext cx="40550" cy="18025"/>
            </a:xfrm>
            <a:custGeom>
              <a:rect b="b" l="l" r="r" t="t"/>
              <a:pathLst>
                <a:path extrusionOk="0" h="721" w="1622">
                  <a:moveTo>
                    <a:pt x="1" y="0"/>
                  </a:moveTo>
                  <a:lnTo>
                    <a:pt x="421" y="300"/>
                  </a:lnTo>
                  <a:lnTo>
                    <a:pt x="1021" y="721"/>
                  </a:lnTo>
                  <a:lnTo>
                    <a:pt x="1622" y="721"/>
                  </a:lnTo>
                  <a:lnTo>
                    <a:pt x="1382" y="600"/>
                  </a:lnTo>
                  <a:lnTo>
                    <a:pt x="601" y="24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1466725" y="4968150"/>
              <a:ext cx="1525" cy="1525"/>
            </a:xfrm>
            <a:custGeom>
              <a:rect b="b" l="l" r="r" t="t"/>
              <a:pathLst>
                <a:path extrusionOk="0" h="61" w="61">
                  <a:moveTo>
                    <a:pt x="61" y="60"/>
                  </a:moveTo>
                  <a:lnTo>
                    <a:pt x="61" y="60"/>
                  </a:lnTo>
                  <a:lnTo>
                    <a:pt x="1" y="0"/>
                  </a:lnTo>
                  <a:lnTo>
                    <a:pt x="1" y="0"/>
                  </a:lnTo>
                  <a:lnTo>
                    <a:pt x="61" y="60"/>
                  </a:lnTo>
                  <a:lnTo>
                    <a:pt x="61" y="60"/>
                  </a:lnTo>
                  <a:lnTo>
                    <a:pt x="61" y="60"/>
                  </a:lnTo>
                  <a:lnTo>
                    <a:pt x="61"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1436725" y="4971150"/>
              <a:ext cx="9025" cy="7525"/>
            </a:xfrm>
            <a:custGeom>
              <a:rect b="b" l="l" r="r" t="t"/>
              <a:pathLst>
                <a:path extrusionOk="0" h="301" w="361">
                  <a:moveTo>
                    <a:pt x="0" y="0"/>
                  </a:moveTo>
                  <a:lnTo>
                    <a:pt x="300" y="240"/>
                  </a:lnTo>
                  <a:lnTo>
                    <a:pt x="360" y="300"/>
                  </a:lnTo>
                  <a:lnTo>
                    <a:pt x="360" y="300"/>
                  </a:lnTo>
                  <a:lnTo>
                    <a:pt x="300" y="18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1615300" y="4978650"/>
              <a:ext cx="3025" cy="19525"/>
            </a:xfrm>
            <a:custGeom>
              <a:rect b="b" l="l" r="r" t="t"/>
              <a:pathLst>
                <a:path extrusionOk="0" h="781" w="121">
                  <a:moveTo>
                    <a:pt x="120" y="0"/>
                  </a:moveTo>
                  <a:lnTo>
                    <a:pt x="60" y="421"/>
                  </a:lnTo>
                  <a:lnTo>
                    <a:pt x="0" y="781"/>
                  </a:lnTo>
                  <a:lnTo>
                    <a:pt x="60" y="781"/>
                  </a:lnTo>
                  <a:lnTo>
                    <a:pt x="120" y="421"/>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2209550" y="4698025"/>
              <a:ext cx="4525" cy="6025"/>
            </a:xfrm>
            <a:custGeom>
              <a:rect b="b" l="l" r="r" t="t"/>
              <a:pathLst>
                <a:path extrusionOk="0" h="241" w="181">
                  <a:moveTo>
                    <a:pt x="121" y="1"/>
                  </a:moveTo>
                  <a:lnTo>
                    <a:pt x="1" y="61"/>
                  </a:lnTo>
                  <a:lnTo>
                    <a:pt x="1" y="181"/>
                  </a:lnTo>
                  <a:lnTo>
                    <a:pt x="61" y="241"/>
                  </a:lnTo>
                  <a:lnTo>
                    <a:pt x="181" y="24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2245575" y="4726550"/>
              <a:ext cx="10525" cy="30025"/>
            </a:xfrm>
            <a:custGeom>
              <a:rect b="b" l="l" r="r" t="t"/>
              <a:pathLst>
                <a:path extrusionOk="0" h="1201" w="421">
                  <a:moveTo>
                    <a:pt x="0" y="0"/>
                  </a:moveTo>
                  <a:lnTo>
                    <a:pt x="120" y="540"/>
                  </a:lnTo>
                  <a:lnTo>
                    <a:pt x="420" y="1201"/>
                  </a:lnTo>
                  <a:lnTo>
                    <a:pt x="240" y="720"/>
                  </a:lnTo>
                  <a:lnTo>
                    <a:pt x="180" y="420"/>
                  </a:lnTo>
                  <a:lnTo>
                    <a:pt x="180" y="360"/>
                  </a:lnTo>
                  <a:lnTo>
                    <a:pt x="120" y="30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2209550" y="4726550"/>
              <a:ext cx="45050" cy="30025"/>
            </a:xfrm>
            <a:custGeom>
              <a:rect b="b" l="l" r="r" t="t"/>
              <a:pathLst>
                <a:path extrusionOk="0" h="1201" w="1802">
                  <a:moveTo>
                    <a:pt x="721" y="0"/>
                  </a:moveTo>
                  <a:lnTo>
                    <a:pt x="841" y="480"/>
                  </a:lnTo>
                  <a:lnTo>
                    <a:pt x="901" y="660"/>
                  </a:lnTo>
                  <a:lnTo>
                    <a:pt x="781" y="480"/>
                  </a:lnTo>
                  <a:lnTo>
                    <a:pt x="661" y="240"/>
                  </a:lnTo>
                  <a:lnTo>
                    <a:pt x="661" y="180"/>
                  </a:lnTo>
                  <a:lnTo>
                    <a:pt x="601" y="300"/>
                  </a:lnTo>
                  <a:lnTo>
                    <a:pt x="1" y="1201"/>
                  </a:lnTo>
                  <a:lnTo>
                    <a:pt x="841" y="1201"/>
                  </a:lnTo>
                  <a:lnTo>
                    <a:pt x="901" y="1141"/>
                  </a:lnTo>
                  <a:lnTo>
                    <a:pt x="901" y="1201"/>
                  </a:lnTo>
                  <a:lnTo>
                    <a:pt x="1801" y="1201"/>
                  </a:lnTo>
                  <a:lnTo>
                    <a:pt x="1381" y="600"/>
                  </a:lnTo>
                  <a:lnTo>
                    <a:pt x="11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2182550" y="4779075"/>
              <a:ext cx="114075" cy="31525"/>
            </a:xfrm>
            <a:custGeom>
              <a:rect b="b" l="l" r="r" t="t"/>
              <a:pathLst>
                <a:path extrusionOk="0" h="1261" w="4563">
                  <a:moveTo>
                    <a:pt x="1381" y="0"/>
                  </a:moveTo>
                  <a:lnTo>
                    <a:pt x="1021" y="360"/>
                  </a:lnTo>
                  <a:lnTo>
                    <a:pt x="120" y="1141"/>
                  </a:lnTo>
                  <a:lnTo>
                    <a:pt x="0" y="1261"/>
                  </a:lnTo>
                  <a:lnTo>
                    <a:pt x="180" y="1261"/>
                  </a:lnTo>
                  <a:lnTo>
                    <a:pt x="840" y="960"/>
                  </a:lnTo>
                  <a:lnTo>
                    <a:pt x="1321" y="720"/>
                  </a:lnTo>
                  <a:lnTo>
                    <a:pt x="1681" y="420"/>
                  </a:lnTo>
                  <a:lnTo>
                    <a:pt x="1921" y="180"/>
                  </a:lnTo>
                  <a:lnTo>
                    <a:pt x="2041" y="60"/>
                  </a:lnTo>
                  <a:lnTo>
                    <a:pt x="1981" y="180"/>
                  </a:lnTo>
                  <a:lnTo>
                    <a:pt x="1801" y="480"/>
                  </a:lnTo>
                  <a:lnTo>
                    <a:pt x="1441" y="840"/>
                  </a:lnTo>
                  <a:lnTo>
                    <a:pt x="1021" y="1261"/>
                  </a:lnTo>
                  <a:lnTo>
                    <a:pt x="4562" y="1261"/>
                  </a:lnTo>
                  <a:lnTo>
                    <a:pt x="4322" y="720"/>
                  </a:lnTo>
                  <a:lnTo>
                    <a:pt x="4262" y="420"/>
                  </a:lnTo>
                  <a:lnTo>
                    <a:pt x="4082" y="240"/>
                  </a:lnTo>
                  <a:lnTo>
                    <a:pt x="3962" y="60"/>
                  </a:lnTo>
                  <a:lnTo>
                    <a:pt x="3902" y="0"/>
                  </a:lnTo>
                  <a:lnTo>
                    <a:pt x="4082" y="360"/>
                  </a:lnTo>
                  <a:lnTo>
                    <a:pt x="4202" y="540"/>
                  </a:lnTo>
                  <a:lnTo>
                    <a:pt x="4262" y="660"/>
                  </a:lnTo>
                  <a:lnTo>
                    <a:pt x="4202" y="600"/>
                  </a:lnTo>
                  <a:lnTo>
                    <a:pt x="4022" y="420"/>
                  </a:lnTo>
                  <a:lnTo>
                    <a:pt x="3722" y="0"/>
                  </a:lnTo>
                  <a:lnTo>
                    <a:pt x="3482" y="0"/>
                  </a:lnTo>
                  <a:lnTo>
                    <a:pt x="3602" y="240"/>
                  </a:lnTo>
                  <a:lnTo>
                    <a:pt x="3722" y="480"/>
                  </a:lnTo>
                  <a:lnTo>
                    <a:pt x="3722" y="480"/>
                  </a:lnTo>
                  <a:lnTo>
                    <a:pt x="3542" y="300"/>
                  </a:lnTo>
                  <a:lnTo>
                    <a:pt x="336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2259075" y="4729550"/>
              <a:ext cx="25" cy="4525"/>
            </a:xfrm>
            <a:custGeom>
              <a:rect b="b" l="l" r="r" t="t"/>
              <a:pathLst>
                <a:path extrusionOk="0" h="181" w="1">
                  <a:moveTo>
                    <a:pt x="0" y="0"/>
                  </a:moveTo>
                  <a:lnTo>
                    <a:pt x="0" y="0"/>
                  </a:lnTo>
                  <a:lnTo>
                    <a:pt x="0" y="180"/>
                  </a:lnTo>
                  <a:lnTo>
                    <a:pt x="0" y="180"/>
                  </a:lnTo>
                  <a:lnTo>
                    <a:pt x="0" y="60"/>
                  </a:lnTo>
                  <a:lnTo>
                    <a:pt x="0" y="6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2209550" y="4672525"/>
              <a:ext cx="3025" cy="25525"/>
            </a:xfrm>
            <a:custGeom>
              <a:rect b="b" l="l" r="r" t="t"/>
              <a:pathLst>
                <a:path extrusionOk="0" h="1021" w="121">
                  <a:moveTo>
                    <a:pt x="61" y="0"/>
                  </a:moveTo>
                  <a:lnTo>
                    <a:pt x="1" y="480"/>
                  </a:lnTo>
                  <a:lnTo>
                    <a:pt x="1" y="1021"/>
                  </a:lnTo>
                  <a:lnTo>
                    <a:pt x="121" y="1021"/>
                  </a:lnTo>
                  <a:lnTo>
                    <a:pt x="121" y="961"/>
                  </a:lnTo>
                  <a:lnTo>
                    <a:pt x="61" y="540"/>
                  </a:lnTo>
                  <a:lnTo>
                    <a:pt x="61" y="240"/>
                  </a:lnTo>
                  <a:lnTo>
                    <a:pt x="61" y="12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2262075" y="4755050"/>
              <a:ext cx="1525" cy="1525"/>
            </a:xfrm>
            <a:custGeom>
              <a:rect b="b" l="l" r="r" t="t"/>
              <a:pathLst>
                <a:path extrusionOk="0" h="61" w="61">
                  <a:moveTo>
                    <a:pt x="0" y="1"/>
                  </a:moveTo>
                  <a:lnTo>
                    <a:pt x="0" y="61"/>
                  </a:lnTo>
                  <a:lnTo>
                    <a:pt x="60" y="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2268075" y="4743050"/>
              <a:ext cx="1525" cy="4525"/>
            </a:xfrm>
            <a:custGeom>
              <a:rect b="b" l="l" r="r" t="t"/>
              <a:pathLst>
                <a:path extrusionOk="0" h="181" w="61">
                  <a:moveTo>
                    <a:pt x="1" y="0"/>
                  </a:moveTo>
                  <a:lnTo>
                    <a:pt x="1" y="120"/>
                  </a:lnTo>
                  <a:lnTo>
                    <a:pt x="61" y="180"/>
                  </a:lnTo>
                  <a:lnTo>
                    <a:pt x="6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2314600" y="4752050"/>
              <a:ext cx="10525" cy="4525"/>
            </a:xfrm>
            <a:custGeom>
              <a:rect b="b" l="l" r="r" t="t"/>
              <a:pathLst>
                <a:path extrusionOk="0" h="181" w="421">
                  <a:moveTo>
                    <a:pt x="0" y="1"/>
                  </a:moveTo>
                  <a:lnTo>
                    <a:pt x="240" y="181"/>
                  </a:lnTo>
                  <a:lnTo>
                    <a:pt x="421" y="18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1304675" y="4668025"/>
              <a:ext cx="7525" cy="9025"/>
            </a:xfrm>
            <a:custGeom>
              <a:rect b="b" l="l" r="r" t="t"/>
              <a:pathLst>
                <a:path extrusionOk="0" h="361" w="301">
                  <a:moveTo>
                    <a:pt x="60" y="0"/>
                  </a:moveTo>
                  <a:lnTo>
                    <a:pt x="0" y="60"/>
                  </a:lnTo>
                  <a:lnTo>
                    <a:pt x="60" y="180"/>
                  </a:lnTo>
                  <a:lnTo>
                    <a:pt x="300" y="360"/>
                  </a:lnTo>
                  <a:lnTo>
                    <a:pt x="240" y="30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2455650" y="4124775"/>
              <a:ext cx="22550" cy="15050"/>
            </a:xfrm>
            <a:custGeom>
              <a:rect b="b" l="l" r="r" t="t"/>
              <a:pathLst>
                <a:path extrusionOk="0" h="602" w="902">
                  <a:moveTo>
                    <a:pt x="781" y="1"/>
                  </a:moveTo>
                  <a:lnTo>
                    <a:pt x="721" y="61"/>
                  </a:lnTo>
                  <a:lnTo>
                    <a:pt x="601" y="121"/>
                  </a:lnTo>
                  <a:lnTo>
                    <a:pt x="1" y="601"/>
                  </a:lnTo>
                  <a:lnTo>
                    <a:pt x="1" y="601"/>
                  </a:lnTo>
                  <a:lnTo>
                    <a:pt x="301" y="421"/>
                  </a:lnTo>
                  <a:lnTo>
                    <a:pt x="601" y="241"/>
                  </a:lnTo>
                  <a:lnTo>
                    <a:pt x="841" y="121"/>
                  </a:lnTo>
                  <a:lnTo>
                    <a:pt x="901" y="61"/>
                  </a:lnTo>
                  <a:lnTo>
                    <a:pt x="7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2343100" y="4169800"/>
              <a:ext cx="289650" cy="145600"/>
            </a:xfrm>
            <a:custGeom>
              <a:rect b="b" l="l" r="r" t="t"/>
              <a:pathLst>
                <a:path extrusionOk="0" h="5824" w="11586">
                  <a:moveTo>
                    <a:pt x="7504" y="1"/>
                  </a:moveTo>
                  <a:lnTo>
                    <a:pt x="7144" y="61"/>
                  </a:lnTo>
                  <a:lnTo>
                    <a:pt x="6484" y="181"/>
                  </a:lnTo>
                  <a:lnTo>
                    <a:pt x="5883" y="361"/>
                  </a:lnTo>
                  <a:lnTo>
                    <a:pt x="6784" y="241"/>
                  </a:lnTo>
                  <a:lnTo>
                    <a:pt x="7264" y="181"/>
                  </a:lnTo>
                  <a:lnTo>
                    <a:pt x="6784" y="301"/>
                  </a:lnTo>
                  <a:lnTo>
                    <a:pt x="5763" y="601"/>
                  </a:lnTo>
                  <a:lnTo>
                    <a:pt x="6304" y="601"/>
                  </a:lnTo>
                  <a:lnTo>
                    <a:pt x="7324" y="781"/>
                  </a:lnTo>
                  <a:lnTo>
                    <a:pt x="7804" y="841"/>
                  </a:lnTo>
                  <a:lnTo>
                    <a:pt x="6304" y="841"/>
                  </a:lnTo>
                  <a:lnTo>
                    <a:pt x="5763" y="901"/>
                  </a:lnTo>
                  <a:lnTo>
                    <a:pt x="5283" y="961"/>
                  </a:lnTo>
                  <a:lnTo>
                    <a:pt x="4623" y="1141"/>
                  </a:lnTo>
                  <a:lnTo>
                    <a:pt x="4443" y="1201"/>
                  </a:lnTo>
                  <a:lnTo>
                    <a:pt x="5163" y="1081"/>
                  </a:lnTo>
                  <a:lnTo>
                    <a:pt x="5703" y="1081"/>
                  </a:lnTo>
                  <a:lnTo>
                    <a:pt x="6123" y="1141"/>
                  </a:lnTo>
                  <a:lnTo>
                    <a:pt x="6244" y="1201"/>
                  </a:lnTo>
                  <a:lnTo>
                    <a:pt x="6304" y="1201"/>
                  </a:lnTo>
                  <a:lnTo>
                    <a:pt x="6784" y="1321"/>
                  </a:lnTo>
                  <a:lnTo>
                    <a:pt x="7144" y="1441"/>
                  </a:lnTo>
                  <a:lnTo>
                    <a:pt x="7444" y="1561"/>
                  </a:lnTo>
                  <a:lnTo>
                    <a:pt x="7144" y="1501"/>
                  </a:lnTo>
                  <a:lnTo>
                    <a:pt x="6724" y="1441"/>
                  </a:lnTo>
                  <a:lnTo>
                    <a:pt x="5943" y="1441"/>
                  </a:lnTo>
                  <a:lnTo>
                    <a:pt x="6123" y="1501"/>
                  </a:lnTo>
                  <a:lnTo>
                    <a:pt x="6484" y="1621"/>
                  </a:lnTo>
                  <a:lnTo>
                    <a:pt x="6123" y="1561"/>
                  </a:lnTo>
                  <a:lnTo>
                    <a:pt x="5223" y="1561"/>
                  </a:lnTo>
                  <a:lnTo>
                    <a:pt x="4803" y="1681"/>
                  </a:lnTo>
                  <a:lnTo>
                    <a:pt x="4383" y="1741"/>
                  </a:lnTo>
                  <a:lnTo>
                    <a:pt x="4143" y="1801"/>
                  </a:lnTo>
                  <a:lnTo>
                    <a:pt x="4683" y="1861"/>
                  </a:lnTo>
                  <a:lnTo>
                    <a:pt x="4923" y="1921"/>
                  </a:lnTo>
                  <a:lnTo>
                    <a:pt x="5463" y="1921"/>
                  </a:lnTo>
                  <a:lnTo>
                    <a:pt x="6063" y="2041"/>
                  </a:lnTo>
                  <a:lnTo>
                    <a:pt x="6664" y="2161"/>
                  </a:lnTo>
                  <a:lnTo>
                    <a:pt x="7144" y="2342"/>
                  </a:lnTo>
                  <a:lnTo>
                    <a:pt x="7504" y="2462"/>
                  </a:lnTo>
                  <a:lnTo>
                    <a:pt x="7144" y="2402"/>
                  </a:lnTo>
                  <a:lnTo>
                    <a:pt x="6664" y="2282"/>
                  </a:lnTo>
                  <a:lnTo>
                    <a:pt x="6063" y="2282"/>
                  </a:lnTo>
                  <a:lnTo>
                    <a:pt x="6003" y="2222"/>
                  </a:lnTo>
                  <a:lnTo>
                    <a:pt x="5403" y="2222"/>
                  </a:lnTo>
                  <a:lnTo>
                    <a:pt x="4863" y="2282"/>
                  </a:lnTo>
                  <a:lnTo>
                    <a:pt x="4203" y="2402"/>
                  </a:lnTo>
                  <a:lnTo>
                    <a:pt x="4563" y="2462"/>
                  </a:lnTo>
                  <a:lnTo>
                    <a:pt x="5343" y="2522"/>
                  </a:lnTo>
                  <a:lnTo>
                    <a:pt x="6003" y="2702"/>
                  </a:lnTo>
                  <a:lnTo>
                    <a:pt x="6604" y="2882"/>
                  </a:lnTo>
                  <a:lnTo>
                    <a:pt x="6964" y="3002"/>
                  </a:lnTo>
                  <a:lnTo>
                    <a:pt x="7084" y="3062"/>
                  </a:lnTo>
                  <a:lnTo>
                    <a:pt x="6964" y="3062"/>
                  </a:lnTo>
                  <a:lnTo>
                    <a:pt x="6544" y="2942"/>
                  </a:lnTo>
                  <a:lnTo>
                    <a:pt x="6003" y="2822"/>
                  </a:lnTo>
                  <a:lnTo>
                    <a:pt x="5343" y="2762"/>
                  </a:lnTo>
                  <a:lnTo>
                    <a:pt x="4623" y="2762"/>
                  </a:lnTo>
                  <a:lnTo>
                    <a:pt x="3963" y="2822"/>
                  </a:lnTo>
                  <a:lnTo>
                    <a:pt x="3482" y="2882"/>
                  </a:lnTo>
                  <a:lnTo>
                    <a:pt x="3182" y="2942"/>
                  </a:lnTo>
                  <a:lnTo>
                    <a:pt x="1982" y="3242"/>
                  </a:lnTo>
                  <a:lnTo>
                    <a:pt x="1682" y="3302"/>
                  </a:lnTo>
                  <a:lnTo>
                    <a:pt x="1501" y="3482"/>
                  </a:lnTo>
                  <a:lnTo>
                    <a:pt x="2282" y="3302"/>
                  </a:lnTo>
                  <a:lnTo>
                    <a:pt x="3602" y="3122"/>
                  </a:lnTo>
                  <a:lnTo>
                    <a:pt x="4263" y="3062"/>
                  </a:lnTo>
                  <a:lnTo>
                    <a:pt x="4623" y="3062"/>
                  </a:lnTo>
                  <a:lnTo>
                    <a:pt x="4863" y="3122"/>
                  </a:lnTo>
                  <a:lnTo>
                    <a:pt x="5103" y="3182"/>
                  </a:lnTo>
                  <a:lnTo>
                    <a:pt x="5223" y="3242"/>
                  </a:lnTo>
                  <a:lnTo>
                    <a:pt x="5343" y="3302"/>
                  </a:lnTo>
                  <a:lnTo>
                    <a:pt x="5223" y="3302"/>
                  </a:lnTo>
                  <a:lnTo>
                    <a:pt x="5103" y="3242"/>
                  </a:lnTo>
                  <a:lnTo>
                    <a:pt x="4863" y="3182"/>
                  </a:lnTo>
                  <a:lnTo>
                    <a:pt x="4323" y="3182"/>
                  </a:lnTo>
                  <a:lnTo>
                    <a:pt x="3662" y="3362"/>
                  </a:lnTo>
                  <a:lnTo>
                    <a:pt x="2342" y="3662"/>
                  </a:lnTo>
                  <a:lnTo>
                    <a:pt x="1562" y="3902"/>
                  </a:lnTo>
                  <a:lnTo>
                    <a:pt x="2882" y="3722"/>
                  </a:lnTo>
                  <a:lnTo>
                    <a:pt x="4023" y="3602"/>
                  </a:lnTo>
                  <a:lnTo>
                    <a:pt x="4503" y="3602"/>
                  </a:lnTo>
                  <a:lnTo>
                    <a:pt x="4023" y="3722"/>
                  </a:lnTo>
                  <a:lnTo>
                    <a:pt x="2942" y="3902"/>
                  </a:lnTo>
                  <a:lnTo>
                    <a:pt x="1742" y="4202"/>
                  </a:lnTo>
                  <a:lnTo>
                    <a:pt x="1081" y="4442"/>
                  </a:lnTo>
                  <a:lnTo>
                    <a:pt x="121" y="4683"/>
                  </a:lnTo>
                  <a:lnTo>
                    <a:pt x="1" y="4743"/>
                  </a:lnTo>
                  <a:lnTo>
                    <a:pt x="661" y="4563"/>
                  </a:lnTo>
                  <a:lnTo>
                    <a:pt x="1261" y="4442"/>
                  </a:lnTo>
                  <a:lnTo>
                    <a:pt x="1922" y="4382"/>
                  </a:lnTo>
                  <a:lnTo>
                    <a:pt x="2522" y="4322"/>
                  </a:lnTo>
                  <a:lnTo>
                    <a:pt x="3362" y="4322"/>
                  </a:lnTo>
                  <a:lnTo>
                    <a:pt x="3722" y="4082"/>
                  </a:lnTo>
                  <a:lnTo>
                    <a:pt x="3482" y="4322"/>
                  </a:lnTo>
                  <a:lnTo>
                    <a:pt x="2822" y="5283"/>
                  </a:lnTo>
                  <a:lnTo>
                    <a:pt x="2822" y="5283"/>
                  </a:lnTo>
                  <a:lnTo>
                    <a:pt x="3182" y="5043"/>
                  </a:lnTo>
                  <a:lnTo>
                    <a:pt x="3722" y="4803"/>
                  </a:lnTo>
                  <a:lnTo>
                    <a:pt x="4203" y="4623"/>
                  </a:lnTo>
                  <a:lnTo>
                    <a:pt x="4563" y="4502"/>
                  </a:lnTo>
                  <a:lnTo>
                    <a:pt x="4683" y="4502"/>
                  </a:lnTo>
                  <a:lnTo>
                    <a:pt x="4563" y="4563"/>
                  </a:lnTo>
                  <a:lnTo>
                    <a:pt x="4443" y="4623"/>
                  </a:lnTo>
                  <a:lnTo>
                    <a:pt x="4443" y="4623"/>
                  </a:lnTo>
                  <a:lnTo>
                    <a:pt x="5343" y="4382"/>
                  </a:lnTo>
                  <a:lnTo>
                    <a:pt x="5763" y="4322"/>
                  </a:lnTo>
                  <a:lnTo>
                    <a:pt x="5763" y="4322"/>
                  </a:lnTo>
                  <a:lnTo>
                    <a:pt x="5403" y="4502"/>
                  </a:lnTo>
                  <a:lnTo>
                    <a:pt x="4923" y="4743"/>
                  </a:lnTo>
                  <a:lnTo>
                    <a:pt x="4443" y="5103"/>
                  </a:lnTo>
                  <a:lnTo>
                    <a:pt x="3963" y="5463"/>
                  </a:lnTo>
                  <a:lnTo>
                    <a:pt x="3542" y="5823"/>
                  </a:lnTo>
                  <a:lnTo>
                    <a:pt x="3542" y="5823"/>
                  </a:lnTo>
                  <a:lnTo>
                    <a:pt x="4203" y="5523"/>
                  </a:lnTo>
                  <a:lnTo>
                    <a:pt x="5223" y="5223"/>
                  </a:lnTo>
                  <a:lnTo>
                    <a:pt x="6063" y="4983"/>
                  </a:lnTo>
                  <a:lnTo>
                    <a:pt x="6964" y="4803"/>
                  </a:lnTo>
                  <a:lnTo>
                    <a:pt x="7384" y="4743"/>
                  </a:lnTo>
                  <a:lnTo>
                    <a:pt x="7564" y="4683"/>
                  </a:lnTo>
                  <a:lnTo>
                    <a:pt x="7924" y="4623"/>
                  </a:lnTo>
                  <a:lnTo>
                    <a:pt x="9785" y="4262"/>
                  </a:lnTo>
                  <a:lnTo>
                    <a:pt x="10685" y="4082"/>
                  </a:lnTo>
                  <a:lnTo>
                    <a:pt x="11466" y="3782"/>
                  </a:lnTo>
                  <a:lnTo>
                    <a:pt x="11586" y="3722"/>
                  </a:lnTo>
                  <a:lnTo>
                    <a:pt x="10685" y="2702"/>
                  </a:lnTo>
                  <a:lnTo>
                    <a:pt x="9725" y="1741"/>
                  </a:lnTo>
                  <a:lnTo>
                    <a:pt x="8705" y="841"/>
                  </a:lnTo>
                  <a:lnTo>
                    <a:pt x="7684"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p:cNvSpPr/>
            <p:nvPr/>
          </p:nvSpPr>
          <p:spPr>
            <a:xfrm>
              <a:off x="2473675" y="4319875"/>
              <a:ext cx="1525" cy="25"/>
            </a:xfrm>
            <a:custGeom>
              <a:rect b="b" l="l" r="r" t="t"/>
              <a:pathLst>
                <a:path extrusionOk="0" h="1" w="61">
                  <a:moveTo>
                    <a:pt x="0" y="0"/>
                  </a:moveTo>
                  <a:lnTo>
                    <a:pt x="0" y="0"/>
                  </a:lnTo>
                  <a:lnTo>
                    <a:pt x="60" y="0"/>
                  </a:lnTo>
                  <a:lnTo>
                    <a:pt x="60" y="0"/>
                  </a:lnTo>
                  <a:lnTo>
                    <a:pt x="60" y="0"/>
                  </a:lnTo>
                  <a:lnTo>
                    <a:pt x="6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p:cNvSpPr/>
            <p:nvPr/>
          </p:nvSpPr>
          <p:spPr>
            <a:xfrm>
              <a:off x="2476675" y="4132275"/>
              <a:ext cx="10525" cy="13550"/>
            </a:xfrm>
            <a:custGeom>
              <a:rect b="b" l="l" r="r" t="t"/>
              <a:pathLst>
                <a:path extrusionOk="0" h="542" w="421">
                  <a:moveTo>
                    <a:pt x="420" y="1"/>
                  </a:moveTo>
                  <a:lnTo>
                    <a:pt x="360" y="61"/>
                  </a:lnTo>
                  <a:lnTo>
                    <a:pt x="360" y="121"/>
                  </a:lnTo>
                  <a:lnTo>
                    <a:pt x="0" y="541"/>
                  </a:lnTo>
                  <a:lnTo>
                    <a:pt x="360" y="421"/>
                  </a:lnTo>
                  <a:lnTo>
                    <a:pt x="360" y="241"/>
                  </a:lnTo>
                  <a:lnTo>
                    <a:pt x="420" y="121"/>
                  </a:lnTo>
                  <a:lnTo>
                    <a:pt x="4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2307100" y="4253825"/>
              <a:ext cx="9025" cy="15050"/>
            </a:xfrm>
            <a:custGeom>
              <a:rect b="b" l="l" r="r" t="t"/>
              <a:pathLst>
                <a:path extrusionOk="0" h="602" w="361">
                  <a:moveTo>
                    <a:pt x="300" y="1"/>
                  </a:moveTo>
                  <a:lnTo>
                    <a:pt x="60" y="541"/>
                  </a:lnTo>
                  <a:lnTo>
                    <a:pt x="60" y="541"/>
                  </a:lnTo>
                  <a:lnTo>
                    <a:pt x="300" y="301"/>
                  </a:lnTo>
                  <a:lnTo>
                    <a:pt x="360" y="181"/>
                  </a:lnTo>
                  <a:lnTo>
                    <a:pt x="300" y="1"/>
                  </a:lnTo>
                  <a:close/>
                  <a:moveTo>
                    <a:pt x="60" y="541"/>
                  </a:moveTo>
                  <a:lnTo>
                    <a:pt x="0" y="601"/>
                  </a:lnTo>
                  <a:lnTo>
                    <a:pt x="60" y="541"/>
                  </a:lnTo>
                  <a:lnTo>
                    <a:pt x="60" y="54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2290575" y="4258350"/>
              <a:ext cx="4550" cy="19525"/>
            </a:xfrm>
            <a:custGeom>
              <a:rect b="b" l="l" r="r" t="t"/>
              <a:pathLst>
                <a:path extrusionOk="0" h="781" w="182">
                  <a:moveTo>
                    <a:pt x="181" y="0"/>
                  </a:moveTo>
                  <a:lnTo>
                    <a:pt x="61" y="240"/>
                  </a:lnTo>
                  <a:lnTo>
                    <a:pt x="1" y="360"/>
                  </a:lnTo>
                  <a:lnTo>
                    <a:pt x="61" y="780"/>
                  </a:lnTo>
                  <a:lnTo>
                    <a:pt x="181" y="48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2325100" y="4231325"/>
              <a:ext cx="4525" cy="13525"/>
            </a:xfrm>
            <a:custGeom>
              <a:rect b="b" l="l" r="r" t="t"/>
              <a:pathLst>
                <a:path extrusionOk="0" h="541" w="181">
                  <a:moveTo>
                    <a:pt x="181" y="1"/>
                  </a:moveTo>
                  <a:lnTo>
                    <a:pt x="61" y="181"/>
                  </a:lnTo>
                  <a:lnTo>
                    <a:pt x="1" y="421"/>
                  </a:lnTo>
                  <a:lnTo>
                    <a:pt x="1" y="541"/>
                  </a:lnTo>
                  <a:lnTo>
                    <a:pt x="61" y="481"/>
                  </a:lnTo>
                  <a:lnTo>
                    <a:pt x="181" y="361"/>
                  </a:lnTo>
                  <a:lnTo>
                    <a:pt x="181" y="30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2340100" y="4213325"/>
              <a:ext cx="6025" cy="16525"/>
            </a:xfrm>
            <a:custGeom>
              <a:rect b="b" l="l" r="r" t="t"/>
              <a:pathLst>
                <a:path extrusionOk="0" h="661" w="241">
                  <a:moveTo>
                    <a:pt x="241" y="0"/>
                  </a:moveTo>
                  <a:lnTo>
                    <a:pt x="181" y="60"/>
                  </a:lnTo>
                  <a:lnTo>
                    <a:pt x="121" y="300"/>
                  </a:lnTo>
                  <a:lnTo>
                    <a:pt x="1" y="661"/>
                  </a:lnTo>
                  <a:lnTo>
                    <a:pt x="181" y="481"/>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2"/>
            <p:cNvSpPr/>
            <p:nvPr/>
          </p:nvSpPr>
          <p:spPr>
            <a:xfrm>
              <a:off x="2235075" y="4336375"/>
              <a:ext cx="0" cy="25"/>
            </a:xfrm>
            <a:custGeom>
              <a:rect b="b" l="l" r="r" t="t"/>
              <a:pathLst>
                <a:path extrusionOk="0" h="1" w="0">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2253075" y="4333375"/>
              <a:ext cx="3025" cy="10525"/>
            </a:xfrm>
            <a:custGeom>
              <a:rect b="b" l="l" r="r" t="t"/>
              <a:pathLst>
                <a:path extrusionOk="0" h="421" w="121">
                  <a:moveTo>
                    <a:pt x="0" y="0"/>
                  </a:moveTo>
                  <a:lnTo>
                    <a:pt x="0" y="60"/>
                  </a:lnTo>
                  <a:lnTo>
                    <a:pt x="0" y="421"/>
                  </a:lnTo>
                  <a:lnTo>
                    <a:pt x="120" y="24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2271075" y="4298850"/>
              <a:ext cx="6025" cy="15050"/>
            </a:xfrm>
            <a:custGeom>
              <a:rect b="b" l="l" r="r" t="t"/>
              <a:pathLst>
                <a:path extrusionOk="0" h="602" w="241">
                  <a:moveTo>
                    <a:pt x="181" y="1"/>
                  </a:moveTo>
                  <a:lnTo>
                    <a:pt x="1" y="181"/>
                  </a:lnTo>
                  <a:lnTo>
                    <a:pt x="1" y="421"/>
                  </a:lnTo>
                  <a:lnTo>
                    <a:pt x="1" y="601"/>
                  </a:lnTo>
                  <a:lnTo>
                    <a:pt x="241" y="30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2272575" y="4252325"/>
              <a:ext cx="13525" cy="46550"/>
            </a:xfrm>
            <a:custGeom>
              <a:rect b="b" l="l" r="r" t="t"/>
              <a:pathLst>
                <a:path extrusionOk="0" h="1862" w="541">
                  <a:moveTo>
                    <a:pt x="541" y="1"/>
                  </a:moveTo>
                  <a:lnTo>
                    <a:pt x="241" y="601"/>
                  </a:lnTo>
                  <a:lnTo>
                    <a:pt x="121" y="1141"/>
                  </a:lnTo>
                  <a:lnTo>
                    <a:pt x="1" y="1622"/>
                  </a:lnTo>
                  <a:lnTo>
                    <a:pt x="1" y="1862"/>
                  </a:lnTo>
                  <a:lnTo>
                    <a:pt x="61" y="1802"/>
                  </a:lnTo>
                  <a:lnTo>
                    <a:pt x="61" y="1742"/>
                  </a:lnTo>
                  <a:lnTo>
                    <a:pt x="121" y="1502"/>
                  </a:lnTo>
                  <a:lnTo>
                    <a:pt x="181" y="1201"/>
                  </a:lnTo>
                  <a:lnTo>
                    <a:pt x="361" y="721"/>
                  </a:lnTo>
                  <a:lnTo>
                    <a:pt x="421" y="601"/>
                  </a:lnTo>
                  <a:lnTo>
                    <a:pt x="481" y="181"/>
                  </a:lnTo>
                  <a:lnTo>
                    <a:pt x="54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2533700" y="4546475"/>
              <a:ext cx="12025" cy="16525"/>
            </a:xfrm>
            <a:custGeom>
              <a:rect b="b" l="l" r="r" t="t"/>
              <a:pathLst>
                <a:path extrusionOk="0" h="661" w="481">
                  <a:moveTo>
                    <a:pt x="360" y="0"/>
                  </a:moveTo>
                  <a:lnTo>
                    <a:pt x="300" y="180"/>
                  </a:lnTo>
                  <a:lnTo>
                    <a:pt x="0" y="660"/>
                  </a:lnTo>
                  <a:lnTo>
                    <a:pt x="0" y="660"/>
                  </a:lnTo>
                  <a:lnTo>
                    <a:pt x="420" y="180"/>
                  </a:lnTo>
                  <a:lnTo>
                    <a:pt x="480" y="120"/>
                  </a:lnTo>
                  <a:lnTo>
                    <a:pt x="3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2370125" y="4487950"/>
              <a:ext cx="1525" cy="3025"/>
            </a:xfrm>
            <a:custGeom>
              <a:rect b="b" l="l" r="r" t="t"/>
              <a:pathLst>
                <a:path extrusionOk="0" h="121" w="61">
                  <a:moveTo>
                    <a:pt x="0" y="0"/>
                  </a:moveTo>
                  <a:lnTo>
                    <a:pt x="60" y="12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2554700" y="4559975"/>
              <a:ext cx="1525" cy="1525"/>
            </a:xfrm>
            <a:custGeom>
              <a:rect b="b" l="l" r="r" t="t"/>
              <a:pathLst>
                <a:path extrusionOk="0" h="61" w="61">
                  <a:moveTo>
                    <a:pt x="0" y="60"/>
                  </a:moveTo>
                  <a:lnTo>
                    <a:pt x="0" y="60"/>
                  </a:lnTo>
                  <a:lnTo>
                    <a:pt x="61" y="0"/>
                  </a:lnTo>
                  <a:lnTo>
                    <a:pt x="61" y="0"/>
                  </a:lnTo>
                  <a:lnTo>
                    <a:pt x="61" y="0"/>
                  </a:lnTo>
                  <a:lnTo>
                    <a:pt x="61"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2392625" y="4487950"/>
              <a:ext cx="1525" cy="3025"/>
            </a:xfrm>
            <a:custGeom>
              <a:rect b="b" l="l" r="r" t="t"/>
              <a:pathLst>
                <a:path extrusionOk="0" h="121" w="61">
                  <a:moveTo>
                    <a:pt x="1" y="0"/>
                  </a:moveTo>
                  <a:lnTo>
                    <a:pt x="1" y="12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2"/>
            <p:cNvSpPr/>
            <p:nvPr/>
          </p:nvSpPr>
          <p:spPr>
            <a:xfrm>
              <a:off x="2359625" y="4204325"/>
              <a:ext cx="25" cy="25"/>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2709275" y="4605000"/>
              <a:ext cx="3025" cy="3025"/>
            </a:xfrm>
            <a:custGeom>
              <a:rect b="b" l="l" r="r" t="t"/>
              <a:pathLst>
                <a:path extrusionOk="0" h="121" w="121">
                  <a:moveTo>
                    <a:pt x="0" y="0"/>
                  </a:moveTo>
                  <a:lnTo>
                    <a:pt x="60" y="60"/>
                  </a:lnTo>
                  <a:lnTo>
                    <a:pt x="60" y="120"/>
                  </a:lnTo>
                  <a:lnTo>
                    <a:pt x="120" y="12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2520175" y="4529950"/>
              <a:ext cx="4525" cy="15025"/>
            </a:xfrm>
            <a:custGeom>
              <a:rect b="b" l="l" r="r" t="t"/>
              <a:pathLst>
                <a:path extrusionOk="0" h="601" w="181">
                  <a:moveTo>
                    <a:pt x="61" y="1"/>
                  </a:moveTo>
                  <a:lnTo>
                    <a:pt x="1" y="481"/>
                  </a:lnTo>
                  <a:lnTo>
                    <a:pt x="1" y="601"/>
                  </a:lnTo>
                  <a:lnTo>
                    <a:pt x="61" y="481"/>
                  </a:lnTo>
                  <a:lnTo>
                    <a:pt x="181" y="12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2742275" y="4680025"/>
              <a:ext cx="40550" cy="24025"/>
            </a:xfrm>
            <a:custGeom>
              <a:rect b="b" l="l" r="r" t="t"/>
              <a:pathLst>
                <a:path extrusionOk="0" h="961" w="1622">
                  <a:moveTo>
                    <a:pt x="1" y="0"/>
                  </a:moveTo>
                  <a:lnTo>
                    <a:pt x="181" y="180"/>
                  </a:lnTo>
                  <a:lnTo>
                    <a:pt x="541" y="481"/>
                  </a:lnTo>
                  <a:lnTo>
                    <a:pt x="721" y="781"/>
                  </a:lnTo>
                  <a:lnTo>
                    <a:pt x="781" y="961"/>
                  </a:lnTo>
                  <a:lnTo>
                    <a:pt x="1621" y="961"/>
                  </a:lnTo>
                  <a:lnTo>
                    <a:pt x="1441" y="841"/>
                  </a:lnTo>
                  <a:lnTo>
                    <a:pt x="1081" y="541"/>
                  </a:lnTo>
                  <a:lnTo>
                    <a:pt x="601" y="24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2314600" y="4492450"/>
              <a:ext cx="1525" cy="7525"/>
            </a:xfrm>
            <a:custGeom>
              <a:rect b="b" l="l" r="r" t="t"/>
              <a:pathLst>
                <a:path extrusionOk="0" h="301" w="61">
                  <a:moveTo>
                    <a:pt x="60" y="0"/>
                  </a:moveTo>
                  <a:lnTo>
                    <a:pt x="0" y="60"/>
                  </a:lnTo>
                  <a:lnTo>
                    <a:pt x="0" y="30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2290575" y="4496950"/>
              <a:ext cx="4550" cy="13525"/>
            </a:xfrm>
            <a:custGeom>
              <a:rect b="b" l="l" r="r" t="t"/>
              <a:pathLst>
                <a:path extrusionOk="0" h="541" w="182">
                  <a:moveTo>
                    <a:pt x="181" y="0"/>
                  </a:moveTo>
                  <a:lnTo>
                    <a:pt x="1" y="60"/>
                  </a:lnTo>
                  <a:lnTo>
                    <a:pt x="1" y="300"/>
                  </a:lnTo>
                  <a:lnTo>
                    <a:pt x="1" y="54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2499175" y="4626000"/>
              <a:ext cx="69050" cy="24025"/>
            </a:xfrm>
            <a:custGeom>
              <a:rect b="b" l="l" r="r" t="t"/>
              <a:pathLst>
                <a:path extrusionOk="0" h="961" w="2762">
                  <a:moveTo>
                    <a:pt x="2762" y="0"/>
                  </a:moveTo>
                  <a:lnTo>
                    <a:pt x="1741" y="361"/>
                  </a:lnTo>
                  <a:lnTo>
                    <a:pt x="421" y="841"/>
                  </a:lnTo>
                  <a:lnTo>
                    <a:pt x="368" y="856"/>
                  </a:lnTo>
                  <a:lnTo>
                    <a:pt x="368" y="856"/>
                  </a:lnTo>
                  <a:lnTo>
                    <a:pt x="781" y="781"/>
                  </a:lnTo>
                  <a:lnTo>
                    <a:pt x="1441" y="541"/>
                  </a:lnTo>
                  <a:lnTo>
                    <a:pt x="2161" y="240"/>
                  </a:lnTo>
                  <a:lnTo>
                    <a:pt x="2762" y="0"/>
                  </a:lnTo>
                  <a:close/>
                  <a:moveTo>
                    <a:pt x="368" y="856"/>
                  </a:moveTo>
                  <a:lnTo>
                    <a:pt x="121" y="901"/>
                  </a:lnTo>
                  <a:lnTo>
                    <a:pt x="1" y="961"/>
                  </a:lnTo>
                  <a:lnTo>
                    <a:pt x="368" y="856"/>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2626725" y="4382900"/>
              <a:ext cx="231125" cy="324150"/>
            </a:xfrm>
            <a:custGeom>
              <a:rect b="b" l="l" r="r" t="t"/>
              <a:pathLst>
                <a:path extrusionOk="0" h="12966" w="9245">
                  <a:moveTo>
                    <a:pt x="5283" y="2401"/>
                  </a:moveTo>
                  <a:lnTo>
                    <a:pt x="5403" y="2581"/>
                  </a:lnTo>
                  <a:lnTo>
                    <a:pt x="5403" y="2581"/>
                  </a:lnTo>
                  <a:lnTo>
                    <a:pt x="5283" y="2461"/>
                  </a:lnTo>
                  <a:lnTo>
                    <a:pt x="5283" y="2401"/>
                  </a:lnTo>
                  <a:close/>
                  <a:moveTo>
                    <a:pt x="2282" y="0"/>
                  </a:moveTo>
                  <a:lnTo>
                    <a:pt x="3002" y="360"/>
                  </a:lnTo>
                  <a:lnTo>
                    <a:pt x="3722" y="781"/>
                  </a:lnTo>
                  <a:lnTo>
                    <a:pt x="4082" y="1081"/>
                  </a:lnTo>
                  <a:lnTo>
                    <a:pt x="4443" y="1381"/>
                  </a:lnTo>
                  <a:lnTo>
                    <a:pt x="4983" y="1981"/>
                  </a:lnTo>
                  <a:lnTo>
                    <a:pt x="5163" y="2161"/>
                  </a:lnTo>
                  <a:lnTo>
                    <a:pt x="5283" y="2401"/>
                  </a:lnTo>
                  <a:lnTo>
                    <a:pt x="5283" y="2401"/>
                  </a:lnTo>
                  <a:lnTo>
                    <a:pt x="4863" y="2041"/>
                  </a:lnTo>
                  <a:lnTo>
                    <a:pt x="4263" y="1621"/>
                  </a:lnTo>
                  <a:lnTo>
                    <a:pt x="3482" y="1141"/>
                  </a:lnTo>
                  <a:lnTo>
                    <a:pt x="2942" y="961"/>
                  </a:lnTo>
                  <a:lnTo>
                    <a:pt x="2942" y="961"/>
                  </a:lnTo>
                  <a:lnTo>
                    <a:pt x="3302" y="1321"/>
                  </a:lnTo>
                  <a:lnTo>
                    <a:pt x="3902" y="1981"/>
                  </a:lnTo>
                  <a:lnTo>
                    <a:pt x="4563" y="2701"/>
                  </a:lnTo>
                  <a:lnTo>
                    <a:pt x="5163" y="3482"/>
                  </a:lnTo>
                  <a:lnTo>
                    <a:pt x="5403" y="3842"/>
                  </a:lnTo>
                  <a:lnTo>
                    <a:pt x="5583" y="4142"/>
                  </a:lnTo>
                  <a:lnTo>
                    <a:pt x="5703" y="4442"/>
                  </a:lnTo>
                  <a:lnTo>
                    <a:pt x="5763" y="4682"/>
                  </a:lnTo>
                  <a:lnTo>
                    <a:pt x="5763" y="4862"/>
                  </a:lnTo>
                  <a:lnTo>
                    <a:pt x="5703" y="4682"/>
                  </a:lnTo>
                  <a:lnTo>
                    <a:pt x="5583" y="4502"/>
                  </a:lnTo>
                  <a:lnTo>
                    <a:pt x="5463" y="4202"/>
                  </a:lnTo>
                  <a:lnTo>
                    <a:pt x="5223" y="3962"/>
                  </a:lnTo>
                  <a:lnTo>
                    <a:pt x="4923" y="3662"/>
                  </a:lnTo>
                  <a:lnTo>
                    <a:pt x="4263" y="3002"/>
                  </a:lnTo>
                  <a:lnTo>
                    <a:pt x="3122" y="2101"/>
                  </a:lnTo>
                  <a:lnTo>
                    <a:pt x="3482" y="2761"/>
                  </a:lnTo>
                  <a:lnTo>
                    <a:pt x="3782" y="3422"/>
                  </a:lnTo>
                  <a:lnTo>
                    <a:pt x="4082" y="4262"/>
                  </a:lnTo>
                  <a:lnTo>
                    <a:pt x="4263" y="5042"/>
                  </a:lnTo>
                  <a:lnTo>
                    <a:pt x="4323" y="5523"/>
                  </a:lnTo>
                  <a:lnTo>
                    <a:pt x="4142" y="5042"/>
                  </a:lnTo>
                  <a:lnTo>
                    <a:pt x="3782" y="4382"/>
                  </a:lnTo>
                  <a:lnTo>
                    <a:pt x="3362" y="3602"/>
                  </a:lnTo>
                  <a:lnTo>
                    <a:pt x="2882" y="2881"/>
                  </a:lnTo>
                  <a:lnTo>
                    <a:pt x="2342" y="2281"/>
                  </a:lnTo>
                  <a:lnTo>
                    <a:pt x="2102" y="1981"/>
                  </a:lnTo>
                  <a:lnTo>
                    <a:pt x="1922" y="1801"/>
                  </a:lnTo>
                  <a:lnTo>
                    <a:pt x="1681" y="1501"/>
                  </a:lnTo>
                  <a:lnTo>
                    <a:pt x="1501" y="1321"/>
                  </a:lnTo>
                  <a:lnTo>
                    <a:pt x="1922" y="2101"/>
                  </a:lnTo>
                  <a:lnTo>
                    <a:pt x="2342" y="3002"/>
                  </a:lnTo>
                  <a:lnTo>
                    <a:pt x="2642" y="3902"/>
                  </a:lnTo>
                  <a:lnTo>
                    <a:pt x="2822" y="4742"/>
                  </a:lnTo>
                  <a:lnTo>
                    <a:pt x="2822" y="5042"/>
                  </a:lnTo>
                  <a:lnTo>
                    <a:pt x="2882" y="5282"/>
                  </a:lnTo>
                  <a:lnTo>
                    <a:pt x="2882" y="5463"/>
                  </a:lnTo>
                  <a:lnTo>
                    <a:pt x="2822" y="5282"/>
                  </a:lnTo>
                  <a:lnTo>
                    <a:pt x="2762" y="5042"/>
                  </a:lnTo>
                  <a:lnTo>
                    <a:pt x="2642" y="4742"/>
                  </a:lnTo>
                  <a:lnTo>
                    <a:pt x="2402" y="4022"/>
                  </a:lnTo>
                  <a:lnTo>
                    <a:pt x="1922" y="3182"/>
                  </a:lnTo>
                  <a:lnTo>
                    <a:pt x="1621" y="2641"/>
                  </a:lnTo>
                  <a:lnTo>
                    <a:pt x="1201" y="2161"/>
                  </a:lnTo>
                  <a:lnTo>
                    <a:pt x="1201" y="2161"/>
                  </a:lnTo>
                  <a:lnTo>
                    <a:pt x="1621" y="2701"/>
                  </a:lnTo>
                  <a:lnTo>
                    <a:pt x="1982" y="3422"/>
                  </a:lnTo>
                  <a:lnTo>
                    <a:pt x="2282" y="4022"/>
                  </a:lnTo>
                  <a:lnTo>
                    <a:pt x="2402" y="4502"/>
                  </a:lnTo>
                  <a:lnTo>
                    <a:pt x="2162" y="4082"/>
                  </a:lnTo>
                  <a:lnTo>
                    <a:pt x="1801" y="3542"/>
                  </a:lnTo>
                  <a:lnTo>
                    <a:pt x="1261" y="3002"/>
                  </a:lnTo>
                  <a:lnTo>
                    <a:pt x="121" y="1921"/>
                  </a:lnTo>
                  <a:lnTo>
                    <a:pt x="1" y="1741"/>
                  </a:lnTo>
                  <a:lnTo>
                    <a:pt x="361" y="2581"/>
                  </a:lnTo>
                  <a:lnTo>
                    <a:pt x="601" y="3482"/>
                  </a:lnTo>
                  <a:lnTo>
                    <a:pt x="721" y="4262"/>
                  </a:lnTo>
                  <a:lnTo>
                    <a:pt x="721" y="4562"/>
                  </a:lnTo>
                  <a:lnTo>
                    <a:pt x="1501" y="4862"/>
                  </a:lnTo>
                  <a:lnTo>
                    <a:pt x="2162" y="5222"/>
                  </a:lnTo>
                  <a:lnTo>
                    <a:pt x="2762" y="5583"/>
                  </a:lnTo>
                  <a:lnTo>
                    <a:pt x="3122" y="5883"/>
                  </a:lnTo>
                  <a:lnTo>
                    <a:pt x="2702" y="5703"/>
                  </a:lnTo>
                  <a:lnTo>
                    <a:pt x="2102" y="5463"/>
                  </a:lnTo>
                  <a:lnTo>
                    <a:pt x="1321" y="5282"/>
                  </a:lnTo>
                  <a:lnTo>
                    <a:pt x="61" y="5042"/>
                  </a:lnTo>
                  <a:lnTo>
                    <a:pt x="61" y="5042"/>
                  </a:lnTo>
                  <a:lnTo>
                    <a:pt x="961" y="5463"/>
                  </a:lnTo>
                  <a:lnTo>
                    <a:pt x="1982" y="6063"/>
                  </a:lnTo>
                  <a:lnTo>
                    <a:pt x="2702" y="6543"/>
                  </a:lnTo>
                  <a:lnTo>
                    <a:pt x="3242" y="7023"/>
                  </a:lnTo>
                  <a:lnTo>
                    <a:pt x="3542" y="7383"/>
                  </a:lnTo>
                  <a:lnTo>
                    <a:pt x="3662" y="7563"/>
                  </a:lnTo>
                  <a:lnTo>
                    <a:pt x="3662" y="7563"/>
                  </a:lnTo>
                  <a:lnTo>
                    <a:pt x="3542" y="7443"/>
                  </a:lnTo>
                  <a:lnTo>
                    <a:pt x="3122" y="7143"/>
                  </a:lnTo>
                  <a:lnTo>
                    <a:pt x="2702" y="6843"/>
                  </a:lnTo>
                  <a:lnTo>
                    <a:pt x="2222" y="6603"/>
                  </a:lnTo>
                  <a:lnTo>
                    <a:pt x="2642" y="7203"/>
                  </a:lnTo>
                  <a:lnTo>
                    <a:pt x="2942" y="7684"/>
                  </a:lnTo>
                  <a:lnTo>
                    <a:pt x="3062" y="7744"/>
                  </a:lnTo>
                  <a:lnTo>
                    <a:pt x="3662" y="7984"/>
                  </a:lnTo>
                  <a:lnTo>
                    <a:pt x="3902" y="8104"/>
                  </a:lnTo>
                  <a:lnTo>
                    <a:pt x="3602" y="8164"/>
                  </a:lnTo>
                  <a:lnTo>
                    <a:pt x="3182" y="8164"/>
                  </a:lnTo>
                  <a:lnTo>
                    <a:pt x="3902" y="8404"/>
                  </a:lnTo>
                  <a:lnTo>
                    <a:pt x="4683" y="8764"/>
                  </a:lnTo>
                  <a:lnTo>
                    <a:pt x="5223" y="9064"/>
                  </a:lnTo>
                  <a:lnTo>
                    <a:pt x="4623" y="9004"/>
                  </a:lnTo>
                  <a:lnTo>
                    <a:pt x="3782" y="8884"/>
                  </a:lnTo>
                  <a:lnTo>
                    <a:pt x="3482" y="8884"/>
                  </a:lnTo>
                  <a:lnTo>
                    <a:pt x="3482" y="9004"/>
                  </a:lnTo>
                  <a:lnTo>
                    <a:pt x="3782" y="9124"/>
                  </a:lnTo>
                  <a:lnTo>
                    <a:pt x="4263" y="9364"/>
                  </a:lnTo>
                  <a:lnTo>
                    <a:pt x="4743" y="9724"/>
                  </a:lnTo>
                  <a:lnTo>
                    <a:pt x="5223" y="10085"/>
                  </a:lnTo>
                  <a:lnTo>
                    <a:pt x="5523" y="10385"/>
                  </a:lnTo>
                  <a:lnTo>
                    <a:pt x="5823" y="10685"/>
                  </a:lnTo>
                  <a:lnTo>
                    <a:pt x="5463" y="10505"/>
                  </a:lnTo>
                  <a:lnTo>
                    <a:pt x="5043" y="10265"/>
                  </a:lnTo>
                  <a:lnTo>
                    <a:pt x="4563" y="10085"/>
                  </a:lnTo>
                  <a:lnTo>
                    <a:pt x="4082" y="9904"/>
                  </a:lnTo>
                  <a:lnTo>
                    <a:pt x="3602" y="9844"/>
                  </a:lnTo>
                  <a:lnTo>
                    <a:pt x="3242" y="9784"/>
                  </a:lnTo>
                  <a:lnTo>
                    <a:pt x="3242" y="9784"/>
                  </a:lnTo>
                  <a:lnTo>
                    <a:pt x="3302" y="9904"/>
                  </a:lnTo>
                  <a:lnTo>
                    <a:pt x="3362" y="9904"/>
                  </a:lnTo>
                  <a:lnTo>
                    <a:pt x="3842" y="10085"/>
                  </a:lnTo>
                  <a:lnTo>
                    <a:pt x="4623" y="10445"/>
                  </a:lnTo>
                  <a:lnTo>
                    <a:pt x="5643" y="11045"/>
                  </a:lnTo>
                  <a:lnTo>
                    <a:pt x="4503" y="10865"/>
                  </a:lnTo>
                  <a:lnTo>
                    <a:pt x="4142" y="10805"/>
                  </a:lnTo>
                  <a:lnTo>
                    <a:pt x="4743" y="11225"/>
                  </a:lnTo>
                  <a:lnTo>
                    <a:pt x="5103" y="11465"/>
                  </a:lnTo>
                  <a:lnTo>
                    <a:pt x="5463" y="11825"/>
                  </a:lnTo>
                  <a:lnTo>
                    <a:pt x="5883" y="12245"/>
                  </a:lnTo>
                  <a:lnTo>
                    <a:pt x="6183" y="12606"/>
                  </a:lnTo>
                  <a:lnTo>
                    <a:pt x="6303" y="12846"/>
                  </a:lnTo>
                  <a:lnTo>
                    <a:pt x="9219" y="12846"/>
                  </a:lnTo>
                  <a:lnTo>
                    <a:pt x="8885" y="11285"/>
                  </a:lnTo>
                  <a:lnTo>
                    <a:pt x="8404" y="9604"/>
                  </a:lnTo>
                  <a:lnTo>
                    <a:pt x="7924" y="7984"/>
                  </a:lnTo>
                  <a:lnTo>
                    <a:pt x="7324" y="6363"/>
                  </a:lnTo>
                  <a:lnTo>
                    <a:pt x="6604" y="4802"/>
                  </a:lnTo>
                  <a:lnTo>
                    <a:pt x="5883" y="3302"/>
                  </a:lnTo>
                  <a:lnTo>
                    <a:pt x="5103" y="1801"/>
                  </a:lnTo>
                  <a:lnTo>
                    <a:pt x="4203" y="360"/>
                  </a:lnTo>
                  <a:lnTo>
                    <a:pt x="4022" y="360"/>
                  </a:lnTo>
                  <a:lnTo>
                    <a:pt x="2282" y="0"/>
                  </a:lnTo>
                  <a:close/>
                  <a:moveTo>
                    <a:pt x="9219" y="12846"/>
                  </a:moveTo>
                  <a:lnTo>
                    <a:pt x="9245" y="12966"/>
                  </a:lnTo>
                  <a:lnTo>
                    <a:pt x="9245" y="12846"/>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2499175" y="4571975"/>
              <a:ext cx="43550" cy="30025"/>
            </a:xfrm>
            <a:custGeom>
              <a:rect b="b" l="l" r="r" t="t"/>
              <a:pathLst>
                <a:path extrusionOk="0" h="1201" w="1742">
                  <a:moveTo>
                    <a:pt x="1741" y="0"/>
                  </a:moveTo>
                  <a:lnTo>
                    <a:pt x="1681" y="60"/>
                  </a:lnTo>
                  <a:lnTo>
                    <a:pt x="1681" y="60"/>
                  </a:lnTo>
                  <a:lnTo>
                    <a:pt x="1741" y="0"/>
                  </a:lnTo>
                  <a:close/>
                  <a:moveTo>
                    <a:pt x="1681" y="60"/>
                  </a:moveTo>
                  <a:lnTo>
                    <a:pt x="1261" y="361"/>
                  </a:lnTo>
                  <a:lnTo>
                    <a:pt x="781" y="661"/>
                  </a:lnTo>
                  <a:lnTo>
                    <a:pt x="241" y="961"/>
                  </a:lnTo>
                  <a:lnTo>
                    <a:pt x="1" y="1201"/>
                  </a:lnTo>
                  <a:lnTo>
                    <a:pt x="601" y="1081"/>
                  </a:lnTo>
                  <a:lnTo>
                    <a:pt x="1261" y="481"/>
                  </a:lnTo>
                  <a:lnTo>
                    <a:pt x="1681"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2527700" y="4606500"/>
              <a:ext cx="22525" cy="7525"/>
            </a:xfrm>
            <a:custGeom>
              <a:rect b="b" l="l" r="r" t="t"/>
              <a:pathLst>
                <a:path extrusionOk="0" h="301" w="901">
                  <a:moveTo>
                    <a:pt x="600" y="0"/>
                  </a:moveTo>
                  <a:lnTo>
                    <a:pt x="0" y="300"/>
                  </a:lnTo>
                  <a:lnTo>
                    <a:pt x="660" y="60"/>
                  </a:lnTo>
                  <a:lnTo>
                    <a:pt x="9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2575700" y="4612500"/>
              <a:ext cx="18050" cy="9025"/>
            </a:xfrm>
            <a:custGeom>
              <a:rect b="b" l="l" r="r" t="t"/>
              <a:pathLst>
                <a:path extrusionOk="0" h="361" w="722">
                  <a:moveTo>
                    <a:pt x="541" y="0"/>
                  </a:moveTo>
                  <a:lnTo>
                    <a:pt x="1" y="360"/>
                  </a:lnTo>
                  <a:lnTo>
                    <a:pt x="1" y="360"/>
                  </a:lnTo>
                  <a:lnTo>
                    <a:pt x="481" y="60"/>
                  </a:lnTo>
                  <a:lnTo>
                    <a:pt x="7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1319675" y="4669525"/>
              <a:ext cx="3025" cy="12025"/>
            </a:xfrm>
            <a:custGeom>
              <a:rect b="b" l="l" r="r" t="t"/>
              <a:pathLst>
                <a:path extrusionOk="0" h="481" w="121">
                  <a:moveTo>
                    <a:pt x="0" y="0"/>
                  </a:moveTo>
                  <a:lnTo>
                    <a:pt x="0" y="300"/>
                  </a:lnTo>
                  <a:lnTo>
                    <a:pt x="120" y="480"/>
                  </a:lnTo>
                  <a:lnTo>
                    <a:pt x="120" y="180"/>
                  </a:lnTo>
                  <a:lnTo>
                    <a:pt x="60" y="12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2"/>
            <p:cNvSpPr/>
            <p:nvPr/>
          </p:nvSpPr>
          <p:spPr>
            <a:xfrm>
              <a:off x="1174100" y="4600475"/>
              <a:ext cx="7525" cy="6050"/>
            </a:xfrm>
            <a:custGeom>
              <a:rect b="b" l="l" r="r" t="t"/>
              <a:pathLst>
                <a:path extrusionOk="0" h="242" w="301">
                  <a:moveTo>
                    <a:pt x="1" y="1"/>
                  </a:moveTo>
                  <a:lnTo>
                    <a:pt x="121" y="181"/>
                  </a:lnTo>
                  <a:lnTo>
                    <a:pt x="301" y="24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2"/>
            <p:cNvSpPr/>
            <p:nvPr/>
          </p:nvSpPr>
          <p:spPr>
            <a:xfrm>
              <a:off x="1172600" y="4617000"/>
              <a:ext cx="1525" cy="25"/>
            </a:xfrm>
            <a:custGeom>
              <a:rect b="b" l="l" r="r" t="t"/>
              <a:pathLst>
                <a:path extrusionOk="0" h="1" w="61">
                  <a:moveTo>
                    <a:pt x="1" y="0"/>
                  </a:moveTo>
                  <a:lnTo>
                    <a:pt x="1" y="0"/>
                  </a:lnTo>
                  <a:lnTo>
                    <a:pt x="61" y="0"/>
                  </a:lnTo>
                  <a:lnTo>
                    <a:pt x="6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1166600" y="4600475"/>
              <a:ext cx="3025" cy="3025"/>
            </a:xfrm>
            <a:custGeom>
              <a:rect b="b" l="l" r="r" t="t"/>
              <a:pathLst>
                <a:path extrusionOk="0" h="121" w="121">
                  <a:moveTo>
                    <a:pt x="1" y="1"/>
                  </a:moveTo>
                  <a:lnTo>
                    <a:pt x="1" y="61"/>
                  </a:lnTo>
                  <a:lnTo>
                    <a:pt x="61" y="12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2364125" y="4211825"/>
              <a:ext cx="3025" cy="4525"/>
            </a:xfrm>
            <a:custGeom>
              <a:rect b="b" l="l" r="r" t="t"/>
              <a:pathLst>
                <a:path extrusionOk="0" h="181" w="121">
                  <a:moveTo>
                    <a:pt x="120" y="0"/>
                  </a:moveTo>
                  <a:lnTo>
                    <a:pt x="60" y="60"/>
                  </a:lnTo>
                  <a:lnTo>
                    <a:pt x="0" y="180"/>
                  </a:lnTo>
                  <a:lnTo>
                    <a:pt x="120" y="12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1223625" y="4620000"/>
              <a:ext cx="1525" cy="3025"/>
            </a:xfrm>
            <a:custGeom>
              <a:rect b="b" l="l" r="r" t="t"/>
              <a:pathLst>
                <a:path extrusionOk="0" h="121" w="61">
                  <a:moveTo>
                    <a:pt x="61" y="120"/>
                  </a:moveTo>
                  <a:lnTo>
                    <a:pt x="61" y="120"/>
                  </a:lnTo>
                  <a:lnTo>
                    <a:pt x="1" y="60"/>
                  </a:lnTo>
                  <a:lnTo>
                    <a:pt x="1" y="60"/>
                  </a:lnTo>
                  <a:lnTo>
                    <a:pt x="1" y="0"/>
                  </a:lnTo>
                  <a:lnTo>
                    <a:pt x="1" y="0"/>
                  </a:lnTo>
                  <a:lnTo>
                    <a:pt x="1" y="60"/>
                  </a:lnTo>
                  <a:lnTo>
                    <a:pt x="1" y="60"/>
                  </a:lnTo>
                  <a:lnTo>
                    <a:pt x="1" y="60"/>
                  </a:lnTo>
                  <a:lnTo>
                    <a:pt x="1" y="60"/>
                  </a:lnTo>
                  <a:lnTo>
                    <a:pt x="61" y="120"/>
                  </a:lnTo>
                  <a:lnTo>
                    <a:pt x="61" y="12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1183100" y="4600475"/>
              <a:ext cx="10550" cy="10550"/>
            </a:xfrm>
            <a:custGeom>
              <a:rect b="b" l="l" r="r" t="t"/>
              <a:pathLst>
                <a:path extrusionOk="0" h="422" w="422">
                  <a:moveTo>
                    <a:pt x="1" y="1"/>
                  </a:moveTo>
                  <a:lnTo>
                    <a:pt x="121" y="241"/>
                  </a:lnTo>
                  <a:lnTo>
                    <a:pt x="181" y="301"/>
                  </a:lnTo>
                  <a:lnTo>
                    <a:pt x="421" y="42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1189125" y="4624500"/>
              <a:ext cx="6025" cy="1525"/>
            </a:xfrm>
            <a:custGeom>
              <a:rect b="b" l="l" r="r" t="t"/>
              <a:pathLst>
                <a:path extrusionOk="0" h="61" w="241">
                  <a:moveTo>
                    <a:pt x="120" y="0"/>
                  </a:moveTo>
                  <a:lnTo>
                    <a:pt x="0" y="60"/>
                  </a:lnTo>
                  <a:lnTo>
                    <a:pt x="240" y="6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2604225" y="4288350"/>
              <a:ext cx="73550" cy="30050"/>
            </a:xfrm>
            <a:custGeom>
              <a:rect b="b" l="l" r="r" t="t"/>
              <a:pathLst>
                <a:path extrusionOk="0" h="1202" w="2942">
                  <a:moveTo>
                    <a:pt x="596" y="352"/>
                  </a:moveTo>
                  <a:lnTo>
                    <a:pt x="541" y="361"/>
                  </a:lnTo>
                  <a:lnTo>
                    <a:pt x="360" y="421"/>
                  </a:lnTo>
                  <a:lnTo>
                    <a:pt x="360" y="421"/>
                  </a:lnTo>
                  <a:lnTo>
                    <a:pt x="596" y="352"/>
                  </a:lnTo>
                  <a:close/>
                  <a:moveTo>
                    <a:pt x="1921" y="1"/>
                  </a:moveTo>
                  <a:lnTo>
                    <a:pt x="1381" y="121"/>
                  </a:lnTo>
                  <a:lnTo>
                    <a:pt x="596" y="352"/>
                  </a:lnTo>
                  <a:lnTo>
                    <a:pt x="596" y="352"/>
                  </a:lnTo>
                  <a:lnTo>
                    <a:pt x="901" y="301"/>
                  </a:lnTo>
                  <a:lnTo>
                    <a:pt x="1021" y="301"/>
                  </a:lnTo>
                  <a:lnTo>
                    <a:pt x="901" y="361"/>
                  </a:lnTo>
                  <a:lnTo>
                    <a:pt x="601" y="481"/>
                  </a:lnTo>
                  <a:lnTo>
                    <a:pt x="0" y="841"/>
                  </a:lnTo>
                  <a:lnTo>
                    <a:pt x="421" y="721"/>
                  </a:lnTo>
                  <a:lnTo>
                    <a:pt x="901" y="661"/>
                  </a:lnTo>
                  <a:lnTo>
                    <a:pt x="1501" y="661"/>
                  </a:lnTo>
                  <a:lnTo>
                    <a:pt x="1981" y="721"/>
                  </a:lnTo>
                  <a:lnTo>
                    <a:pt x="2161" y="721"/>
                  </a:lnTo>
                  <a:lnTo>
                    <a:pt x="2281" y="661"/>
                  </a:lnTo>
                  <a:lnTo>
                    <a:pt x="2341" y="601"/>
                  </a:lnTo>
                  <a:lnTo>
                    <a:pt x="2401" y="601"/>
                  </a:lnTo>
                  <a:lnTo>
                    <a:pt x="2281" y="661"/>
                  </a:lnTo>
                  <a:lnTo>
                    <a:pt x="2161" y="781"/>
                  </a:lnTo>
                  <a:lnTo>
                    <a:pt x="1981" y="841"/>
                  </a:lnTo>
                  <a:lnTo>
                    <a:pt x="1501" y="961"/>
                  </a:lnTo>
                  <a:lnTo>
                    <a:pt x="1201" y="1021"/>
                  </a:lnTo>
                  <a:lnTo>
                    <a:pt x="961" y="1081"/>
                  </a:lnTo>
                  <a:lnTo>
                    <a:pt x="661" y="1201"/>
                  </a:lnTo>
                  <a:lnTo>
                    <a:pt x="781" y="1201"/>
                  </a:lnTo>
                  <a:lnTo>
                    <a:pt x="1441" y="1141"/>
                  </a:lnTo>
                  <a:lnTo>
                    <a:pt x="2221" y="1081"/>
                  </a:lnTo>
                  <a:lnTo>
                    <a:pt x="2762" y="1021"/>
                  </a:lnTo>
                  <a:lnTo>
                    <a:pt x="2942" y="1021"/>
                  </a:lnTo>
                  <a:lnTo>
                    <a:pt x="204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2521675" y="4162300"/>
              <a:ext cx="9050" cy="3025"/>
            </a:xfrm>
            <a:custGeom>
              <a:rect b="b" l="l" r="r" t="t"/>
              <a:pathLst>
                <a:path extrusionOk="0" h="121" w="362">
                  <a:moveTo>
                    <a:pt x="61" y="0"/>
                  </a:moveTo>
                  <a:lnTo>
                    <a:pt x="1" y="60"/>
                  </a:lnTo>
                  <a:lnTo>
                    <a:pt x="121" y="60"/>
                  </a:lnTo>
                  <a:lnTo>
                    <a:pt x="241" y="120"/>
                  </a:lnTo>
                  <a:lnTo>
                    <a:pt x="361" y="12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2572700" y="4264350"/>
              <a:ext cx="82575" cy="30025"/>
            </a:xfrm>
            <a:custGeom>
              <a:rect b="b" l="l" r="r" t="t"/>
              <a:pathLst>
                <a:path extrusionOk="0" h="1201" w="3303">
                  <a:moveTo>
                    <a:pt x="2462" y="0"/>
                  </a:moveTo>
                  <a:lnTo>
                    <a:pt x="2402" y="60"/>
                  </a:lnTo>
                  <a:lnTo>
                    <a:pt x="2342" y="120"/>
                  </a:lnTo>
                  <a:lnTo>
                    <a:pt x="1982" y="300"/>
                  </a:lnTo>
                  <a:lnTo>
                    <a:pt x="1621" y="540"/>
                  </a:lnTo>
                  <a:lnTo>
                    <a:pt x="721" y="901"/>
                  </a:lnTo>
                  <a:lnTo>
                    <a:pt x="1" y="1201"/>
                  </a:lnTo>
                  <a:lnTo>
                    <a:pt x="1021" y="1081"/>
                  </a:lnTo>
                  <a:lnTo>
                    <a:pt x="2642" y="961"/>
                  </a:lnTo>
                  <a:lnTo>
                    <a:pt x="3122" y="961"/>
                  </a:lnTo>
                  <a:lnTo>
                    <a:pt x="3302" y="901"/>
                  </a:lnTo>
                  <a:lnTo>
                    <a:pt x="246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2694250" y="4340875"/>
              <a:ext cx="6025" cy="3025"/>
            </a:xfrm>
            <a:custGeom>
              <a:rect b="b" l="l" r="r" t="t"/>
              <a:pathLst>
                <a:path extrusionOk="0" h="121" w="241">
                  <a:moveTo>
                    <a:pt x="1" y="0"/>
                  </a:moveTo>
                  <a:lnTo>
                    <a:pt x="1" y="61"/>
                  </a:lnTo>
                  <a:lnTo>
                    <a:pt x="241" y="121"/>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2694250" y="4364875"/>
              <a:ext cx="25550" cy="7550"/>
            </a:xfrm>
            <a:custGeom>
              <a:rect b="b" l="l" r="r" t="t"/>
              <a:pathLst>
                <a:path extrusionOk="0" h="302" w="1022">
                  <a:moveTo>
                    <a:pt x="1" y="1"/>
                  </a:moveTo>
                  <a:lnTo>
                    <a:pt x="781" y="241"/>
                  </a:lnTo>
                  <a:lnTo>
                    <a:pt x="1021" y="301"/>
                  </a:lnTo>
                  <a:lnTo>
                    <a:pt x="7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1228125" y="4608000"/>
              <a:ext cx="19550" cy="18025"/>
            </a:xfrm>
            <a:custGeom>
              <a:rect b="b" l="l" r="r" t="t"/>
              <a:pathLst>
                <a:path extrusionOk="0" h="721" w="782">
                  <a:moveTo>
                    <a:pt x="1" y="0"/>
                  </a:moveTo>
                  <a:lnTo>
                    <a:pt x="301" y="300"/>
                  </a:lnTo>
                  <a:lnTo>
                    <a:pt x="481" y="480"/>
                  </a:lnTo>
                  <a:lnTo>
                    <a:pt x="601" y="540"/>
                  </a:lnTo>
                  <a:lnTo>
                    <a:pt x="781" y="720"/>
                  </a:lnTo>
                  <a:lnTo>
                    <a:pt x="481" y="3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2637225" y="4321375"/>
              <a:ext cx="52550" cy="12025"/>
            </a:xfrm>
            <a:custGeom>
              <a:rect b="b" l="l" r="r" t="t"/>
              <a:pathLst>
                <a:path extrusionOk="0" h="481" w="2102">
                  <a:moveTo>
                    <a:pt x="1682" y="0"/>
                  </a:moveTo>
                  <a:lnTo>
                    <a:pt x="961" y="180"/>
                  </a:lnTo>
                  <a:lnTo>
                    <a:pt x="1" y="480"/>
                  </a:lnTo>
                  <a:lnTo>
                    <a:pt x="841" y="360"/>
                  </a:lnTo>
                  <a:lnTo>
                    <a:pt x="2102" y="360"/>
                  </a:lnTo>
                  <a:lnTo>
                    <a:pt x="180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1196625" y="4605000"/>
              <a:ext cx="15025" cy="12025"/>
            </a:xfrm>
            <a:custGeom>
              <a:rect b="b" l="l" r="r" t="t"/>
              <a:pathLst>
                <a:path extrusionOk="0" h="481" w="601">
                  <a:moveTo>
                    <a:pt x="0" y="0"/>
                  </a:moveTo>
                  <a:lnTo>
                    <a:pt x="120" y="240"/>
                  </a:lnTo>
                  <a:lnTo>
                    <a:pt x="180" y="300"/>
                  </a:lnTo>
                  <a:lnTo>
                    <a:pt x="600" y="480"/>
                  </a:lnTo>
                  <a:lnTo>
                    <a:pt x="360" y="30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1235625" y="4626000"/>
              <a:ext cx="1525" cy="1525"/>
            </a:xfrm>
            <a:custGeom>
              <a:rect b="b" l="l" r="r" t="t"/>
              <a:pathLst>
                <a:path extrusionOk="0" h="61" w="61">
                  <a:moveTo>
                    <a:pt x="1" y="0"/>
                  </a:moveTo>
                  <a:lnTo>
                    <a:pt x="1" y="60"/>
                  </a:lnTo>
                  <a:lnTo>
                    <a:pt x="61" y="6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2449650" y="4138300"/>
              <a:ext cx="21050" cy="21025"/>
            </a:xfrm>
            <a:custGeom>
              <a:rect b="b" l="l" r="r" t="t"/>
              <a:pathLst>
                <a:path extrusionOk="0" h="841" w="842">
                  <a:moveTo>
                    <a:pt x="841" y="0"/>
                  </a:moveTo>
                  <a:lnTo>
                    <a:pt x="301" y="540"/>
                  </a:lnTo>
                  <a:lnTo>
                    <a:pt x="1" y="840"/>
                  </a:lnTo>
                  <a:lnTo>
                    <a:pt x="601" y="540"/>
                  </a:lnTo>
                  <a:lnTo>
                    <a:pt x="661" y="420"/>
                  </a:lnTo>
                  <a:lnTo>
                    <a:pt x="8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2430150" y="4166800"/>
              <a:ext cx="3025" cy="4525"/>
            </a:xfrm>
            <a:custGeom>
              <a:rect b="b" l="l" r="r" t="t"/>
              <a:pathLst>
                <a:path extrusionOk="0" h="181" w="121">
                  <a:moveTo>
                    <a:pt x="120" y="1"/>
                  </a:moveTo>
                  <a:lnTo>
                    <a:pt x="60" y="61"/>
                  </a:lnTo>
                  <a:lnTo>
                    <a:pt x="0" y="181"/>
                  </a:lnTo>
                  <a:lnTo>
                    <a:pt x="0" y="181"/>
                  </a:lnTo>
                  <a:lnTo>
                    <a:pt x="60" y="12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2412150" y="4177300"/>
              <a:ext cx="3025" cy="4525"/>
            </a:xfrm>
            <a:custGeom>
              <a:rect b="b" l="l" r="r" t="t"/>
              <a:pathLst>
                <a:path extrusionOk="0" h="181" w="121">
                  <a:moveTo>
                    <a:pt x="120" y="1"/>
                  </a:moveTo>
                  <a:lnTo>
                    <a:pt x="0" y="181"/>
                  </a:lnTo>
                  <a:lnTo>
                    <a:pt x="0" y="181"/>
                  </a:lnTo>
                  <a:lnTo>
                    <a:pt x="60" y="12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2395625" y="4148800"/>
              <a:ext cx="27050" cy="30025"/>
            </a:xfrm>
            <a:custGeom>
              <a:rect b="b" l="l" r="r" t="t"/>
              <a:pathLst>
                <a:path extrusionOk="0" h="1201" w="1082">
                  <a:moveTo>
                    <a:pt x="1081" y="0"/>
                  </a:moveTo>
                  <a:lnTo>
                    <a:pt x="1021" y="60"/>
                  </a:lnTo>
                  <a:lnTo>
                    <a:pt x="721" y="300"/>
                  </a:lnTo>
                  <a:lnTo>
                    <a:pt x="421" y="660"/>
                  </a:lnTo>
                  <a:lnTo>
                    <a:pt x="1" y="1201"/>
                  </a:lnTo>
                  <a:lnTo>
                    <a:pt x="301" y="961"/>
                  </a:lnTo>
                  <a:lnTo>
                    <a:pt x="421" y="841"/>
                  </a:lnTo>
                  <a:lnTo>
                    <a:pt x="481" y="841"/>
                  </a:lnTo>
                  <a:lnTo>
                    <a:pt x="661" y="480"/>
                  </a:lnTo>
                  <a:lnTo>
                    <a:pt x="10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2508175" y="4153300"/>
              <a:ext cx="1525" cy="25"/>
            </a:xfrm>
            <a:custGeom>
              <a:rect b="b" l="l" r="r" t="t"/>
              <a:pathLst>
                <a:path extrusionOk="0" h="1" w="61">
                  <a:moveTo>
                    <a:pt x="1" y="0"/>
                  </a:moveTo>
                  <a:lnTo>
                    <a:pt x="1" y="0"/>
                  </a:lnTo>
                  <a:lnTo>
                    <a:pt x="61" y="0"/>
                  </a:lnTo>
                  <a:lnTo>
                    <a:pt x="6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2476675" y="4168300"/>
              <a:ext cx="9025" cy="3025"/>
            </a:xfrm>
            <a:custGeom>
              <a:rect b="b" l="l" r="r" t="t"/>
              <a:pathLst>
                <a:path extrusionOk="0" h="121" w="361">
                  <a:moveTo>
                    <a:pt x="180" y="1"/>
                  </a:moveTo>
                  <a:lnTo>
                    <a:pt x="0" y="121"/>
                  </a:lnTo>
                  <a:lnTo>
                    <a:pt x="120" y="121"/>
                  </a:lnTo>
                  <a:lnTo>
                    <a:pt x="360" y="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1294150" y="4653000"/>
              <a:ext cx="4525" cy="9025"/>
            </a:xfrm>
            <a:custGeom>
              <a:rect b="b" l="l" r="r" t="t"/>
              <a:pathLst>
                <a:path extrusionOk="0" h="361" w="181">
                  <a:moveTo>
                    <a:pt x="1" y="1"/>
                  </a:moveTo>
                  <a:lnTo>
                    <a:pt x="61" y="241"/>
                  </a:lnTo>
                  <a:lnTo>
                    <a:pt x="121" y="361"/>
                  </a:lnTo>
                  <a:lnTo>
                    <a:pt x="181" y="361"/>
                  </a:lnTo>
                  <a:lnTo>
                    <a:pt x="121" y="30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1273150" y="4638000"/>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1282150" y="4644000"/>
              <a:ext cx="6025" cy="10525"/>
            </a:xfrm>
            <a:custGeom>
              <a:rect b="b" l="l" r="r" t="t"/>
              <a:pathLst>
                <a:path extrusionOk="0" h="421" w="241">
                  <a:moveTo>
                    <a:pt x="1" y="1"/>
                  </a:moveTo>
                  <a:lnTo>
                    <a:pt x="61" y="301"/>
                  </a:lnTo>
                  <a:lnTo>
                    <a:pt x="241" y="421"/>
                  </a:lnTo>
                  <a:lnTo>
                    <a:pt x="241" y="421"/>
                  </a:lnTo>
                  <a:lnTo>
                    <a:pt x="121" y="18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1268650" y="4644000"/>
              <a:ext cx="3025" cy="3025"/>
            </a:xfrm>
            <a:custGeom>
              <a:rect b="b" l="l" r="r" t="t"/>
              <a:pathLst>
                <a:path extrusionOk="0" h="121" w="121">
                  <a:moveTo>
                    <a:pt x="120" y="121"/>
                  </a:moveTo>
                  <a:lnTo>
                    <a:pt x="120" y="121"/>
                  </a:lnTo>
                  <a:lnTo>
                    <a:pt x="60" y="61"/>
                  </a:lnTo>
                  <a:lnTo>
                    <a:pt x="60" y="61"/>
                  </a:lnTo>
                  <a:lnTo>
                    <a:pt x="0" y="1"/>
                  </a:lnTo>
                  <a:lnTo>
                    <a:pt x="0" y="1"/>
                  </a:lnTo>
                  <a:lnTo>
                    <a:pt x="60" y="61"/>
                  </a:lnTo>
                  <a:lnTo>
                    <a:pt x="60" y="61"/>
                  </a:lnTo>
                  <a:lnTo>
                    <a:pt x="120" y="121"/>
                  </a:lnTo>
                  <a:lnTo>
                    <a:pt x="120" y="121"/>
                  </a:lnTo>
                  <a:lnTo>
                    <a:pt x="120" y="121"/>
                  </a:lnTo>
                  <a:lnTo>
                    <a:pt x="120" y="12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1324175" y="4663525"/>
              <a:ext cx="13525" cy="30025"/>
            </a:xfrm>
            <a:custGeom>
              <a:rect b="b" l="l" r="r" t="t"/>
              <a:pathLst>
                <a:path extrusionOk="0" h="1201" w="541">
                  <a:moveTo>
                    <a:pt x="0" y="0"/>
                  </a:moveTo>
                  <a:lnTo>
                    <a:pt x="60" y="120"/>
                  </a:lnTo>
                  <a:lnTo>
                    <a:pt x="120" y="420"/>
                  </a:lnTo>
                  <a:lnTo>
                    <a:pt x="180" y="480"/>
                  </a:lnTo>
                  <a:lnTo>
                    <a:pt x="301" y="780"/>
                  </a:lnTo>
                  <a:lnTo>
                    <a:pt x="421" y="960"/>
                  </a:lnTo>
                  <a:lnTo>
                    <a:pt x="421" y="1141"/>
                  </a:lnTo>
                  <a:lnTo>
                    <a:pt x="481" y="1141"/>
                  </a:lnTo>
                  <a:lnTo>
                    <a:pt x="541" y="1201"/>
                  </a:lnTo>
                  <a:lnTo>
                    <a:pt x="481" y="1020"/>
                  </a:lnTo>
                  <a:lnTo>
                    <a:pt x="361" y="720"/>
                  </a:lnTo>
                  <a:lnTo>
                    <a:pt x="240" y="42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1334675" y="4693525"/>
              <a:ext cx="4525" cy="9025"/>
            </a:xfrm>
            <a:custGeom>
              <a:rect b="b" l="l" r="r" t="t"/>
              <a:pathLst>
                <a:path extrusionOk="0" h="361" w="181">
                  <a:moveTo>
                    <a:pt x="1" y="1"/>
                  </a:moveTo>
                  <a:lnTo>
                    <a:pt x="1" y="181"/>
                  </a:lnTo>
                  <a:lnTo>
                    <a:pt x="181" y="361"/>
                  </a:lnTo>
                  <a:lnTo>
                    <a:pt x="121" y="24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1408200" y="4855600"/>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2727275" y="4689025"/>
              <a:ext cx="33025" cy="15025"/>
            </a:xfrm>
            <a:custGeom>
              <a:rect b="b" l="l" r="r" t="t"/>
              <a:pathLst>
                <a:path extrusionOk="0" h="601" w="1321">
                  <a:moveTo>
                    <a:pt x="0" y="0"/>
                  </a:moveTo>
                  <a:lnTo>
                    <a:pt x="120" y="60"/>
                  </a:lnTo>
                  <a:lnTo>
                    <a:pt x="241" y="241"/>
                  </a:lnTo>
                  <a:lnTo>
                    <a:pt x="421" y="481"/>
                  </a:lnTo>
                  <a:lnTo>
                    <a:pt x="481" y="601"/>
                  </a:lnTo>
                  <a:lnTo>
                    <a:pt x="1321" y="601"/>
                  </a:lnTo>
                  <a:lnTo>
                    <a:pt x="1201" y="481"/>
                  </a:lnTo>
                  <a:lnTo>
                    <a:pt x="961" y="301"/>
                  </a:lnTo>
                  <a:lnTo>
                    <a:pt x="601" y="18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1235625" y="4692025"/>
              <a:ext cx="66050" cy="12025"/>
            </a:xfrm>
            <a:custGeom>
              <a:rect b="b" l="l" r="r" t="t"/>
              <a:pathLst>
                <a:path extrusionOk="0" h="481" w="2642">
                  <a:moveTo>
                    <a:pt x="1" y="1"/>
                  </a:moveTo>
                  <a:lnTo>
                    <a:pt x="541" y="301"/>
                  </a:lnTo>
                  <a:lnTo>
                    <a:pt x="481" y="241"/>
                  </a:lnTo>
                  <a:lnTo>
                    <a:pt x="541" y="241"/>
                  </a:lnTo>
                  <a:lnTo>
                    <a:pt x="721" y="301"/>
                  </a:lnTo>
                  <a:lnTo>
                    <a:pt x="1141" y="301"/>
                  </a:lnTo>
                  <a:lnTo>
                    <a:pt x="1261" y="361"/>
                  </a:lnTo>
                  <a:lnTo>
                    <a:pt x="1562" y="361"/>
                  </a:lnTo>
                  <a:lnTo>
                    <a:pt x="2402" y="421"/>
                  </a:lnTo>
                  <a:lnTo>
                    <a:pt x="2522" y="481"/>
                  </a:lnTo>
                  <a:lnTo>
                    <a:pt x="2642" y="481"/>
                  </a:lnTo>
                  <a:lnTo>
                    <a:pt x="2582" y="421"/>
                  </a:lnTo>
                  <a:lnTo>
                    <a:pt x="2162" y="301"/>
                  </a:lnTo>
                  <a:lnTo>
                    <a:pt x="1682" y="181"/>
                  </a:lnTo>
                  <a:lnTo>
                    <a:pt x="901" y="6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a:off x="1181600" y="4788075"/>
              <a:ext cx="7550" cy="19525"/>
            </a:xfrm>
            <a:custGeom>
              <a:rect b="b" l="l" r="r" t="t"/>
              <a:pathLst>
                <a:path extrusionOk="0" h="781" w="302">
                  <a:moveTo>
                    <a:pt x="301" y="0"/>
                  </a:moveTo>
                  <a:lnTo>
                    <a:pt x="70" y="600"/>
                  </a:lnTo>
                  <a:lnTo>
                    <a:pt x="241" y="600"/>
                  </a:lnTo>
                  <a:lnTo>
                    <a:pt x="241" y="480"/>
                  </a:lnTo>
                  <a:lnTo>
                    <a:pt x="301" y="0"/>
                  </a:lnTo>
                  <a:close/>
                  <a:moveTo>
                    <a:pt x="61" y="600"/>
                  </a:moveTo>
                  <a:lnTo>
                    <a:pt x="69" y="603"/>
                  </a:lnTo>
                  <a:lnTo>
                    <a:pt x="69" y="603"/>
                  </a:lnTo>
                  <a:lnTo>
                    <a:pt x="70" y="600"/>
                  </a:lnTo>
                  <a:close/>
                  <a:moveTo>
                    <a:pt x="69" y="603"/>
                  </a:moveTo>
                  <a:lnTo>
                    <a:pt x="1" y="781"/>
                  </a:lnTo>
                  <a:lnTo>
                    <a:pt x="241" y="720"/>
                  </a:lnTo>
                  <a:lnTo>
                    <a:pt x="241" y="660"/>
                  </a:lnTo>
                  <a:lnTo>
                    <a:pt x="69" y="603"/>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1213125" y="4783575"/>
              <a:ext cx="7525" cy="12025"/>
            </a:xfrm>
            <a:custGeom>
              <a:rect b="b" l="l" r="r" t="t"/>
              <a:pathLst>
                <a:path extrusionOk="0" h="481" w="301">
                  <a:moveTo>
                    <a:pt x="301" y="0"/>
                  </a:moveTo>
                  <a:lnTo>
                    <a:pt x="241" y="60"/>
                  </a:lnTo>
                  <a:lnTo>
                    <a:pt x="0" y="480"/>
                  </a:lnTo>
                  <a:lnTo>
                    <a:pt x="241" y="480"/>
                  </a:lnTo>
                  <a:lnTo>
                    <a:pt x="241" y="360"/>
                  </a:lnTo>
                  <a:lnTo>
                    <a:pt x="241" y="300"/>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1216125" y="4887100"/>
              <a:ext cx="88575" cy="37550"/>
            </a:xfrm>
            <a:custGeom>
              <a:rect b="b" l="l" r="r" t="t"/>
              <a:pathLst>
                <a:path extrusionOk="0" h="1502" w="3543">
                  <a:moveTo>
                    <a:pt x="1" y="1"/>
                  </a:moveTo>
                  <a:lnTo>
                    <a:pt x="361" y="601"/>
                  </a:lnTo>
                  <a:lnTo>
                    <a:pt x="661" y="1021"/>
                  </a:lnTo>
                  <a:lnTo>
                    <a:pt x="961" y="1321"/>
                  </a:lnTo>
                  <a:lnTo>
                    <a:pt x="1201" y="1502"/>
                  </a:lnTo>
                  <a:lnTo>
                    <a:pt x="2642" y="1502"/>
                  </a:lnTo>
                  <a:lnTo>
                    <a:pt x="3542" y="61"/>
                  </a:lnTo>
                  <a:lnTo>
                    <a:pt x="3482" y="1"/>
                  </a:lnTo>
                  <a:lnTo>
                    <a:pt x="2882" y="1"/>
                  </a:lnTo>
                  <a:lnTo>
                    <a:pt x="3002" y="121"/>
                  </a:lnTo>
                  <a:lnTo>
                    <a:pt x="3062" y="181"/>
                  </a:lnTo>
                  <a:lnTo>
                    <a:pt x="2942" y="121"/>
                  </a:lnTo>
                  <a:lnTo>
                    <a:pt x="2762" y="1"/>
                  </a:lnTo>
                  <a:lnTo>
                    <a:pt x="2642" y="1"/>
                  </a:lnTo>
                  <a:lnTo>
                    <a:pt x="2762" y="181"/>
                  </a:lnTo>
                  <a:lnTo>
                    <a:pt x="2942" y="361"/>
                  </a:lnTo>
                  <a:lnTo>
                    <a:pt x="2942" y="361"/>
                  </a:lnTo>
                  <a:lnTo>
                    <a:pt x="2702" y="241"/>
                  </a:lnTo>
                  <a:lnTo>
                    <a:pt x="2402" y="1"/>
                  </a:lnTo>
                  <a:lnTo>
                    <a:pt x="1921" y="1"/>
                  </a:lnTo>
                  <a:lnTo>
                    <a:pt x="2101" y="181"/>
                  </a:lnTo>
                  <a:lnTo>
                    <a:pt x="2161" y="241"/>
                  </a:lnTo>
                  <a:lnTo>
                    <a:pt x="2041" y="181"/>
                  </a:lnTo>
                  <a:lnTo>
                    <a:pt x="1861" y="61"/>
                  </a:lnTo>
                  <a:lnTo>
                    <a:pt x="1801" y="1"/>
                  </a:lnTo>
                  <a:lnTo>
                    <a:pt x="1021" y="1"/>
                  </a:lnTo>
                  <a:lnTo>
                    <a:pt x="1081" y="181"/>
                  </a:lnTo>
                  <a:lnTo>
                    <a:pt x="901" y="1"/>
                  </a:lnTo>
                  <a:lnTo>
                    <a:pt x="361" y="1"/>
                  </a:lnTo>
                  <a:lnTo>
                    <a:pt x="541" y="421"/>
                  </a:lnTo>
                  <a:lnTo>
                    <a:pt x="661" y="601"/>
                  </a:lnTo>
                  <a:lnTo>
                    <a:pt x="481" y="42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1103575" y="4855600"/>
              <a:ext cx="19525" cy="7525"/>
            </a:xfrm>
            <a:custGeom>
              <a:rect b="b" l="l" r="r" t="t"/>
              <a:pathLst>
                <a:path extrusionOk="0" h="301" w="781">
                  <a:moveTo>
                    <a:pt x="781" y="0"/>
                  </a:moveTo>
                  <a:lnTo>
                    <a:pt x="1" y="300"/>
                  </a:lnTo>
                  <a:lnTo>
                    <a:pt x="301" y="300"/>
                  </a:lnTo>
                  <a:lnTo>
                    <a:pt x="7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1166600" y="4780575"/>
              <a:ext cx="10525" cy="30025"/>
            </a:xfrm>
            <a:custGeom>
              <a:rect b="b" l="l" r="r" t="t"/>
              <a:pathLst>
                <a:path extrusionOk="0" h="1201" w="421">
                  <a:moveTo>
                    <a:pt x="421" y="0"/>
                  </a:moveTo>
                  <a:lnTo>
                    <a:pt x="241" y="360"/>
                  </a:lnTo>
                  <a:lnTo>
                    <a:pt x="1" y="1141"/>
                  </a:lnTo>
                  <a:lnTo>
                    <a:pt x="1" y="1201"/>
                  </a:lnTo>
                  <a:lnTo>
                    <a:pt x="301" y="1201"/>
                  </a:lnTo>
                  <a:lnTo>
                    <a:pt x="361" y="300"/>
                  </a:lnTo>
                  <a:lnTo>
                    <a:pt x="4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1270150" y="4785075"/>
              <a:ext cx="1525" cy="1525"/>
            </a:xfrm>
            <a:custGeom>
              <a:rect b="b" l="l" r="r" t="t"/>
              <a:pathLst>
                <a:path extrusionOk="0" h="61" w="61">
                  <a:moveTo>
                    <a:pt x="0" y="0"/>
                  </a:moveTo>
                  <a:lnTo>
                    <a:pt x="0" y="60"/>
                  </a:lnTo>
                  <a:lnTo>
                    <a:pt x="60" y="6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1313675" y="4779075"/>
              <a:ext cx="6025" cy="7525"/>
            </a:xfrm>
            <a:custGeom>
              <a:rect b="b" l="l" r="r" t="t"/>
              <a:pathLst>
                <a:path extrusionOk="0" h="301" w="241">
                  <a:moveTo>
                    <a:pt x="0" y="0"/>
                  </a:moveTo>
                  <a:lnTo>
                    <a:pt x="0" y="180"/>
                  </a:lnTo>
                  <a:lnTo>
                    <a:pt x="218" y="235"/>
                  </a:lnTo>
                  <a:lnTo>
                    <a:pt x="218" y="235"/>
                  </a:lnTo>
                  <a:lnTo>
                    <a:pt x="180" y="120"/>
                  </a:lnTo>
                  <a:lnTo>
                    <a:pt x="60" y="0"/>
                  </a:lnTo>
                  <a:close/>
                  <a:moveTo>
                    <a:pt x="218" y="235"/>
                  </a:moveTo>
                  <a:lnTo>
                    <a:pt x="240" y="300"/>
                  </a:lnTo>
                  <a:lnTo>
                    <a:pt x="240" y="240"/>
                  </a:lnTo>
                  <a:lnTo>
                    <a:pt x="218" y="235"/>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2328100" y="4279350"/>
              <a:ext cx="97575" cy="30025"/>
            </a:xfrm>
            <a:custGeom>
              <a:rect b="b" l="l" r="r" t="t"/>
              <a:pathLst>
                <a:path extrusionOk="0" h="1201" w="3903">
                  <a:moveTo>
                    <a:pt x="3209" y="481"/>
                  </a:moveTo>
                  <a:lnTo>
                    <a:pt x="3122" y="541"/>
                  </a:lnTo>
                  <a:lnTo>
                    <a:pt x="3182" y="541"/>
                  </a:lnTo>
                  <a:lnTo>
                    <a:pt x="3242" y="481"/>
                  </a:lnTo>
                  <a:close/>
                  <a:moveTo>
                    <a:pt x="3662" y="0"/>
                  </a:moveTo>
                  <a:lnTo>
                    <a:pt x="3122" y="60"/>
                  </a:lnTo>
                  <a:lnTo>
                    <a:pt x="2522" y="241"/>
                  </a:lnTo>
                  <a:lnTo>
                    <a:pt x="1921" y="361"/>
                  </a:lnTo>
                  <a:lnTo>
                    <a:pt x="1381" y="541"/>
                  </a:lnTo>
                  <a:lnTo>
                    <a:pt x="721" y="841"/>
                  </a:lnTo>
                  <a:lnTo>
                    <a:pt x="121" y="1081"/>
                  </a:lnTo>
                  <a:lnTo>
                    <a:pt x="1" y="1201"/>
                  </a:lnTo>
                  <a:lnTo>
                    <a:pt x="301" y="1081"/>
                  </a:lnTo>
                  <a:lnTo>
                    <a:pt x="1621" y="841"/>
                  </a:lnTo>
                  <a:lnTo>
                    <a:pt x="1653" y="777"/>
                  </a:lnTo>
                  <a:lnTo>
                    <a:pt x="1653" y="777"/>
                  </a:lnTo>
                  <a:lnTo>
                    <a:pt x="2101" y="721"/>
                  </a:lnTo>
                  <a:lnTo>
                    <a:pt x="2222" y="721"/>
                  </a:lnTo>
                  <a:lnTo>
                    <a:pt x="2282" y="601"/>
                  </a:lnTo>
                  <a:lnTo>
                    <a:pt x="2282" y="661"/>
                  </a:lnTo>
                  <a:lnTo>
                    <a:pt x="2822" y="601"/>
                  </a:lnTo>
                  <a:lnTo>
                    <a:pt x="2882" y="601"/>
                  </a:lnTo>
                  <a:lnTo>
                    <a:pt x="3182" y="481"/>
                  </a:lnTo>
                  <a:lnTo>
                    <a:pt x="3209" y="481"/>
                  </a:lnTo>
                  <a:lnTo>
                    <a:pt x="390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1375200" y="4726550"/>
              <a:ext cx="1525" cy="7525"/>
            </a:xfrm>
            <a:custGeom>
              <a:rect b="b" l="l" r="r" t="t"/>
              <a:pathLst>
                <a:path extrusionOk="0" h="301" w="61">
                  <a:moveTo>
                    <a:pt x="0" y="0"/>
                  </a:moveTo>
                  <a:lnTo>
                    <a:pt x="60" y="30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1298650" y="4779075"/>
              <a:ext cx="1525" cy="1525"/>
            </a:xfrm>
            <a:custGeom>
              <a:rect b="b" l="l" r="r" t="t"/>
              <a:pathLst>
                <a:path extrusionOk="0" h="61" w="61">
                  <a:moveTo>
                    <a:pt x="1" y="0"/>
                  </a:moveTo>
                  <a:lnTo>
                    <a:pt x="1" y="60"/>
                  </a:lnTo>
                  <a:lnTo>
                    <a:pt x="6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2454150" y="4726550"/>
              <a:ext cx="189100" cy="30025"/>
            </a:xfrm>
            <a:custGeom>
              <a:rect b="b" l="l" r="r" t="t"/>
              <a:pathLst>
                <a:path extrusionOk="0" h="1201" w="7564">
                  <a:moveTo>
                    <a:pt x="1" y="0"/>
                  </a:moveTo>
                  <a:lnTo>
                    <a:pt x="781" y="1201"/>
                  </a:lnTo>
                  <a:lnTo>
                    <a:pt x="6363" y="1201"/>
                  </a:lnTo>
                  <a:lnTo>
                    <a:pt x="6604" y="1021"/>
                  </a:lnTo>
                  <a:lnTo>
                    <a:pt x="7084" y="540"/>
                  </a:lnTo>
                  <a:lnTo>
                    <a:pt x="7564" y="0"/>
                  </a:lnTo>
                  <a:lnTo>
                    <a:pt x="7084" y="0"/>
                  </a:lnTo>
                  <a:lnTo>
                    <a:pt x="6724" y="240"/>
                  </a:lnTo>
                  <a:lnTo>
                    <a:pt x="6363" y="420"/>
                  </a:lnTo>
                  <a:lnTo>
                    <a:pt x="5943" y="600"/>
                  </a:lnTo>
                  <a:lnTo>
                    <a:pt x="5523" y="720"/>
                  </a:lnTo>
                  <a:lnTo>
                    <a:pt x="4803" y="901"/>
                  </a:lnTo>
                  <a:lnTo>
                    <a:pt x="4323" y="901"/>
                  </a:lnTo>
                  <a:lnTo>
                    <a:pt x="4143" y="840"/>
                  </a:lnTo>
                  <a:lnTo>
                    <a:pt x="4323" y="840"/>
                  </a:lnTo>
                  <a:lnTo>
                    <a:pt x="4803" y="720"/>
                  </a:lnTo>
                  <a:lnTo>
                    <a:pt x="5463" y="480"/>
                  </a:lnTo>
                  <a:lnTo>
                    <a:pt x="5763" y="300"/>
                  </a:lnTo>
                  <a:lnTo>
                    <a:pt x="6123" y="60"/>
                  </a:lnTo>
                  <a:lnTo>
                    <a:pt x="6243" y="0"/>
                  </a:lnTo>
                  <a:lnTo>
                    <a:pt x="5763" y="0"/>
                  </a:lnTo>
                  <a:lnTo>
                    <a:pt x="5223" y="240"/>
                  </a:lnTo>
                  <a:lnTo>
                    <a:pt x="4863" y="420"/>
                  </a:lnTo>
                  <a:lnTo>
                    <a:pt x="4683" y="480"/>
                  </a:lnTo>
                  <a:lnTo>
                    <a:pt x="4683" y="480"/>
                  </a:lnTo>
                  <a:lnTo>
                    <a:pt x="4803" y="360"/>
                  </a:lnTo>
                  <a:lnTo>
                    <a:pt x="5163" y="120"/>
                  </a:lnTo>
                  <a:lnTo>
                    <a:pt x="534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2314600" y="4424900"/>
              <a:ext cx="9025" cy="12050"/>
            </a:xfrm>
            <a:custGeom>
              <a:rect b="b" l="l" r="r" t="t"/>
              <a:pathLst>
                <a:path extrusionOk="0" h="482" w="361">
                  <a:moveTo>
                    <a:pt x="361" y="1"/>
                  </a:moveTo>
                  <a:lnTo>
                    <a:pt x="120" y="241"/>
                  </a:lnTo>
                  <a:lnTo>
                    <a:pt x="0" y="481"/>
                  </a:lnTo>
                  <a:lnTo>
                    <a:pt x="60" y="481"/>
                  </a:lnTo>
                  <a:lnTo>
                    <a:pt x="361" y="361"/>
                  </a:lnTo>
                  <a:lnTo>
                    <a:pt x="3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1132100" y="4960650"/>
              <a:ext cx="130575" cy="37525"/>
            </a:xfrm>
            <a:custGeom>
              <a:rect b="b" l="l" r="r" t="t"/>
              <a:pathLst>
                <a:path extrusionOk="0" h="1501" w="5223">
                  <a:moveTo>
                    <a:pt x="0" y="0"/>
                  </a:moveTo>
                  <a:lnTo>
                    <a:pt x="180" y="240"/>
                  </a:lnTo>
                  <a:lnTo>
                    <a:pt x="420" y="540"/>
                  </a:lnTo>
                  <a:lnTo>
                    <a:pt x="780" y="901"/>
                  </a:lnTo>
                  <a:lnTo>
                    <a:pt x="1141" y="1201"/>
                  </a:lnTo>
                  <a:lnTo>
                    <a:pt x="1501" y="1381"/>
                  </a:lnTo>
                  <a:lnTo>
                    <a:pt x="1741" y="1501"/>
                  </a:lnTo>
                  <a:lnTo>
                    <a:pt x="4502" y="1501"/>
                  </a:lnTo>
                  <a:lnTo>
                    <a:pt x="5222" y="0"/>
                  </a:lnTo>
                  <a:lnTo>
                    <a:pt x="2521" y="0"/>
                  </a:lnTo>
                  <a:lnTo>
                    <a:pt x="2941" y="180"/>
                  </a:lnTo>
                  <a:lnTo>
                    <a:pt x="3241" y="180"/>
                  </a:lnTo>
                  <a:lnTo>
                    <a:pt x="2941" y="240"/>
                  </a:lnTo>
                  <a:lnTo>
                    <a:pt x="2521" y="180"/>
                  </a:lnTo>
                  <a:lnTo>
                    <a:pt x="1981" y="120"/>
                  </a:lnTo>
                  <a:lnTo>
                    <a:pt x="1681" y="0"/>
                  </a:lnTo>
                  <a:lnTo>
                    <a:pt x="1141" y="0"/>
                  </a:lnTo>
                  <a:lnTo>
                    <a:pt x="1441" y="240"/>
                  </a:lnTo>
                  <a:lnTo>
                    <a:pt x="1861" y="480"/>
                  </a:lnTo>
                  <a:lnTo>
                    <a:pt x="2281" y="600"/>
                  </a:lnTo>
                  <a:lnTo>
                    <a:pt x="2521" y="660"/>
                  </a:lnTo>
                  <a:lnTo>
                    <a:pt x="1801" y="660"/>
                  </a:lnTo>
                  <a:lnTo>
                    <a:pt x="1321" y="480"/>
                  </a:lnTo>
                  <a:lnTo>
                    <a:pt x="840" y="300"/>
                  </a:lnTo>
                  <a:lnTo>
                    <a:pt x="420" y="120"/>
                  </a:lnTo>
                  <a:lnTo>
                    <a:pt x="3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2361125" y="4304850"/>
              <a:ext cx="13525" cy="4525"/>
            </a:xfrm>
            <a:custGeom>
              <a:rect b="b" l="l" r="r" t="t"/>
              <a:pathLst>
                <a:path extrusionOk="0" h="181" w="541">
                  <a:moveTo>
                    <a:pt x="540" y="1"/>
                  </a:moveTo>
                  <a:lnTo>
                    <a:pt x="97" y="167"/>
                  </a:lnTo>
                  <a:lnTo>
                    <a:pt x="97" y="167"/>
                  </a:lnTo>
                  <a:lnTo>
                    <a:pt x="420" y="121"/>
                  </a:lnTo>
                  <a:lnTo>
                    <a:pt x="540" y="1"/>
                  </a:lnTo>
                  <a:close/>
                  <a:moveTo>
                    <a:pt x="97" y="167"/>
                  </a:moveTo>
                  <a:lnTo>
                    <a:pt x="0" y="181"/>
                  </a:lnTo>
                  <a:lnTo>
                    <a:pt x="60" y="181"/>
                  </a:lnTo>
                  <a:lnTo>
                    <a:pt x="97" y="167"/>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2358125" y="4495450"/>
              <a:ext cx="247625" cy="208600"/>
            </a:xfrm>
            <a:custGeom>
              <a:rect b="b" l="l" r="r" t="t"/>
              <a:pathLst>
                <a:path extrusionOk="0" h="8344" w="9905">
                  <a:moveTo>
                    <a:pt x="3602" y="0"/>
                  </a:moveTo>
                  <a:lnTo>
                    <a:pt x="3662" y="480"/>
                  </a:lnTo>
                  <a:lnTo>
                    <a:pt x="3602" y="780"/>
                  </a:lnTo>
                  <a:lnTo>
                    <a:pt x="3482" y="1261"/>
                  </a:lnTo>
                  <a:lnTo>
                    <a:pt x="3302" y="1861"/>
                  </a:lnTo>
                  <a:lnTo>
                    <a:pt x="3061" y="2461"/>
                  </a:lnTo>
                  <a:lnTo>
                    <a:pt x="2761" y="3061"/>
                  </a:lnTo>
                  <a:lnTo>
                    <a:pt x="2521" y="3542"/>
                  </a:lnTo>
                  <a:lnTo>
                    <a:pt x="2221" y="3782"/>
                  </a:lnTo>
                  <a:lnTo>
                    <a:pt x="2401" y="3482"/>
                  </a:lnTo>
                  <a:lnTo>
                    <a:pt x="2521" y="2941"/>
                  </a:lnTo>
                  <a:lnTo>
                    <a:pt x="2641" y="2341"/>
                  </a:lnTo>
                  <a:lnTo>
                    <a:pt x="2701" y="1921"/>
                  </a:lnTo>
                  <a:lnTo>
                    <a:pt x="2461" y="2401"/>
                  </a:lnTo>
                  <a:lnTo>
                    <a:pt x="2101" y="2941"/>
                  </a:lnTo>
                  <a:lnTo>
                    <a:pt x="1681" y="3482"/>
                  </a:lnTo>
                  <a:lnTo>
                    <a:pt x="1261" y="3962"/>
                  </a:lnTo>
                  <a:lnTo>
                    <a:pt x="961" y="4202"/>
                  </a:lnTo>
                  <a:lnTo>
                    <a:pt x="840" y="4322"/>
                  </a:lnTo>
                  <a:lnTo>
                    <a:pt x="900" y="4202"/>
                  </a:lnTo>
                  <a:lnTo>
                    <a:pt x="1141" y="3842"/>
                  </a:lnTo>
                  <a:lnTo>
                    <a:pt x="1441" y="3362"/>
                  </a:lnTo>
                  <a:lnTo>
                    <a:pt x="1741" y="2701"/>
                  </a:lnTo>
                  <a:lnTo>
                    <a:pt x="1441" y="3182"/>
                  </a:lnTo>
                  <a:lnTo>
                    <a:pt x="1141" y="3542"/>
                  </a:lnTo>
                  <a:lnTo>
                    <a:pt x="840" y="3842"/>
                  </a:lnTo>
                  <a:lnTo>
                    <a:pt x="1021" y="3482"/>
                  </a:lnTo>
                  <a:lnTo>
                    <a:pt x="1261" y="3001"/>
                  </a:lnTo>
                  <a:lnTo>
                    <a:pt x="1441" y="2401"/>
                  </a:lnTo>
                  <a:lnTo>
                    <a:pt x="1621" y="1801"/>
                  </a:lnTo>
                  <a:lnTo>
                    <a:pt x="1681" y="1261"/>
                  </a:lnTo>
                  <a:lnTo>
                    <a:pt x="1681" y="1261"/>
                  </a:lnTo>
                  <a:lnTo>
                    <a:pt x="1561" y="1561"/>
                  </a:lnTo>
                  <a:lnTo>
                    <a:pt x="1261" y="2161"/>
                  </a:lnTo>
                  <a:lnTo>
                    <a:pt x="840" y="2761"/>
                  </a:lnTo>
                  <a:lnTo>
                    <a:pt x="420" y="3302"/>
                  </a:lnTo>
                  <a:lnTo>
                    <a:pt x="60" y="3782"/>
                  </a:lnTo>
                  <a:lnTo>
                    <a:pt x="0" y="3842"/>
                  </a:lnTo>
                  <a:lnTo>
                    <a:pt x="840" y="4922"/>
                  </a:lnTo>
                  <a:lnTo>
                    <a:pt x="1681" y="6003"/>
                  </a:lnTo>
                  <a:lnTo>
                    <a:pt x="2521" y="7143"/>
                  </a:lnTo>
                  <a:lnTo>
                    <a:pt x="3302" y="8344"/>
                  </a:lnTo>
                  <a:lnTo>
                    <a:pt x="7683" y="8344"/>
                  </a:lnTo>
                  <a:lnTo>
                    <a:pt x="8284" y="8044"/>
                  </a:lnTo>
                  <a:lnTo>
                    <a:pt x="8824" y="7623"/>
                  </a:lnTo>
                  <a:lnTo>
                    <a:pt x="9424" y="7143"/>
                  </a:lnTo>
                  <a:lnTo>
                    <a:pt x="9904" y="6663"/>
                  </a:lnTo>
                  <a:lnTo>
                    <a:pt x="9424" y="6903"/>
                  </a:lnTo>
                  <a:lnTo>
                    <a:pt x="8764" y="7203"/>
                  </a:lnTo>
                  <a:lnTo>
                    <a:pt x="7984" y="7503"/>
                  </a:lnTo>
                  <a:lnTo>
                    <a:pt x="7263" y="7743"/>
                  </a:lnTo>
                  <a:lnTo>
                    <a:pt x="6603" y="7864"/>
                  </a:lnTo>
                  <a:lnTo>
                    <a:pt x="6123" y="7864"/>
                  </a:lnTo>
                  <a:lnTo>
                    <a:pt x="6543" y="7743"/>
                  </a:lnTo>
                  <a:lnTo>
                    <a:pt x="7143" y="7503"/>
                  </a:lnTo>
                  <a:lnTo>
                    <a:pt x="7803" y="7143"/>
                  </a:lnTo>
                  <a:lnTo>
                    <a:pt x="8524" y="6663"/>
                  </a:lnTo>
                  <a:lnTo>
                    <a:pt x="7563" y="6843"/>
                  </a:lnTo>
                  <a:lnTo>
                    <a:pt x="7143" y="6903"/>
                  </a:lnTo>
                  <a:lnTo>
                    <a:pt x="7143" y="6903"/>
                  </a:lnTo>
                  <a:lnTo>
                    <a:pt x="8224" y="6423"/>
                  </a:lnTo>
                  <a:lnTo>
                    <a:pt x="7563" y="6603"/>
                  </a:lnTo>
                  <a:lnTo>
                    <a:pt x="6843" y="6783"/>
                  </a:lnTo>
                  <a:lnTo>
                    <a:pt x="5943" y="6963"/>
                  </a:lnTo>
                  <a:lnTo>
                    <a:pt x="5222" y="7023"/>
                  </a:lnTo>
                  <a:lnTo>
                    <a:pt x="4862" y="7023"/>
                  </a:lnTo>
                  <a:lnTo>
                    <a:pt x="4682" y="6963"/>
                  </a:lnTo>
                  <a:lnTo>
                    <a:pt x="4502" y="6903"/>
                  </a:lnTo>
                  <a:lnTo>
                    <a:pt x="4502" y="6843"/>
                  </a:lnTo>
                  <a:lnTo>
                    <a:pt x="4562" y="6903"/>
                  </a:lnTo>
                  <a:lnTo>
                    <a:pt x="4682" y="6903"/>
                  </a:lnTo>
                  <a:lnTo>
                    <a:pt x="4862" y="6963"/>
                  </a:lnTo>
                  <a:lnTo>
                    <a:pt x="5162" y="6903"/>
                  </a:lnTo>
                  <a:lnTo>
                    <a:pt x="5883" y="6663"/>
                  </a:lnTo>
                  <a:lnTo>
                    <a:pt x="6723" y="6363"/>
                  </a:lnTo>
                  <a:lnTo>
                    <a:pt x="7263" y="6183"/>
                  </a:lnTo>
                  <a:lnTo>
                    <a:pt x="7203" y="6183"/>
                  </a:lnTo>
                  <a:lnTo>
                    <a:pt x="6423" y="6243"/>
                  </a:lnTo>
                  <a:lnTo>
                    <a:pt x="5823" y="6303"/>
                  </a:lnTo>
                  <a:lnTo>
                    <a:pt x="5342" y="6243"/>
                  </a:lnTo>
                  <a:lnTo>
                    <a:pt x="5282" y="6243"/>
                  </a:lnTo>
                  <a:lnTo>
                    <a:pt x="4562" y="6423"/>
                  </a:lnTo>
                  <a:lnTo>
                    <a:pt x="3902" y="6603"/>
                  </a:lnTo>
                  <a:lnTo>
                    <a:pt x="3902" y="6603"/>
                  </a:lnTo>
                  <a:lnTo>
                    <a:pt x="4502" y="6303"/>
                  </a:lnTo>
                  <a:lnTo>
                    <a:pt x="5943" y="5643"/>
                  </a:lnTo>
                  <a:lnTo>
                    <a:pt x="7203" y="4982"/>
                  </a:lnTo>
                  <a:lnTo>
                    <a:pt x="6363" y="4982"/>
                  </a:lnTo>
                  <a:lnTo>
                    <a:pt x="6303" y="4922"/>
                  </a:lnTo>
                  <a:lnTo>
                    <a:pt x="5703" y="5162"/>
                  </a:lnTo>
                  <a:lnTo>
                    <a:pt x="5222" y="5342"/>
                  </a:lnTo>
                  <a:lnTo>
                    <a:pt x="5222" y="5342"/>
                  </a:lnTo>
                  <a:lnTo>
                    <a:pt x="5823" y="4922"/>
                  </a:lnTo>
                  <a:lnTo>
                    <a:pt x="4862" y="5282"/>
                  </a:lnTo>
                  <a:lnTo>
                    <a:pt x="4442" y="5402"/>
                  </a:lnTo>
                  <a:lnTo>
                    <a:pt x="4802" y="5162"/>
                  </a:lnTo>
                  <a:lnTo>
                    <a:pt x="5282" y="4862"/>
                  </a:lnTo>
                  <a:lnTo>
                    <a:pt x="5823" y="4442"/>
                  </a:lnTo>
                  <a:lnTo>
                    <a:pt x="5402" y="4442"/>
                  </a:lnTo>
                  <a:lnTo>
                    <a:pt x="5342" y="4502"/>
                  </a:lnTo>
                  <a:lnTo>
                    <a:pt x="5042" y="4682"/>
                  </a:lnTo>
                  <a:lnTo>
                    <a:pt x="4922" y="4742"/>
                  </a:lnTo>
                  <a:lnTo>
                    <a:pt x="4982" y="4682"/>
                  </a:lnTo>
                  <a:lnTo>
                    <a:pt x="4562" y="5102"/>
                  </a:lnTo>
                  <a:lnTo>
                    <a:pt x="4202" y="5402"/>
                  </a:lnTo>
                  <a:lnTo>
                    <a:pt x="3782" y="5643"/>
                  </a:lnTo>
                  <a:lnTo>
                    <a:pt x="3602" y="5763"/>
                  </a:lnTo>
                  <a:lnTo>
                    <a:pt x="3722" y="5643"/>
                  </a:lnTo>
                  <a:lnTo>
                    <a:pt x="4082" y="5282"/>
                  </a:lnTo>
                  <a:lnTo>
                    <a:pt x="4502" y="4742"/>
                  </a:lnTo>
                  <a:lnTo>
                    <a:pt x="4922" y="4082"/>
                  </a:lnTo>
                  <a:lnTo>
                    <a:pt x="5282" y="3302"/>
                  </a:lnTo>
                  <a:lnTo>
                    <a:pt x="5522" y="2641"/>
                  </a:lnTo>
                  <a:lnTo>
                    <a:pt x="5583" y="2281"/>
                  </a:lnTo>
                  <a:lnTo>
                    <a:pt x="5643" y="2041"/>
                  </a:lnTo>
                  <a:lnTo>
                    <a:pt x="5643" y="1681"/>
                  </a:lnTo>
                  <a:lnTo>
                    <a:pt x="5823" y="901"/>
                  </a:lnTo>
                  <a:lnTo>
                    <a:pt x="5643" y="780"/>
                  </a:lnTo>
                  <a:lnTo>
                    <a:pt x="5643" y="1081"/>
                  </a:lnTo>
                  <a:lnTo>
                    <a:pt x="5583" y="1621"/>
                  </a:lnTo>
                  <a:lnTo>
                    <a:pt x="5462" y="2221"/>
                  </a:lnTo>
                  <a:lnTo>
                    <a:pt x="5282" y="2821"/>
                  </a:lnTo>
                  <a:lnTo>
                    <a:pt x="4982" y="3422"/>
                  </a:lnTo>
                  <a:lnTo>
                    <a:pt x="4682" y="3902"/>
                  </a:lnTo>
                  <a:lnTo>
                    <a:pt x="4442" y="4202"/>
                  </a:lnTo>
                  <a:lnTo>
                    <a:pt x="4382" y="4322"/>
                  </a:lnTo>
                  <a:lnTo>
                    <a:pt x="4382" y="4322"/>
                  </a:lnTo>
                  <a:lnTo>
                    <a:pt x="4442" y="4142"/>
                  </a:lnTo>
                  <a:lnTo>
                    <a:pt x="4562" y="3842"/>
                  </a:lnTo>
                  <a:lnTo>
                    <a:pt x="4742" y="3302"/>
                  </a:lnTo>
                  <a:lnTo>
                    <a:pt x="4862" y="2761"/>
                  </a:lnTo>
                  <a:lnTo>
                    <a:pt x="4862" y="2101"/>
                  </a:lnTo>
                  <a:lnTo>
                    <a:pt x="4862" y="1561"/>
                  </a:lnTo>
                  <a:lnTo>
                    <a:pt x="4802" y="1141"/>
                  </a:lnTo>
                  <a:lnTo>
                    <a:pt x="4802" y="901"/>
                  </a:lnTo>
                  <a:lnTo>
                    <a:pt x="4742" y="600"/>
                  </a:lnTo>
                  <a:lnTo>
                    <a:pt x="4742" y="1081"/>
                  </a:lnTo>
                  <a:lnTo>
                    <a:pt x="4622" y="1681"/>
                  </a:lnTo>
                  <a:lnTo>
                    <a:pt x="4442" y="2281"/>
                  </a:lnTo>
                  <a:lnTo>
                    <a:pt x="4202" y="2821"/>
                  </a:lnTo>
                  <a:lnTo>
                    <a:pt x="3962" y="3302"/>
                  </a:lnTo>
                  <a:lnTo>
                    <a:pt x="3722" y="3542"/>
                  </a:lnTo>
                  <a:lnTo>
                    <a:pt x="3722" y="3542"/>
                  </a:lnTo>
                  <a:lnTo>
                    <a:pt x="3842" y="3242"/>
                  </a:lnTo>
                  <a:lnTo>
                    <a:pt x="3962" y="2761"/>
                  </a:lnTo>
                  <a:lnTo>
                    <a:pt x="4022" y="2161"/>
                  </a:lnTo>
                  <a:lnTo>
                    <a:pt x="4022" y="1561"/>
                  </a:lnTo>
                  <a:lnTo>
                    <a:pt x="4022" y="1081"/>
                  </a:lnTo>
                  <a:lnTo>
                    <a:pt x="3902" y="420"/>
                  </a:lnTo>
                  <a:lnTo>
                    <a:pt x="3902" y="60"/>
                  </a:lnTo>
                  <a:lnTo>
                    <a:pt x="360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2"/>
            <p:cNvSpPr/>
            <p:nvPr/>
          </p:nvSpPr>
          <p:spPr>
            <a:xfrm>
              <a:off x="2631225" y="4726550"/>
              <a:ext cx="36050" cy="30025"/>
            </a:xfrm>
            <a:custGeom>
              <a:rect b="b" l="l" r="r" t="t"/>
              <a:pathLst>
                <a:path extrusionOk="0" h="1201" w="1442">
                  <a:moveTo>
                    <a:pt x="1441" y="0"/>
                  </a:moveTo>
                  <a:lnTo>
                    <a:pt x="1261" y="120"/>
                  </a:lnTo>
                  <a:lnTo>
                    <a:pt x="1021" y="420"/>
                  </a:lnTo>
                  <a:lnTo>
                    <a:pt x="601" y="840"/>
                  </a:lnTo>
                  <a:lnTo>
                    <a:pt x="1" y="1201"/>
                  </a:lnTo>
                  <a:lnTo>
                    <a:pt x="601" y="1201"/>
                  </a:lnTo>
                  <a:lnTo>
                    <a:pt x="901" y="901"/>
                  </a:lnTo>
                  <a:lnTo>
                    <a:pt x="1201" y="420"/>
                  </a:lnTo>
                  <a:lnTo>
                    <a:pt x="14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2"/>
            <p:cNvSpPr/>
            <p:nvPr/>
          </p:nvSpPr>
          <p:spPr>
            <a:xfrm>
              <a:off x="1217625" y="5220250"/>
              <a:ext cx="1371625" cy="43550"/>
            </a:xfrm>
            <a:custGeom>
              <a:rect b="b" l="l" r="r" t="t"/>
              <a:pathLst>
                <a:path extrusionOk="0" h="1742" w="54865">
                  <a:moveTo>
                    <a:pt x="301" y="1"/>
                  </a:moveTo>
                  <a:lnTo>
                    <a:pt x="1" y="1741"/>
                  </a:lnTo>
                  <a:lnTo>
                    <a:pt x="54864" y="1741"/>
                  </a:lnTo>
                  <a:lnTo>
                    <a:pt x="54444"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2"/>
            <p:cNvSpPr/>
            <p:nvPr/>
          </p:nvSpPr>
          <p:spPr>
            <a:xfrm>
              <a:off x="1330175" y="4779075"/>
              <a:ext cx="25" cy="1525"/>
            </a:xfrm>
            <a:custGeom>
              <a:rect b="b" l="l" r="r" t="t"/>
              <a:pathLst>
                <a:path extrusionOk="0" h="61" w="1">
                  <a:moveTo>
                    <a:pt x="0" y="60"/>
                  </a:moveTo>
                  <a:lnTo>
                    <a:pt x="0" y="60"/>
                  </a:lnTo>
                  <a:lnTo>
                    <a:pt x="0" y="60"/>
                  </a:lnTo>
                  <a:lnTo>
                    <a:pt x="0" y="60"/>
                  </a:lnTo>
                  <a:lnTo>
                    <a:pt x="0" y="0"/>
                  </a:lnTo>
                  <a:lnTo>
                    <a:pt x="0" y="0"/>
                  </a:lnTo>
                  <a:lnTo>
                    <a:pt x="0"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2"/>
            <p:cNvSpPr/>
            <p:nvPr/>
          </p:nvSpPr>
          <p:spPr>
            <a:xfrm>
              <a:off x="2014475" y="4624500"/>
              <a:ext cx="42025" cy="79550"/>
            </a:xfrm>
            <a:custGeom>
              <a:rect b="b" l="l" r="r" t="t"/>
              <a:pathLst>
                <a:path extrusionOk="0" h="3182" w="1681">
                  <a:moveTo>
                    <a:pt x="0" y="0"/>
                  </a:moveTo>
                  <a:lnTo>
                    <a:pt x="0" y="60"/>
                  </a:lnTo>
                  <a:lnTo>
                    <a:pt x="120" y="901"/>
                  </a:lnTo>
                  <a:lnTo>
                    <a:pt x="360" y="1861"/>
                  </a:lnTo>
                  <a:lnTo>
                    <a:pt x="480" y="2341"/>
                  </a:lnTo>
                  <a:lnTo>
                    <a:pt x="600" y="2702"/>
                  </a:lnTo>
                  <a:lnTo>
                    <a:pt x="841" y="2942"/>
                  </a:lnTo>
                  <a:lnTo>
                    <a:pt x="1021" y="3182"/>
                  </a:lnTo>
                  <a:lnTo>
                    <a:pt x="1621" y="3182"/>
                  </a:lnTo>
                  <a:lnTo>
                    <a:pt x="1681" y="2641"/>
                  </a:lnTo>
                  <a:lnTo>
                    <a:pt x="1561" y="2702"/>
                  </a:lnTo>
                  <a:lnTo>
                    <a:pt x="1441" y="2882"/>
                  </a:lnTo>
                  <a:lnTo>
                    <a:pt x="1501" y="2641"/>
                  </a:lnTo>
                  <a:lnTo>
                    <a:pt x="1681" y="2161"/>
                  </a:lnTo>
                  <a:lnTo>
                    <a:pt x="1621" y="2101"/>
                  </a:lnTo>
                  <a:lnTo>
                    <a:pt x="1441" y="2341"/>
                  </a:lnTo>
                  <a:lnTo>
                    <a:pt x="1441" y="2341"/>
                  </a:lnTo>
                  <a:lnTo>
                    <a:pt x="1561" y="2041"/>
                  </a:lnTo>
                  <a:lnTo>
                    <a:pt x="1081" y="1261"/>
                  </a:lnTo>
                  <a:lnTo>
                    <a:pt x="841" y="1081"/>
                  </a:lnTo>
                  <a:lnTo>
                    <a:pt x="540" y="781"/>
                  </a:lnTo>
                  <a:lnTo>
                    <a:pt x="240" y="36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1660325" y="4726550"/>
              <a:ext cx="141075" cy="30025"/>
            </a:xfrm>
            <a:custGeom>
              <a:rect b="b" l="l" r="r" t="t"/>
              <a:pathLst>
                <a:path extrusionOk="0" h="1201" w="5643">
                  <a:moveTo>
                    <a:pt x="0" y="0"/>
                  </a:moveTo>
                  <a:lnTo>
                    <a:pt x="420" y="420"/>
                  </a:lnTo>
                  <a:lnTo>
                    <a:pt x="780" y="961"/>
                  </a:lnTo>
                  <a:lnTo>
                    <a:pt x="841" y="1141"/>
                  </a:lnTo>
                  <a:lnTo>
                    <a:pt x="841" y="1201"/>
                  </a:lnTo>
                  <a:lnTo>
                    <a:pt x="4982" y="1201"/>
                  </a:lnTo>
                  <a:lnTo>
                    <a:pt x="5042" y="1141"/>
                  </a:lnTo>
                  <a:lnTo>
                    <a:pt x="5282" y="720"/>
                  </a:lnTo>
                  <a:lnTo>
                    <a:pt x="5643" y="0"/>
                  </a:lnTo>
                  <a:lnTo>
                    <a:pt x="5583" y="60"/>
                  </a:lnTo>
                  <a:lnTo>
                    <a:pt x="4502" y="780"/>
                  </a:lnTo>
                  <a:lnTo>
                    <a:pt x="4022" y="1141"/>
                  </a:lnTo>
                  <a:lnTo>
                    <a:pt x="4022" y="1141"/>
                  </a:lnTo>
                  <a:lnTo>
                    <a:pt x="4322" y="780"/>
                  </a:lnTo>
                  <a:lnTo>
                    <a:pt x="5042" y="0"/>
                  </a:lnTo>
                  <a:lnTo>
                    <a:pt x="360" y="0"/>
                  </a:lnTo>
                  <a:lnTo>
                    <a:pt x="420" y="60"/>
                  </a:lnTo>
                  <a:lnTo>
                    <a:pt x="420" y="120"/>
                  </a:lnTo>
                  <a:lnTo>
                    <a:pt x="3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1574775" y="4726550"/>
              <a:ext cx="19550" cy="30025"/>
            </a:xfrm>
            <a:custGeom>
              <a:rect b="b" l="l" r="r" t="t"/>
              <a:pathLst>
                <a:path extrusionOk="0" h="1201" w="782">
                  <a:moveTo>
                    <a:pt x="541" y="0"/>
                  </a:moveTo>
                  <a:lnTo>
                    <a:pt x="481" y="120"/>
                  </a:lnTo>
                  <a:lnTo>
                    <a:pt x="241" y="840"/>
                  </a:lnTo>
                  <a:lnTo>
                    <a:pt x="1" y="1201"/>
                  </a:lnTo>
                  <a:lnTo>
                    <a:pt x="721" y="1201"/>
                  </a:lnTo>
                  <a:lnTo>
                    <a:pt x="781" y="720"/>
                  </a:lnTo>
                  <a:lnTo>
                    <a:pt x="721" y="60"/>
                  </a:lnTo>
                  <a:lnTo>
                    <a:pt x="7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2056475" y="4657500"/>
              <a:ext cx="4550" cy="9050"/>
            </a:xfrm>
            <a:custGeom>
              <a:rect b="b" l="l" r="r" t="t"/>
              <a:pathLst>
                <a:path extrusionOk="0" h="362" w="182">
                  <a:moveTo>
                    <a:pt x="181" y="1"/>
                  </a:moveTo>
                  <a:lnTo>
                    <a:pt x="121" y="61"/>
                  </a:lnTo>
                  <a:lnTo>
                    <a:pt x="1" y="361"/>
                  </a:lnTo>
                  <a:lnTo>
                    <a:pt x="1" y="361"/>
                  </a:lnTo>
                  <a:lnTo>
                    <a:pt x="121" y="12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2062500" y="4612500"/>
              <a:ext cx="7525" cy="15025"/>
            </a:xfrm>
            <a:custGeom>
              <a:rect b="b" l="l" r="r" t="t"/>
              <a:pathLst>
                <a:path extrusionOk="0" h="601" w="301">
                  <a:moveTo>
                    <a:pt x="60" y="0"/>
                  </a:moveTo>
                  <a:lnTo>
                    <a:pt x="0" y="180"/>
                  </a:lnTo>
                  <a:lnTo>
                    <a:pt x="60" y="420"/>
                  </a:lnTo>
                  <a:lnTo>
                    <a:pt x="120" y="600"/>
                  </a:lnTo>
                  <a:lnTo>
                    <a:pt x="300" y="240"/>
                  </a:lnTo>
                  <a:lnTo>
                    <a:pt x="300" y="18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2134525" y="4589975"/>
              <a:ext cx="3025" cy="1525"/>
            </a:xfrm>
            <a:custGeom>
              <a:rect b="b" l="l" r="r" t="t"/>
              <a:pathLst>
                <a:path extrusionOk="0" h="61" w="121">
                  <a:moveTo>
                    <a:pt x="60" y="1"/>
                  </a:moveTo>
                  <a:lnTo>
                    <a:pt x="0" y="61"/>
                  </a:lnTo>
                  <a:lnTo>
                    <a:pt x="120" y="6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2067000" y="4624500"/>
              <a:ext cx="6025" cy="10525"/>
            </a:xfrm>
            <a:custGeom>
              <a:rect b="b" l="l" r="r" t="t"/>
              <a:pathLst>
                <a:path extrusionOk="0" h="421" w="241">
                  <a:moveTo>
                    <a:pt x="240" y="0"/>
                  </a:moveTo>
                  <a:lnTo>
                    <a:pt x="0" y="300"/>
                  </a:lnTo>
                  <a:lnTo>
                    <a:pt x="60" y="421"/>
                  </a:lnTo>
                  <a:lnTo>
                    <a:pt x="120" y="300"/>
                  </a:lnTo>
                  <a:lnTo>
                    <a:pt x="24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1532750" y="4726550"/>
              <a:ext cx="18050" cy="30025"/>
            </a:xfrm>
            <a:custGeom>
              <a:rect b="b" l="l" r="r" t="t"/>
              <a:pathLst>
                <a:path extrusionOk="0" h="1201" w="722">
                  <a:moveTo>
                    <a:pt x="721" y="0"/>
                  </a:moveTo>
                  <a:lnTo>
                    <a:pt x="481" y="420"/>
                  </a:lnTo>
                  <a:lnTo>
                    <a:pt x="121" y="1021"/>
                  </a:lnTo>
                  <a:lnTo>
                    <a:pt x="1" y="1201"/>
                  </a:lnTo>
                  <a:lnTo>
                    <a:pt x="1" y="1201"/>
                  </a:lnTo>
                  <a:lnTo>
                    <a:pt x="61" y="1141"/>
                  </a:lnTo>
                  <a:lnTo>
                    <a:pt x="421" y="540"/>
                  </a:lnTo>
                  <a:lnTo>
                    <a:pt x="7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2039975" y="4606500"/>
              <a:ext cx="24050" cy="61550"/>
            </a:xfrm>
            <a:custGeom>
              <a:rect b="b" l="l" r="r" t="t"/>
              <a:pathLst>
                <a:path extrusionOk="0" h="2462" w="962">
                  <a:moveTo>
                    <a:pt x="1" y="0"/>
                  </a:moveTo>
                  <a:lnTo>
                    <a:pt x="121" y="780"/>
                  </a:lnTo>
                  <a:lnTo>
                    <a:pt x="361" y="1621"/>
                  </a:lnTo>
                  <a:lnTo>
                    <a:pt x="661" y="2461"/>
                  </a:lnTo>
                  <a:lnTo>
                    <a:pt x="661" y="2161"/>
                  </a:lnTo>
                  <a:lnTo>
                    <a:pt x="841" y="1681"/>
                  </a:lnTo>
                  <a:lnTo>
                    <a:pt x="961" y="1441"/>
                  </a:lnTo>
                  <a:lnTo>
                    <a:pt x="901" y="1321"/>
                  </a:lnTo>
                  <a:lnTo>
                    <a:pt x="841" y="1381"/>
                  </a:lnTo>
                  <a:lnTo>
                    <a:pt x="841" y="1261"/>
                  </a:lnTo>
                  <a:lnTo>
                    <a:pt x="541" y="84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1391700" y="4726550"/>
              <a:ext cx="4525" cy="9025"/>
            </a:xfrm>
            <a:custGeom>
              <a:rect b="b" l="l" r="r" t="t"/>
              <a:pathLst>
                <a:path extrusionOk="0" h="361" w="181">
                  <a:moveTo>
                    <a:pt x="61" y="0"/>
                  </a:moveTo>
                  <a:lnTo>
                    <a:pt x="1" y="180"/>
                  </a:lnTo>
                  <a:lnTo>
                    <a:pt x="1" y="360"/>
                  </a:lnTo>
                  <a:lnTo>
                    <a:pt x="61" y="18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1430725" y="4732550"/>
              <a:ext cx="1525" cy="1525"/>
            </a:xfrm>
            <a:custGeom>
              <a:rect b="b" l="l" r="r" t="t"/>
              <a:pathLst>
                <a:path extrusionOk="0" h="61" w="61">
                  <a:moveTo>
                    <a:pt x="0" y="0"/>
                  </a:moveTo>
                  <a:lnTo>
                    <a:pt x="6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1382700" y="4726550"/>
              <a:ext cx="1525" cy="1525"/>
            </a:xfrm>
            <a:custGeom>
              <a:rect b="b" l="l" r="r" t="t"/>
              <a:pathLst>
                <a:path extrusionOk="0" h="61" w="61">
                  <a:moveTo>
                    <a:pt x="0" y="0"/>
                  </a:moveTo>
                  <a:lnTo>
                    <a:pt x="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1411200" y="4752050"/>
              <a:ext cx="1525" cy="4525"/>
            </a:xfrm>
            <a:custGeom>
              <a:rect b="b" l="l" r="r" t="t"/>
              <a:pathLst>
                <a:path extrusionOk="0" h="181" w="61">
                  <a:moveTo>
                    <a:pt x="1" y="1"/>
                  </a:moveTo>
                  <a:lnTo>
                    <a:pt x="1" y="61"/>
                  </a:lnTo>
                  <a:lnTo>
                    <a:pt x="61" y="181"/>
                  </a:lnTo>
                  <a:lnTo>
                    <a:pt x="61" y="18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1384200" y="4726550"/>
              <a:ext cx="4525" cy="9025"/>
            </a:xfrm>
            <a:custGeom>
              <a:rect b="b" l="l" r="r" t="t"/>
              <a:pathLst>
                <a:path extrusionOk="0" h="361" w="181">
                  <a:moveTo>
                    <a:pt x="0" y="0"/>
                  </a:moveTo>
                  <a:lnTo>
                    <a:pt x="0" y="240"/>
                  </a:lnTo>
                  <a:lnTo>
                    <a:pt x="0" y="360"/>
                  </a:lnTo>
                  <a:lnTo>
                    <a:pt x="120" y="120"/>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1439725" y="4726550"/>
              <a:ext cx="25" cy="1525"/>
            </a:xfrm>
            <a:custGeom>
              <a:rect b="b" l="l" r="r" t="t"/>
              <a:pathLst>
                <a:path extrusionOk="0" h="61" w="1">
                  <a:moveTo>
                    <a:pt x="0" y="0"/>
                  </a:moveTo>
                  <a:lnTo>
                    <a:pt x="0" y="0"/>
                  </a:lnTo>
                  <a:lnTo>
                    <a:pt x="0" y="0"/>
                  </a:lnTo>
                  <a:lnTo>
                    <a:pt x="0" y="0"/>
                  </a:lnTo>
                  <a:lnTo>
                    <a:pt x="0" y="0"/>
                  </a:lnTo>
                  <a:lnTo>
                    <a:pt x="0" y="60"/>
                  </a:lnTo>
                  <a:lnTo>
                    <a:pt x="0" y="6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1517750" y="4726550"/>
              <a:ext cx="6025" cy="10525"/>
            </a:xfrm>
            <a:custGeom>
              <a:rect b="b" l="l" r="r" t="t"/>
              <a:pathLst>
                <a:path extrusionOk="0" h="421" w="241">
                  <a:moveTo>
                    <a:pt x="121" y="0"/>
                  </a:moveTo>
                  <a:lnTo>
                    <a:pt x="1" y="300"/>
                  </a:lnTo>
                  <a:lnTo>
                    <a:pt x="1" y="420"/>
                  </a:lnTo>
                  <a:lnTo>
                    <a:pt x="181" y="24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1472725" y="4726550"/>
              <a:ext cx="37550" cy="30025"/>
            </a:xfrm>
            <a:custGeom>
              <a:rect b="b" l="l" r="r" t="t"/>
              <a:pathLst>
                <a:path extrusionOk="0" h="1201" w="1502">
                  <a:moveTo>
                    <a:pt x="1" y="0"/>
                  </a:moveTo>
                  <a:lnTo>
                    <a:pt x="241" y="540"/>
                  </a:lnTo>
                  <a:lnTo>
                    <a:pt x="301" y="840"/>
                  </a:lnTo>
                  <a:lnTo>
                    <a:pt x="301" y="1141"/>
                  </a:lnTo>
                  <a:lnTo>
                    <a:pt x="301" y="1201"/>
                  </a:lnTo>
                  <a:lnTo>
                    <a:pt x="1502" y="1201"/>
                  </a:lnTo>
                  <a:lnTo>
                    <a:pt x="1502" y="901"/>
                  </a:lnTo>
                  <a:lnTo>
                    <a:pt x="1442" y="600"/>
                  </a:lnTo>
                  <a:lnTo>
                    <a:pt x="1261" y="0"/>
                  </a:lnTo>
                  <a:lnTo>
                    <a:pt x="1201" y="0"/>
                  </a:lnTo>
                  <a:lnTo>
                    <a:pt x="1261" y="300"/>
                  </a:lnTo>
                  <a:lnTo>
                    <a:pt x="1321" y="600"/>
                  </a:lnTo>
                  <a:lnTo>
                    <a:pt x="1321" y="780"/>
                  </a:lnTo>
                  <a:lnTo>
                    <a:pt x="1321" y="840"/>
                  </a:lnTo>
                  <a:lnTo>
                    <a:pt x="1261" y="780"/>
                  </a:lnTo>
                  <a:lnTo>
                    <a:pt x="1261" y="600"/>
                  </a:lnTo>
                  <a:lnTo>
                    <a:pt x="1141" y="360"/>
                  </a:lnTo>
                  <a:lnTo>
                    <a:pt x="1021" y="120"/>
                  </a:lnTo>
                  <a:lnTo>
                    <a:pt x="961" y="0"/>
                  </a:lnTo>
                  <a:lnTo>
                    <a:pt x="661" y="0"/>
                  </a:lnTo>
                  <a:lnTo>
                    <a:pt x="721" y="60"/>
                  </a:lnTo>
                  <a:lnTo>
                    <a:pt x="841" y="600"/>
                  </a:lnTo>
                  <a:lnTo>
                    <a:pt x="841" y="780"/>
                  </a:lnTo>
                  <a:lnTo>
                    <a:pt x="781" y="600"/>
                  </a:lnTo>
                  <a:lnTo>
                    <a:pt x="481" y="120"/>
                  </a:lnTo>
                  <a:lnTo>
                    <a:pt x="4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1532750" y="4726550"/>
              <a:ext cx="4550" cy="6025"/>
            </a:xfrm>
            <a:custGeom>
              <a:rect b="b" l="l" r="r" t="t"/>
              <a:pathLst>
                <a:path extrusionOk="0" h="241" w="182">
                  <a:moveTo>
                    <a:pt x="121" y="0"/>
                  </a:moveTo>
                  <a:lnTo>
                    <a:pt x="1" y="24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1030050" y="5035675"/>
              <a:ext cx="199600" cy="55550"/>
            </a:xfrm>
            <a:custGeom>
              <a:rect b="b" l="l" r="r" t="t"/>
              <a:pathLst>
                <a:path extrusionOk="0" h="2222" w="7984">
                  <a:moveTo>
                    <a:pt x="0" y="0"/>
                  </a:moveTo>
                  <a:lnTo>
                    <a:pt x="421" y="2221"/>
                  </a:lnTo>
                  <a:lnTo>
                    <a:pt x="7143" y="2221"/>
                  </a:lnTo>
                  <a:lnTo>
                    <a:pt x="7984" y="0"/>
                  </a:lnTo>
                  <a:lnTo>
                    <a:pt x="3662" y="0"/>
                  </a:lnTo>
                  <a:lnTo>
                    <a:pt x="3782" y="181"/>
                  </a:lnTo>
                  <a:lnTo>
                    <a:pt x="3962" y="301"/>
                  </a:lnTo>
                  <a:lnTo>
                    <a:pt x="4022" y="361"/>
                  </a:lnTo>
                  <a:lnTo>
                    <a:pt x="3962" y="361"/>
                  </a:lnTo>
                  <a:lnTo>
                    <a:pt x="3722" y="241"/>
                  </a:lnTo>
                  <a:lnTo>
                    <a:pt x="3422" y="0"/>
                  </a:lnTo>
                  <a:lnTo>
                    <a:pt x="3182" y="0"/>
                  </a:lnTo>
                  <a:lnTo>
                    <a:pt x="3362" y="361"/>
                  </a:lnTo>
                  <a:lnTo>
                    <a:pt x="3542" y="781"/>
                  </a:lnTo>
                  <a:lnTo>
                    <a:pt x="3842" y="1141"/>
                  </a:lnTo>
                  <a:lnTo>
                    <a:pt x="4082" y="1441"/>
                  </a:lnTo>
                  <a:lnTo>
                    <a:pt x="4262" y="1621"/>
                  </a:lnTo>
                  <a:lnTo>
                    <a:pt x="4322" y="1681"/>
                  </a:lnTo>
                  <a:lnTo>
                    <a:pt x="4262" y="1681"/>
                  </a:lnTo>
                  <a:lnTo>
                    <a:pt x="4022" y="1501"/>
                  </a:lnTo>
                  <a:lnTo>
                    <a:pt x="3662" y="1261"/>
                  </a:lnTo>
                  <a:lnTo>
                    <a:pt x="3362" y="961"/>
                  </a:lnTo>
                  <a:lnTo>
                    <a:pt x="3002" y="541"/>
                  </a:lnTo>
                  <a:lnTo>
                    <a:pt x="2762" y="181"/>
                  </a:lnTo>
                  <a:lnTo>
                    <a:pt x="2641" y="0"/>
                  </a:lnTo>
                  <a:lnTo>
                    <a:pt x="2221" y="0"/>
                  </a:lnTo>
                  <a:lnTo>
                    <a:pt x="2161" y="181"/>
                  </a:lnTo>
                  <a:lnTo>
                    <a:pt x="2101" y="481"/>
                  </a:lnTo>
                  <a:lnTo>
                    <a:pt x="2101" y="901"/>
                  </a:lnTo>
                  <a:lnTo>
                    <a:pt x="2101" y="1261"/>
                  </a:lnTo>
                  <a:lnTo>
                    <a:pt x="2161" y="1501"/>
                  </a:lnTo>
                  <a:lnTo>
                    <a:pt x="2161" y="1621"/>
                  </a:lnTo>
                  <a:lnTo>
                    <a:pt x="2101" y="1561"/>
                  </a:lnTo>
                  <a:lnTo>
                    <a:pt x="2041" y="1261"/>
                  </a:lnTo>
                  <a:lnTo>
                    <a:pt x="1921" y="901"/>
                  </a:lnTo>
                  <a:lnTo>
                    <a:pt x="1861" y="481"/>
                  </a:lnTo>
                  <a:lnTo>
                    <a:pt x="1801" y="0"/>
                  </a:lnTo>
                  <a:lnTo>
                    <a:pt x="1561" y="0"/>
                  </a:lnTo>
                  <a:lnTo>
                    <a:pt x="1501" y="181"/>
                  </a:lnTo>
                  <a:lnTo>
                    <a:pt x="14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1181600" y="4912625"/>
              <a:ext cx="15050" cy="3025"/>
            </a:xfrm>
            <a:custGeom>
              <a:rect b="b" l="l" r="r" t="t"/>
              <a:pathLst>
                <a:path extrusionOk="0" h="121" w="602">
                  <a:moveTo>
                    <a:pt x="1" y="0"/>
                  </a:moveTo>
                  <a:lnTo>
                    <a:pt x="121" y="60"/>
                  </a:lnTo>
                  <a:lnTo>
                    <a:pt x="601" y="12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1204125" y="5322300"/>
              <a:ext cx="1406125" cy="43550"/>
            </a:xfrm>
            <a:custGeom>
              <a:rect b="b" l="l" r="r" t="t"/>
              <a:pathLst>
                <a:path extrusionOk="0" h="1742" w="56245">
                  <a:moveTo>
                    <a:pt x="180" y="0"/>
                  </a:moveTo>
                  <a:lnTo>
                    <a:pt x="0" y="1741"/>
                  </a:lnTo>
                  <a:lnTo>
                    <a:pt x="56244" y="1741"/>
                  </a:lnTo>
                  <a:lnTo>
                    <a:pt x="55884"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1079575" y="4833075"/>
              <a:ext cx="31525" cy="30050"/>
            </a:xfrm>
            <a:custGeom>
              <a:rect b="b" l="l" r="r" t="t"/>
              <a:pathLst>
                <a:path extrusionOk="0" h="1202" w="1261">
                  <a:moveTo>
                    <a:pt x="360" y="1"/>
                  </a:moveTo>
                  <a:lnTo>
                    <a:pt x="180" y="361"/>
                  </a:lnTo>
                  <a:lnTo>
                    <a:pt x="60" y="961"/>
                  </a:lnTo>
                  <a:lnTo>
                    <a:pt x="0" y="1141"/>
                  </a:lnTo>
                  <a:lnTo>
                    <a:pt x="0" y="1201"/>
                  </a:lnTo>
                  <a:lnTo>
                    <a:pt x="360" y="1201"/>
                  </a:lnTo>
                  <a:lnTo>
                    <a:pt x="841" y="901"/>
                  </a:lnTo>
                  <a:lnTo>
                    <a:pt x="1261" y="661"/>
                  </a:lnTo>
                  <a:lnTo>
                    <a:pt x="1261" y="481"/>
                  </a:lnTo>
                  <a:lnTo>
                    <a:pt x="1261" y="1"/>
                  </a:lnTo>
                  <a:lnTo>
                    <a:pt x="600" y="1"/>
                  </a:lnTo>
                  <a:lnTo>
                    <a:pt x="300" y="481"/>
                  </a:lnTo>
                  <a:lnTo>
                    <a:pt x="180" y="721"/>
                  </a:lnTo>
                  <a:lnTo>
                    <a:pt x="240" y="421"/>
                  </a:lnTo>
                  <a:lnTo>
                    <a:pt x="3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183100" y="4890100"/>
              <a:ext cx="31550" cy="16550"/>
            </a:xfrm>
            <a:custGeom>
              <a:rect b="b" l="l" r="r" t="t"/>
              <a:pathLst>
                <a:path extrusionOk="0" h="662" w="1262">
                  <a:moveTo>
                    <a:pt x="1" y="1"/>
                  </a:moveTo>
                  <a:lnTo>
                    <a:pt x="841" y="601"/>
                  </a:lnTo>
                  <a:lnTo>
                    <a:pt x="1262" y="661"/>
                  </a:lnTo>
                  <a:lnTo>
                    <a:pt x="1081" y="541"/>
                  </a:lnTo>
                  <a:lnTo>
                    <a:pt x="661" y="36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2662750" y="5220250"/>
              <a:ext cx="151575" cy="43550"/>
            </a:xfrm>
            <a:custGeom>
              <a:rect b="b" l="l" r="r" t="t"/>
              <a:pathLst>
                <a:path extrusionOk="0" h="1742" w="6063">
                  <a:moveTo>
                    <a:pt x="0" y="1"/>
                  </a:moveTo>
                  <a:lnTo>
                    <a:pt x="421" y="1741"/>
                  </a:lnTo>
                  <a:lnTo>
                    <a:pt x="5343" y="1741"/>
                  </a:lnTo>
                  <a:lnTo>
                    <a:pt x="6063"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2541200" y="4887100"/>
              <a:ext cx="334650" cy="37550"/>
            </a:xfrm>
            <a:custGeom>
              <a:rect b="b" l="l" r="r" t="t"/>
              <a:pathLst>
                <a:path extrusionOk="0" h="1502" w="13386">
                  <a:moveTo>
                    <a:pt x="0" y="1"/>
                  </a:moveTo>
                  <a:lnTo>
                    <a:pt x="721" y="1502"/>
                  </a:lnTo>
                  <a:lnTo>
                    <a:pt x="13326" y="1502"/>
                  </a:lnTo>
                  <a:lnTo>
                    <a:pt x="13386" y="61"/>
                  </a:lnTo>
                  <a:lnTo>
                    <a:pt x="13386"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2515675" y="4833075"/>
              <a:ext cx="360175" cy="30050"/>
            </a:xfrm>
            <a:custGeom>
              <a:rect b="b" l="l" r="r" t="t"/>
              <a:pathLst>
                <a:path extrusionOk="0" h="1202" w="14407">
                  <a:moveTo>
                    <a:pt x="1" y="1"/>
                  </a:moveTo>
                  <a:lnTo>
                    <a:pt x="601" y="1201"/>
                  </a:lnTo>
                  <a:lnTo>
                    <a:pt x="14407" y="1201"/>
                  </a:lnTo>
                  <a:lnTo>
                    <a:pt x="14347" y="1"/>
                  </a:lnTo>
                  <a:lnTo>
                    <a:pt x="8584" y="1"/>
                  </a:lnTo>
                  <a:lnTo>
                    <a:pt x="8584" y="61"/>
                  </a:lnTo>
                  <a:lnTo>
                    <a:pt x="8524" y="181"/>
                  </a:lnTo>
                  <a:lnTo>
                    <a:pt x="8524" y="61"/>
                  </a:lnTo>
                  <a:lnTo>
                    <a:pt x="8524" y="1"/>
                  </a:lnTo>
                  <a:lnTo>
                    <a:pt x="6063" y="1"/>
                  </a:lnTo>
                  <a:lnTo>
                    <a:pt x="5643" y="361"/>
                  </a:lnTo>
                  <a:lnTo>
                    <a:pt x="5343" y="601"/>
                  </a:lnTo>
                  <a:lnTo>
                    <a:pt x="5223" y="721"/>
                  </a:lnTo>
                  <a:lnTo>
                    <a:pt x="5283" y="601"/>
                  </a:lnTo>
                  <a:lnTo>
                    <a:pt x="5583" y="241"/>
                  </a:lnTo>
                  <a:lnTo>
                    <a:pt x="5763"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2734775" y="4779075"/>
              <a:ext cx="138075" cy="31525"/>
            </a:xfrm>
            <a:custGeom>
              <a:rect b="b" l="l" r="r" t="t"/>
              <a:pathLst>
                <a:path extrusionOk="0" h="1261" w="5523">
                  <a:moveTo>
                    <a:pt x="1" y="0"/>
                  </a:moveTo>
                  <a:lnTo>
                    <a:pt x="1" y="540"/>
                  </a:lnTo>
                  <a:lnTo>
                    <a:pt x="1" y="1261"/>
                  </a:lnTo>
                  <a:lnTo>
                    <a:pt x="5523" y="1261"/>
                  </a:lnTo>
                  <a:lnTo>
                    <a:pt x="540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2574200" y="4960650"/>
              <a:ext cx="298650" cy="37525"/>
            </a:xfrm>
            <a:custGeom>
              <a:rect b="b" l="l" r="r" t="t"/>
              <a:pathLst>
                <a:path extrusionOk="0" h="1501" w="11946">
                  <a:moveTo>
                    <a:pt x="1" y="0"/>
                  </a:moveTo>
                  <a:lnTo>
                    <a:pt x="661" y="1501"/>
                  </a:lnTo>
                  <a:lnTo>
                    <a:pt x="11826" y="1501"/>
                  </a:lnTo>
                  <a:lnTo>
                    <a:pt x="11946"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2686750" y="5322300"/>
              <a:ext cx="81075" cy="43550"/>
            </a:xfrm>
            <a:custGeom>
              <a:rect b="b" l="l" r="r" t="t"/>
              <a:pathLst>
                <a:path extrusionOk="0" h="1742" w="3243">
                  <a:moveTo>
                    <a:pt x="1" y="0"/>
                  </a:moveTo>
                  <a:lnTo>
                    <a:pt x="361" y="1741"/>
                  </a:lnTo>
                  <a:lnTo>
                    <a:pt x="2282" y="1741"/>
                  </a:lnTo>
                  <a:lnTo>
                    <a:pt x="324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2604225" y="5035675"/>
              <a:ext cx="259625" cy="55550"/>
            </a:xfrm>
            <a:custGeom>
              <a:rect b="b" l="l" r="r" t="t"/>
              <a:pathLst>
                <a:path extrusionOk="0" h="2222" w="10385">
                  <a:moveTo>
                    <a:pt x="0" y="0"/>
                  </a:moveTo>
                  <a:lnTo>
                    <a:pt x="781" y="2221"/>
                  </a:lnTo>
                  <a:lnTo>
                    <a:pt x="9965" y="2221"/>
                  </a:lnTo>
                  <a:lnTo>
                    <a:pt x="10385"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2635725" y="5127225"/>
              <a:ext cx="208625" cy="40525"/>
            </a:xfrm>
            <a:custGeom>
              <a:rect b="b" l="l" r="r" t="t"/>
              <a:pathLst>
                <a:path extrusionOk="0" h="1621" w="8345">
                  <a:moveTo>
                    <a:pt x="1" y="0"/>
                  </a:moveTo>
                  <a:lnTo>
                    <a:pt x="481" y="1621"/>
                  </a:lnTo>
                  <a:lnTo>
                    <a:pt x="7864" y="1621"/>
                  </a:lnTo>
                  <a:lnTo>
                    <a:pt x="8344"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2082000" y="4585475"/>
              <a:ext cx="6025" cy="6025"/>
            </a:xfrm>
            <a:custGeom>
              <a:rect b="b" l="l" r="r" t="t"/>
              <a:pathLst>
                <a:path extrusionOk="0" h="241" w="241">
                  <a:moveTo>
                    <a:pt x="180" y="1"/>
                  </a:moveTo>
                  <a:lnTo>
                    <a:pt x="0" y="121"/>
                  </a:lnTo>
                  <a:lnTo>
                    <a:pt x="60" y="241"/>
                  </a:lnTo>
                  <a:lnTo>
                    <a:pt x="120" y="241"/>
                  </a:lnTo>
                  <a:lnTo>
                    <a:pt x="180" y="121"/>
                  </a:lnTo>
                  <a:lnTo>
                    <a:pt x="240" y="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1982950" y="4348375"/>
              <a:ext cx="1525" cy="3025"/>
            </a:xfrm>
            <a:custGeom>
              <a:rect b="b" l="l" r="r" t="t"/>
              <a:pathLst>
                <a:path extrusionOk="0" h="121" w="61">
                  <a:moveTo>
                    <a:pt x="1" y="1"/>
                  </a:moveTo>
                  <a:lnTo>
                    <a:pt x="61" y="12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1969450" y="4381400"/>
              <a:ext cx="10525" cy="15025"/>
            </a:xfrm>
            <a:custGeom>
              <a:rect b="b" l="l" r="r" t="t"/>
              <a:pathLst>
                <a:path extrusionOk="0" h="601" w="421">
                  <a:moveTo>
                    <a:pt x="0" y="0"/>
                  </a:moveTo>
                  <a:lnTo>
                    <a:pt x="120" y="180"/>
                  </a:lnTo>
                  <a:lnTo>
                    <a:pt x="421" y="600"/>
                  </a:lnTo>
                  <a:lnTo>
                    <a:pt x="181" y="18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949950" y="4387400"/>
              <a:ext cx="34525" cy="45050"/>
            </a:xfrm>
            <a:custGeom>
              <a:rect b="b" l="l" r="r" t="t"/>
              <a:pathLst>
                <a:path extrusionOk="0" h="1802" w="1381">
                  <a:moveTo>
                    <a:pt x="0" y="0"/>
                  </a:moveTo>
                  <a:lnTo>
                    <a:pt x="240" y="420"/>
                  </a:lnTo>
                  <a:lnTo>
                    <a:pt x="600" y="901"/>
                  </a:lnTo>
                  <a:lnTo>
                    <a:pt x="961" y="1321"/>
                  </a:lnTo>
                  <a:lnTo>
                    <a:pt x="1141" y="1501"/>
                  </a:lnTo>
                  <a:lnTo>
                    <a:pt x="1141" y="1501"/>
                  </a:lnTo>
                  <a:lnTo>
                    <a:pt x="480" y="661"/>
                  </a:lnTo>
                  <a:lnTo>
                    <a:pt x="0" y="0"/>
                  </a:lnTo>
                  <a:close/>
                  <a:moveTo>
                    <a:pt x="1141" y="1501"/>
                  </a:moveTo>
                  <a:lnTo>
                    <a:pt x="1381" y="1801"/>
                  </a:lnTo>
                  <a:lnTo>
                    <a:pt x="1321" y="1681"/>
                  </a:lnTo>
                  <a:lnTo>
                    <a:pt x="1141" y="150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994950" y="4345375"/>
              <a:ext cx="4525" cy="15025"/>
            </a:xfrm>
            <a:custGeom>
              <a:rect b="b" l="l" r="r" t="t"/>
              <a:pathLst>
                <a:path extrusionOk="0" h="601" w="181">
                  <a:moveTo>
                    <a:pt x="181" y="1"/>
                  </a:moveTo>
                  <a:lnTo>
                    <a:pt x="1" y="61"/>
                  </a:lnTo>
                  <a:lnTo>
                    <a:pt x="1" y="121"/>
                  </a:lnTo>
                  <a:lnTo>
                    <a:pt x="121" y="601"/>
                  </a:lnTo>
                  <a:lnTo>
                    <a:pt x="121" y="12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2134525" y="4376900"/>
              <a:ext cx="1525" cy="3025"/>
            </a:xfrm>
            <a:custGeom>
              <a:rect b="b" l="l" r="r" t="t"/>
              <a:pathLst>
                <a:path extrusionOk="0" h="121" w="61">
                  <a:moveTo>
                    <a:pt x="0" y="0"/>
                  </a:moveTo>
                  <a:lnTo>
                    <a:pt x="0" y="120"/>
                  </a:lnTo>
                  <a:lnTo>
                    <a:pt x="60" y="6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2121025" y="4367875"/>
              <a:ext cx="25" cy="3025"/>
            </a:xfrm>
            <a:custGeom>
              <a:rect b="b" l="l" r="r" t="t"/>
              <a:pathLst>
                <a:path extrusionOk="0" h="121" w="1">
                  <a:moveTo>
                    <a:pt x="0" y="121"/>
                  </a:moveTo>
                  <a:lnTo>
                    <a:pt x="0" y="121"/>
                  </a:lnTo>
                  <a:lnTo>
                    <a:pt x="0" y="61"/>
                  </a:lnTo>
                  <a:lnTo>
                    <a:pt x="0" y="61"/>
                  </a:lnTo>
                  <a:lnTo>
                    <a:pt x="0" y="1"/>
                  </a:lnTo>
                  <a:lnTo>
                    <a:pt x="0" y="1"/>
                  </a:lnTo>
                  <a:lnTo>
                    <a:pt x="0" y="121"/>
                  </a:lnTo>
                  <a:lnTo>
                    <a:pt x="0" y="12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1987450" y="4363375"/>
              <a:ext cx="16550" cy="37550"/>
            </a:xfrm>
            <a:custGeom>
              <a:rect b="b" l="l" r="r" t="t"/>
              <a:pathLst>
                <a:path extrusionOk="0" h="1502" w="662">
                  <a:moveTo>
                    <a:pt x="1" y="1"/>
                  </a:moveTo>
                  <a:lnTo>
                    <a:pt x="121" y="481"/>
                  </a:lnTo>
                  <a:lnTo>
                    <a:pt x="361" y="1141"/>
                  </a:lnTo>
                  <a:lnTo>
                    <a:pt x="661" y="1502"/>
                  </a:lnTo>
                  <a:lnTo>
                    <a:pt x="601" y="1201"/>
                  </a:lnTo>
                  <a:lnTo>
                    <a:pt x="361" y="78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1937925" y="4367875"/>
              <a:ext cx="7550" cy="13550"/>
            </a:xfrm>
            <a:custGeom>
              <a:rect b="b" l="l" r="r" t="t"/>
              <a:pathLst>
                <a:path extrusionOk="0" h="542" w="302">
                  <a:moveTo>
                    <a:pt x="1" y="1"/>
                  </a:moveTo>
                  <a:lnTo>
                    <a:pt x="121" y="181"/>
                  </a:lnTo>
                  <a:lnTo>
                    <a:pt x="301" y="54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1861400" y="4315375"/>
              <a:ext cx="4525" cy="1525"/>
            </a:xfrm>
            <a:custGeom>
              <a:rect b="b" l="l" r="r" t="t"/>
              <a:pathLst>
                <a:path extrusionOk="0" h="61" w="181">
                  <a:moveTo>
                    <a:pt x="1" y="0"/>
                  </a:moveTo>
                  <a:lnTo>
                    <a:pt x="1" y="60"/>
                  </a:lnTo>
                  <a:lnTo>
                    <a:pt x="181" y="6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068500" y="4291350"/>
              <a:ext cx="9025" cy="4525"/>
            </a:xfrm>
            <a:custGeom>
              <a:rect b="b" l="l" r="r" t="t"/>
              <a:pathLst>
                <a:path extrusionOk="0" h="181" w="361">
                  <a:moveTo>
                    <a:pt x="0" y="1"/>
                  </a:moveTo>
                  <a:lnTo>
                    <a:pt x="300" y="181"/>
                  </a:lnTo>
                  <a:lnTo>
                    <a:pt x="360" y="181"/>
                  </a:lnTo>
                  <a:lnTo>
                    <a:pt x="240" y="12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1462225" y="4672525"/>
              <a:ext cx="6025" cy="3025"/>
            </a:xfrm>
            <a:custGeom>
              <a:rect b="b" l="l" r="r" t="t"/>
              <a:pathLst>
                <a:path extrusionOk="0" h="121" w="241">
                  <a:moveTo>
                    <a:pt x="241" y="0"/>
                  </a:moveTo>
                  <a:lnTo>
                    <a:pt x="61" y="60"/>
                  </a:lnTo>
                  <a:lnTo>
                    <a:pt x="1" y="120"/>
                  </a:lnTo>
                  <a:lnTo>
                    <a:pt x="61" y="12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2167525" y="4403900"/>
              <a:ext cx="3025" cy="4525"/>
            </a:xfrm>
            <a:custGeom>
              <a:rect b="b" l="l" r="r" t="t"/>
              <a:pathLst>
                <a:path extrusionOk="0" h="181" w="121">
                  <a:moveTo>
                    <a:pt x="61" y="1"/>
                  </a:moveTo>
                  <a:lnTo>
                    <a:pt x="1" y="181"/>
                  </a:lnTo>
                  <a:lnTo>
                    <a:pt x="121" y="6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1262650" y="4702525"/>
              <a:ext cx="3025" cy="1525"/>
            </a:xfrm>
            <a:custGeom>
              <a:rect b="b" l="l" r="r" t="t"/>
              <a:pathLst>
                <a:path extrusionOk="0" h="61" w="121">
                  <a:moveTo>
                    <a:pt x="0" y="1"/>
                  </a:moveTo>
                  <a:lnTo>
                    <a:pt x="0" y="61"/>
                  </a:lnTo>
                  <a:lnTo>
                    <a:pt x="120" y="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2730275" y="4726550"/>
              <a:ext cx="136575" cy="30025"/>
            </a:xfrm>
            <a:custGeom>
              <a:rect b="b" l="l" r="r" t="t"/>
              <a:pathLst>
                <a:path extrusionOk="0" h="1201" w="5463">
                  <a:moveTo>
                    <a:pt x="0" y="0"/>
                  </a:moveTo>
                  <a:lnTo>
                    <a:pt x="421" y="901"/>
                  </a:lnTo>
                  <a:lnTo>
                    <a:pt x="541" y="1201"/>
                  </a:lnTo>
                  <a:lnTo>
                    <a:pt x="5463" y="1201"/>
                  </a:lnTo>
                  <a:lnTo>
                    <a:pt x="5283" y="0"/>
                  </a:lnTo>
                  <a:lnTo>
                    <a:pt x="841" y="0"/>
                  </a:lnTo>
                  <a:lnTo>
                    <a:pt x="901" y="240"/>
                  </a:lnTo>
                  <a:lnTo>
                    <a:pt x="961" y="480"/>
                  </a:lnTo>
                  <a:lnTo>
                    <a:pt x="961" y="720"/>
                  </a:lnTo>
                  <a:lnTo>
                    <a:pt x="841" y="540"/>
                  </a:lnTo>
                  <a:lnTo>
                    <a:pt x="661" y="240"/>
                  </a:lnTo>
                  <a:lnTo>
                    <a:pt x="3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2014475" y="4343875"/>
              <a:ext cx="4525" cy="7525"/>
            </a:xfrm>
            <a:custGeom>
              <a:rect b="b" l="l" r="r" t="t"/>
              <a:pathLst>
                <a:path extrusionOk="0" h="301" w="181">
                  <a:moveTo>
                    <a:pt x="60" y="1"/>
                  </a:moveTo>
                  <a:lnTo>
                    <a:pt x="0" y="301"/>
                  </a:lnTo>
                  <a:lnTo>
                    <a:pt x="0" y="30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1600300" y="4671025"/>
              <a:ext cx="3025" cy="1525"/>
            </a:xfrm>
            <a:custGeom>
              <a:rect b="b" l="l" r="r" t="t"/>
              <a:pathLst>
                <a:path extrusionOk="0" h="61" w="121">
                  <a:moveTo>
                    <a:pt x="60" y="0"/>
                  </a:moveTo>
                  <a:lnTo>
                    <a:pt x="0" y="60"/>
                  </a:lnTo>
                  <a:lnTo>
                    <a:pt x="12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1942425" y="455997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1556775" y="4902125"/>
              <a:ext cx="10525" cy="22525"/>
            </a:xfrm>
            <a:custGeom>
              <a:rect b="b" l="l" r="r" t="t"/>
              <a:pathLst>
                <a:path extrusionOk="0" h="901" w="421">
                  <a:moveTo>
                    <a:pt x="421" y="0"/>
                  </a:moveTo>
                  <a:lnTo>
                    <a:pt x="300" y="240"/>
                  </a:lnTo>
                  <a:lnTo>
                    <a:pt x="0" y="901"/>
                  </a:lnTo>
                  <a:lnTo>
                    <a:pt x="240" y="901"/>
                  </a:lnTo>
                  <a:lnTo>
                    <a:pt x="361" y="360"/>
                  </a:lnTo>
                  <a:lnTo>
                    <a:pt x="4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1541775" y="4902125"/>
              <a:ext cx="12025" cy="22525"/>
            </a:xfrm>
            <a:custGeom>
              <a:rect b="b" l="l" r="r" t="t"/>
              <a:pathLst>
                <a:path extrusionOk="0" h="901" w="481">
                  <a:moveTo>
                    <a:pt x="480" y="0"/>
                  </a:moveTo>
                  <a:lnTo>
                    <a:pt x="240" y="420"/>
                  </a:lnTo>
                  <a:lnTo>
                    <a:pt x="0" y="901"/>
                  </a:lnTo>
                  <a:lnTo>
                    <a:pt x="240" y="901"/>
                  </a:lnTo>
                  <a:lnTo>
                    <a:pt x="4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1129100" y="4977150"/>
              <a:ext cx="43525" cy="21025"/>
            </a:xfrm>
            <a:custGeom>
              <a:rect b="b" l="l" r="r" t="t"/>
              <a:pathLst>
                <a:path extrusionOk="0" h="841" w="1741">
                  <a:moveTo>
                    <a:pt x="0" y="0"/>
                  </a:moveTo>
                  <a:lnTo>
                    <a:pt x="420" y="361"/>
                  </a:lnTo>
                  <a:lnTo>
                    <a:pt x="960" y="781"/>
                  </a:lnTo>
                  <a:lnTo>
                    <a:pt x="1201" y="841"/>
                  </a:lnTo>
                  <a:lnTo>
                    <a:pt x="1741" y="841"/>
                  </a:lnTo>
                  <a:lnTo>
                    <a:pt x="1561" y="781"/>
                  </a:lnTo>
                  <a:lnTo>
                    <a:pt x="1201" y="661"/>
                  </a:lnTo>
                  <a:lnTo>
                    <a:pt x="780" y="481"/>
                  </a:lnTo>
                  <a:lnTo>
                    <a:pt x="360" y="24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1642300" y="4986150"/>
              <a:ext cx="4525" cy="12025"/>
            </a:xfrm>
            <a:custGeom>
              <a:rect b="b" l="l" r="r" t="t"/>
              <a:pathLst>
                <a:path extrusionOk="0" h="481" w="181">
                  <a:moveTo>
                    <a:pt x="61" y="1"/>
                  </a:moveTo>
                  <a:lnTo>
                    <a:pt x="1" y="481"/>
                  </a:lnTo>
                  <a:lnTo>
                    <a:pt x="181" y="48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1408200" y="5035675"/>
              <a:ext cx="25550" cy="6025"/>
            </a:xfrm>
            <a:custGeom>
              <a:rect b="b" l="l" r="r" t="t"/>
              <a:pathLst>
                <a:path extrusionOk="0" h="241" w="1022">
                  <a:moveTo>
                    <a:pt x="1" y="0"/>
                  </a:moveTo>
                  <a:lnTo>
                    <a:pt x="61" y="60"/>
                  </a:lnTo>
                  <a:lnTo>
                    <a:pt x="601" y="181"/>
                  </a:lnTo>
                  <a:lnTo>
                    <a:pt x="1021" y="241"/>
                  </a:lnTo>
                  <a:lnTo>
                    <a:pt x="361" y="60"/>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1304675" y="4887100"/>
              <a:ext cx="1525" cy="25"/>
            </a:xfrm>
            <a:custGeom>
              <a:rect b="b" l="l" r="r" t="t"/>
              <a:pathLst>
                <a:path extrusionOk="0" h="1" w="61">
                  <a:moveTo>
                    <a:pt x="0" y="1"/>
                  </a:moveTo>
                  <a:lnTo>
                    <a:pt x="0" y="1"/>
                  </a:lnTo>
                  <a:lnTo>
                    <a:pt x="60" y="1"/>
                  </a:lnTo>
                  <a:lnTo>
                    <a:pt x="60" y="1"/>
                  </a:lnTo>
                  <a:lnTo>
                    <a:pt x="6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a:off x="1363200" y="4990650"/>
              <a:ext cx="4525" cy="7525"/>
            </a:xfrm>
            <a:custGeom>
              <a:rect b="b" l="l" r="r" t="t"/>
              <a:pathLst>
                <a:path extrusionOk="0" h="301" w="181">
                  <a:moveTo>
                    <a:pt x="180" y="1"/>
                  </a:moveTo>
                  <a:lnTo>
                    <a:pt x="0" y="301"/>
                  </a:lnTo>
                  <a:lnTo>
                    <a:pt x="120" y="30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2326600" y="4809075"/>
              <a:ext cx="1525" cy="1525"/>
            </a:xfrm>
            <a:custGeom>
              <a:rect b="b" l="l" r="r" t="t"/>
              <a:pathLst>
                <a:path extrusionOk="0" h="61" w="61">
                  <a:moveTo>
                    <a:pt x="61" y="61"/>
                  </a:moveTo>
                  <a:lnTo>
                    <a:pt x="61" y="61"/>
                  </a:lnTo>
                  <a:lnTo>
                    <a:pt x="1" y="1"/>
                  </a:lnTo>
                  <a:lnTo>
                    <a:pt x="1" y="1"/>
                  </a:lnTo>
                  <a:lnTo>
                    <a:pt x="61" y="61"/>
                  </a:lnTo>
                  <a:lnTo>
                    <a:pt x="61" y="6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1537275" y="4918625"/>
              <a:ext cx="1525" cy="6025"/>
            </a:xfrm>
            <a:custGeom>
              <a:rect b="b" l="l" r="r" t="t"/>
              <a:pathLst>
                <a:path extrusionOk="0" h="241" w="61">
                  <a:moveTo>
                    <a:pt x="60" y="0"/>
                  </a:moveTo>
                  <a:lnTo>
                    <a:pt x="0" y="241"/>
                  </a:lnTo>
                  <a:lnTo>
                    <a:pt x="60" y="241"/>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1478750" y="4863100"/>
              <a:ext cx="1525" cy="25"/>
            </a:xfrm>
            <a:custGeom>
              <a:rect b="b" l="l" r="r" t="t"/>
              <a:pathLst>
                <a:path extrusionOk="0" h="1" w="61">
                  <a:moveTo>
                    <a:pt x="0" y="0"/>
                  </a:moveTo>
                  <a:lnTo>
                    <a:pt x="60" y="0"/>
                  </a:lnTo>
                  <a:lnTo>
                    <a:pt x="6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2376125" y="4854100"/>
              <a:ext cx="10525" cy="9025"/>
            </a:xfrm>
            <a:custGeom>
              <a:rect b="b" l="l" r="r" t="t"/>
              <a:pathLst>
                <a:path extrusionOk="0" h="361" w="421">
                  <a:moveTo>
                    <a:pt x="0" y="0"/>
                  </a:moveTo>
                  <a:lnTo>
                    <a:pt x="120" y="180"/>
                  </a:lnTo>
                  <a:lnTo>
                    <a:pt x="241" y="360"/>
                  </a:lnTo>
                  <a:lnTo>
                    <a:pt x="421" y="360"/>
                  </a:lnTo>
                  <a:lnTo>
                    <a:pt x="180" y="18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1573275" y="4810575"/>
              <a:ext cx="1525" cy="25"/>
            </a:xfrm>
            <a:custGeom>
              <a:rect b="b" l="l" r="r" t="t"/>
              <a:pathLst>
                <a:path extrusionOk="0" h="1" w="61">
                  <a:moveTo>
                    <a:pt x="1" y="1"/>
                  </a:moveTo>
                  <a:lnTo>
                    <a:pt x="1" y="1"/>
                  </a:lnTo>
                  <a:lnTo>
                    <a:pt x="1" y="1"/>
                  </a:lnTo>
                  <a:lnTo>
                    <a:pt x="61" y="1"/>
                  </a:lnTo>
                  <a:lnTo>
                    <a:pt x="6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1423225" y="4905125"/>
              <a:ext cx="1525" cy="25"/>
            </a:xfrm>
            <a:custGeom>
              <a:rect b="b" l="l" r="r" t="t"/>
              <a:pathLst>
                <a:path extrusionOk="0" h="1" w="61">
                  <a:moveTo>
                    <a:pt x="0" y="0"/>
                  </a:moveTo>
                  <a:lnTo>
                    <a:pt x="0" y="0"/>
                  </a:lnTo>
                  <a:lnTo>
                    <a:pt x="0" y="0"/>
                  </a:lnTo>
                  <a:lnTo>
                    <a:pt x="0" y="0"/>
                  </a:lnTo>
                  <a:lnTo>
                    <a:pt x="60" y="0"/>
                  </a:lnTo>
                  <a:lnTo>
                    <a:pt x="6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1331675" y="4842100"/>
              <a:ext cx="3025" cy="6025"/>
            </a:xfrm>
            <a:custGeom>
              <a:rect b="b" l="l" r="r" t="t"/>
              <a:pathLst>
                <a:path extrusionOk="0" h="241" w="121">
                  <a:moveTo>
                    <a:pt x="1" y="0"/>
                  </a:moveTo>
                  <a:lnTo>
                    <a:pt x="121" y="240"/>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2188550" y="4833075"/>
              <a:ext cx="42025" cy="15050"/>
            </a:xfrm>
            <a:custGeom>
              <a:rect b="b" l="l" r="r" t="t"/>
              <a:pathLst>
                <a:path extrusionOk="0" h="602" w="1681">
                  <a:moveTo>
                    <a:pt x="1261" y="1"/>
                  </a:moveTo>
                  <a:lnTo>
                    <a:pt x="961" y="181"/>
                  </a:lnTo>
                  <a:lnTo>
                    <a:pt x="480" y="421"/>
                  </a:lnTo>
                  <a:lnTo>
                    <a:pt x="0" y="601"/>
                  </a:lnTo>
                  <a:lnTo>
                    <a:pt x="660" y="481"/>
                  </a:lnTo>
                  <a:lnTo>
                    <a:pt x="1021" y="361"/>
                  </a:lnTo>
                  <a:lnTo>
                    <a:pt x="1381" y="181"/>
                  </a:lnTo>
                  <a:lnTo>
                    <a:pt x="16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2193050" y="4833075"/>
              <a:ext cx="73550" cy="30050"/>
            </a:xfrm>
            <a:custGeom>
              <a:rect b="b" l="l" r="r" t="t"/>
              <a:pathLst>
                <a:path extrusionOk="0" h="1202" w="2942">
                  <a:moveTo>
                    <a:pt x="1861" y="1"/>
                  </a:moveTo>
                  <a:lnTo>
                    <a:pt x="1381" y="421"/>
                  </a:lnTo>
                  <a:lnTo>
                    <a:pt x="841" y="841"/>
                  </a:lnTo>
                  <a:lnTo>
                    <a:pt x="240" y="1081"/>
                  </a:lnTo>
                  <a:lnTo>
                    <a:pt x="0" y="1201"/>
                  </a:lnTo>
                  <a:lnTo>
                    <a:pt x="180" y="1201"/>
                  </a:lnTo>
                  <a:lnTo>
                    <a:pt x="360" y="1141"/>
                  </a:lnTo>
                  <a:lnTo>
                    <a:pt x="601" y="1141"/>
                  </a:lnTo>
                  <a:lnTo>
                    <a:pt x="1141" y="1021"/>
                  </a:lnTo>
                  <a:lnTo>
                    <a:pt x="1741" y="781"/>
                  </a:lnTo>
                  <a:lnTo>
                    <a:pt x="2281" y="541"/>
                  </a:lnTo>
                  <a:lnTo>
                    <a:pt x="2701" y="241"/>
                  </a:lnTo>
                  <a:lnTo>
                    <a:pt x="294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1373700" y="4986150"/>
              <a:ext cx="4525" cy="12025"/>
            </a:xfrm>
            <a:custGeom>
              <a:rect b="b" l="l" r="r" t="t"/>
              <a:pathLst>
                <a:path extrusionOk="0" h="481" w="181">
                  <a:moveTo>
                    <a:pt x="180" y="1"/>
                  </a:moveTo>
                  <a:lnTo>
                    <a:pt x="0" y="481"/>
                  </a:lnTo>
                  <a:lnTo>
                    <a:pt x="120" y="481"/>
                  </a:lnTo>
                  <a:lnTo>
                    <a:pt x="180" y="3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2125525" y="4385900"/>
              <a:ext cx="25525" cy="39025"/>
            </a:xfrm>
            <a:custGeom>
              <a:rect b="b" l="l" r="r" t="t"/>
              <a:pathLst>
                <a:path extrusionOk="0" h="1561" w="1021">
                  <a:moveTo>
                    <a:pt x="901" y="0"/>
                  </a:moveTo>
                  <a:lnTo>
                    <a:pt x="720" y="360"/>
                  </a:lnTo>
                  <a:lnTo>
                    <a:pt x="420" y="781"/>
                  </a:lnTo>
                  <a:lnTo>
                    <a:pt x="180" y="1141"/>
                  </a:lnTo>
                  <a:lnTo>
                    <a:pt x="0" y="1561"/>
                  </a:lnTo>
                  <a:lnTo>
                    <a:pt x="300" y="1561"/>
                  </a:lnTo>
                  <a:lnTo>
                    <a:pt x="420" y="1081"/>
                  </a:lnTo>
                  <a:lnTo>
                    <a:pt x="720" y="540"/>
                  </a:lnTo>
                  <a:lnTo>
                    <a:pt x="961" y="120"/>
                  </a:lnTo>
                  <a:lnTo>
                    <a:pt x="1021" y="60"/>
                  </a:lnTo>
                  <a:lnTo>
                    <a:pt x="9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1322675" y="4848100"/>
              <a:ext cx="6025" cy="10525"/>
            </a:xfrm>
            <a:custGeom>
              <a:rect b="b" l="l" r="r" t="t"/>
              <a:pathLst>
                <a:path extrusionOk="0" h="421" w="241">
                  <a:moveTo>
                    <a:pt x="0" y="0"/>
                  </a:moveTo>
                  <a:lnTo>
                    <a:pt x="60" y="240"/>
                  </a:lnTo>
                  <a:lnTo>
                    <a:pt x="120" y="420"/>
                  </a:lnTo>
                  <a:lnTo>
                    <a:pt x="240" y="30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2181050" y="4414400"/>
              <a:ext cx="1525" cy="4525"/>
            </a:xfrm>
            <a:custGeom>
              <a:rect b="b" l="l" r="r" t="t"/>
              <a:pathLst>
                <a:path extrusionOk="0" h="181" w="61">
                  <a:moveTo>
                    <a:pt x="0" y="1"/>
                  </a:moveTo>
                  <a:lnTo>
                    <a:pt x="0" y="181"/>
                  </a:lnTo>
                  <a:lnTo>
                    <a:pt x="60" y="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1786375" y="4743050"/>
              <a:ext cx="10525" cy="13525"/>
            </a:xfrm>
            <a:custGeom>
              <a:rect b="b" l="l" r="r" t="t"/>
              <a:pathLst>
                <a:path extrusionOk="0" h="541" w="421">
                  <a:moveTo>
                    <a:pt x="420" y="0"/>
                  </a:moveTo>
                  <a:lnTo>
                    <a:pt x="300" y="120"/>
                  </a:lnTo>
                  <a:lnTo>
                    <a:pt x="0" y="481"/>
                  </a:lnTo>
                  <a:lnTo>
                    <a:pt x="0" y="541"/>
                  </a:lnTo>
                  <a:lnTo>
                    <a:pt x="60" y="541"/>
                  </a:lnTo>
                  <a:lnTo>
                    <a:pt x="120" y="421"/>
                  </a:lnTo>
                  <a:lnTo>
                    <a:pt x="4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1271650" y="4851100"/>
              <a:ext cx="9025" cy="12025"/>
            </a:xfrm>
            <a:custGeom>
              <a:rect b="b" l="l" r="r" t="t"/>
              <a:pathLst>
                <a:path extrusionOk="0" h="481" w="361">
                  <a:moveTo>
                    <a:pt x="0" y="0"/>
                  </a:moveTo>
                  <a:lnTo>
                    <a:pt x="181" y="480"/>
                  </a:lnTo>
                  <a:lnTo>
                    <a:pt x="361" y="480"/>
                  </a:lnTo>
                  <a:lnTo>
                    <a:pt x="121" y="12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2310100" y="4809075"/>
              <a:ext cx="25" cy="1525"/>
            </a:xfrm>
            <a:custGeom>
              <a:rect b="b" l="l" r="r" t="t"/>
              <a:pathLst>
                <a:path extrusionOk="0" h="61" w="1">
                  <a:moveTo>
                    <a:pt x="0" y="1"/>
                  </a:moveTo>
                  <a:lnTo>
                    <a:pt x="0" y="1"/>
                  </a:lnTo>
                  <a:lnTo>
                    <a:pt x="0" y="61"/>
                  </a:lnTo>
                  <a:lnTo>
                    <a:pt x="0" y="61"/>
                  </a:lnTo>
                  <a:lnTo>
                    <a:pt x="0" y="6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1283650" y="4846600"/>
              <a:ext cx="12025" cy="16525"/>
            </a:xfrm>
            <a:custGeom>
              <a:rect b="b" l="l" r="r" t="t"/>
              <a:pathLst>
                <a:path extrusionOk="0" h="661" w="481">
                  <a:moveTo>
                    <a:pt x="1" y="0"/>
                  </a:moveTo>
                  <a:lnTo>
                    <a:pt x="301" y="660"/>
                  </a:lnTo>
                  <a:lnTo>
                    <a:pt x="481" y="660"/>
                  </a:lnTo>
                  <a:lnTo>
                    <a:pt x="241" y="4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1297150" y="4857100"/>
              <a:ext cx="4525" cy="6025"/>
            </a:xfrm>
            <a:custGeom>
              <a:rect b="b" l="l" r="r" t="t"/>
              <a:pathLst>
                <a:path extrusionOk="0" h="241" w="181">
                  <a:moveTo>
                    <a:pt x="1" y="0"/>
                  </a:moveTo>
                  <a:lnTo>
                    <a:pt x="121" y="240"/>
                  </a:lnTo>
                  <a:lnTo>
                    <a:pt x="181" y="240"/>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1220625" y="4845100"/>
              <a:ext cx="4525" cy="18025"/>
            </a:xfrm>
            <a:custGeom>
              <a:rect b="b" l="l" r="r" t="t"/>
              <a:pathLst>
                <a:path extrusionOk="0" h="721" w="181">
                  <a:moveTo>
                    <a:pt x="1" y="0"/>
                  </a:moveTo>
                  <a:lnTo>
                    <a:pt x="1" y="180"/>
                  </a:lnTo>
                  <a:lnTo>
                    <a:pt x="1" y="360"/>
                  </a:lnTo>
                  <a:lnTo>
                    <a:pt x="1" y="660"/>
                  </a:lnTo>
                  <a:lnTo>
                    <a:pt x="1" y="720"/>
                  </a:lnTo>
                  <a:lnTo>
                    <a:pt x="181" y="720"/>
                  </a:lnTo>
                  <a:lnTo>
                    <a:pt x="61" y="30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2160025" y="4833075"/>
              <a:ext cx="39050" cy="4550"/>
            </a:xfrm>
            <a:custGeom>
              <a:rect b="b" l="l" r="r" t="t"/>
              <a:pathLst>
                <a:path extrusionOk="0" h="182" w="1562">
                  <a:moveTo>
                    <a:pt x="421" y="1"/>
                  </a:moveTo>
                  <a:lnTo>
                    <a:pt x="301" y="61"/>
                  </a:lnTo>
                  <a:lnTo>
                    <a:pt x="1" y="181"/>
                  </a:lnTo>
                  <a:lnTo>
                    <a:pt x="301" y="181"/>
                  </a:lnTo>
                  <a:lnTo>
                    <a:pt x="901" y="121"/>
                  </a:lnTo>
                  <a:lnTo>
                    <a:pt x="15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1802875" y="4744550"/>
              <a:ext cx="12025" cy="12025"/>
            </a:xfrm>
            <a:custGeom>
              <a:rect b="b" l="l" r="r" t="t"/>
              <a:pathLst>
                <a:path extrusionOk="0" h="481" w="481">
                  <a:moveTo>
                    <a:pt x="481" y="0"/>
                  </a:moveTo>
                  <a:lnTo>
                    <a:pt x="1" y="481"/>
                  </a:lnTo>
                  <a:lnTo>
                    <a:pt x="241" y="481"/>
                  </a:lnTo>
                  <a:lnTo>
                    <a:pt x="4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1831400" y="4750550"/>
              <a:ext cx="4525" cy="6025"/>
            </a:xfrm>
            <a:custGeom>
              <a:rect b="b" l="l" r="r" t="t"/>
              <a:pathLst>
                <a:path extrusionOk="0" h="241" w="181">
                  <a:moveTo>
                    <a:pt x="180" y="1"/>
                  </a:moveTo>
                  <a:lnTo>
                    <a:pt x="0" y="241"/>
                  </a:lnTo>
                  <a:lnTo>
                    <a:pt x="60" y="24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1256650" y="4863100"/>
              <a:ext cx="1525" cy="25"/>
            </a:xfrm>
            <a:custGeom>
              <a:rect b="b" l="l" r="r" t="t"/>
              <a:pathLst>
                <a:path extrusionOk="0" h="1" w="61">
                  <a:moveTo>
                    <a:pt x="0" y="0"/>
                  </a:moveTo>
                  <a:lnTo>
                    <a:pt x="0" y="0"/>
                  </a:lnTo>
                  <a:lnTo>
                    <a:pt x="0" y="0"/>
                  </a:lnTo>
                  <a:lnTo>
                    <a:pt x="60" y="0"/>
                  </a:lnTo>
                  <a:lnTo>
                    <a:pt x="6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1114075" y="4998150"/>
              <a:ext cx="25" cy="25"/>
            </a:xfrm>
            <a:custGeom>
              <a:rect b="b" l="l" r="r" t="t"/>
              <a:pathLst>
                <a:path extrusionOk="0" h="1" w="1">
                  <a:moveTo>
                    <a:pt x="1" y="1"/>
                  </a:moveTo>
                  <a:lnTo>
                    <a:pt x="1" y="1"/>
                  </a:lnTo>
                  <a:lnTo>
                    <a:pt x="1" y="1"/>
                  </a:lnTo>
                  <a:lnTo>
                    <a:pt x="1" y="1"/>
                  </a:lnTo>
                  <a:lnTo>
                    <a:pt x="1" y="1"/>
                  </a:lnTo>
                  <a:lnTo>
                    <a:pt x="1" y="1"/>
                  </a:lnTo>
                  <a:lnTo>
                    <a:pt x="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1121575" y="4986150"/>
              <a:ext cx="21050" cy="12025"/>
            </a:xfrm>
            <a:custGeom>
              <a:rect b="b" l="l" r="r" t="t"/>
              <a:pathLst>
                <a:path extrusionOk="0" h="481" w="842">
                  <a:moveTo>
                    <a:pt x="1" y="1"/>
                  </a:moveTo>
                  <a:lnTo>
                    <a:pt x="121" y="121"/>
                  </a:lnTo>
                  <a:lnTo>
                    <a:pt x="181" y="241"/>
                  </a:lnTo>
                  <a:lnTo>
                    <a:pt x="361" y="421"/>
                  </a:lnTo>
                  <a:lnTo>
                    <a:pt x="421" y="481"/>
                  </a:lnTo>
                  <a:lnTo>
                    <a:pt x="841" y="481"/>
                  </a:lnTo>
                  <a:lnTo>
                    <a:pt x="18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1234125" y="4833075"/>
              <a:ext cx="13550" cy="30050"/>
            </a:xfrm>
            <a:custGeom>
              <a:rect b="b" l="l" r="r" t="t"/>
              <a:pathLst>
                <a:path extrusionOk="0" h="1202" w="542">
                  <a:moveTo>
                    <a:pt x="181" y="1"/>
                  </a:moveTo>
                  <a:lnTo>
                    <a:pt x="1" y="121"/>
                  </a:lnTo>
                  <a:lnTo>
                    <a:pt x="1" y="301"/>
                  </a:lnTo>
                  <a:lnTo>
                    <a:pt x="1" y="721"/>
                  </a:lnTo>
                  <a:lnTo>
                    <a:pt x="1" y="1201"/>
                  </a:lnTo>
                  <a:lnTo>
                    <a:pt x="541" y="1201"/>
                  </a:lnTo>
                  <a:lnTo>
                    <a:pt x="361" y="841"/>
                  </a:lnTo>
                  <a:lnTo>
                    <a:pt x="181" y="361"/>
                  </a:lnTo>
                  <a:lnTo>
                    <a:pt x="18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2731775" y="4753550"/>
              <a:ext cx="3025" cy="3025"/>
            </a:xfrm>
            <a:custGeom>
              <a:rect b="b" l="l" r="r" t="t"/>
              <a:pathLst>
                <a:path extrusionOk="0" h="121" w="121">
                  <a:moveTo>
                    <a:pt x="1" y="1"/>
                  </a:moveTo>
                  <a:lnTo>
                    <a:pt x="1" y="121"/>
                  </a:lnTo>
                  <a:lnTo>
                    <a:pt x="12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2707775" y="4752050"/>
              <a:ext cx="4525" cy="4525"/>
            </a:xfrm>
            <a:custGeom>
              <a:rect b="b" l="l" r="r" t="t"/>
              <a:pathLst>
                <a:path extrusionOk="0" h="181" w="181">
                  <a:moveTo>
                    <a:pt x="60" y="1"/>
                  </a:moveTo>
                  <a:lnTo>
                    <a:pt x="0" y="181"/>
                  </a:lnTo>
                  <a:lnTo>
                    <a:pt x="180" y="18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1237125" y="5127225"/>
              <a:ext cx="1328100" cy="40525"/>
            </a:xfrm>
            <a:custGeom>
              <a:rect b="b" l="l" r="r" t="t"/>
              <a:pathLst>
                <a:path extrusionOk="0" h="1621" w="53124">
                  <a:moveTo>
                    <a:pt x="421" y="0"/>
                  </a:moveTo>
                  <a:lnTo>
                    <a:pt x="1" y="1621"/>
                  </a:lnTo>
                  <a:lnTo>
                    <a:pt x="53124" y="1621"/>
                  </a:lnTo>
                  <a:lnTo>
                    <a:pt x="52643"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2661250" y="4735550"/>
              <a:ext cx="21025" cy="21025"/>
            </a:xfrm>
            <a:custGeom>
              <a:rect b="b" l="l" r="r" t="t"/>
              <a:pathLst>
                <a:path extrusionOk="0" h="841" w="841">
                  <a:moveTo>
                    <a:pt x="841" y="0"/>
                  </a:moveTo>
                  <a:lnTo>
                    <a:pt x="420" y="420"/>
                  </a:lnTo>
                  <a:lnTo>
                    <a:pt x="0" y="841"/>
                  </a:lnTo>
                  <a:lnTo>
                    <a:pt x="601" y="841"/>
                  </a:lnTo>
                  <a:lnTo>
                    <a:pt x="781" y="300"/>
                  </a:lnTo>
                  <a:lnTo>
                    <a:pt x="8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1423225" y="4894625"/>
              <a:ext cx="15025" cy="4525"/>
            </a:xfrm>
            <a:custGeom>
              <a:rect b="b" l="l" r="r" t="t"/>
              <a:pathLst>
                <a:path extrusionOk="0" h="181" w="601">
                  <a:moveTo>
                    <a:pt x="480" y="0"/>
                  </a:moveTo>
                  <a:lnTo>
                    <a:pt x="0" y="60"/>
                  </a:lnTo>
                  <a:lnTo>
                    <a:pt x="0" y="180"/>
                  </a:lnTo>
                  <a:lnTo>
                    <a:pt x="60" y="180"/>
                  </a:lnTo>
                  <a:lnTo>
                    <a:pt x="6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1402200" y="4906625"/>
              <a:ext cx="1525" cy="6025"/>
            </a:xfrm>
            <a:custGeom>
              <a:rect b="b" l="l" r="r" t="t"/>
              <a:pathLst>
                <a:path extrusionOk="0" h="241" w="61">
                  <a:moveTo>
                    <a:pt x="1" y="0"/>
                  </a:moveTo>
                  <a:lnTo>
                    <a:pt x="1" y="60"/>
                  </a:lnTo>
                  <a:lnTo>
                    <a:pt x="1" y="120"/>
                  </a:lnTo>
                  <a:lnTo>
                    <a:pt x="61" y="24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1447225" y="4744550"/>
              <a:ext cx="4525" cy="12025"/>
            </a:xfrm>
            <a:custGeom>
              <a:rect b="b" l="l" r="r" t="t"/>
              <a:pathLst>
                <a:path extrusionOk="0" h="481" w="181">
                  <a:moveTo>
                    <a:pt x="0" y="0"/>
                  </a:moveTo>
                  <a:lnTo>
                    <a:pt x="61" y="361"/>
                  </a:lnTo>
                  <a:lnTo>
                    <a:pt x="121" y="481"/>
                  </a:lnTo>
                  <a:lnTo>
                    <a:pt x="181" y="48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1490750" y="4888600"/>
              <a:ext cx="4525" cy="4525"/>
            </a:xfrm>
            <a:custGeom>
              <a:rect b="b" l="l" r="r" t="t"/>
              <a:pathLst>
                <a:path extrusionOk="0" h="181" w="181">
                  <a:moveTo>
                    <a:pt x="0" y="1"/>
                  </a:moveTo>
                  <a:lnTo>
                    <a:pt x="120" y="181"/>
                  </a:lnTo>
                  <a:lnTo>
                    <a:pt x="180" y="12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1513250" y="4738550"/>
              <a:ext cx="7525" cy="18025"/>
            </a:xfrm>
            <a:custGeom>
              <a:rect b="b" l="l" r="r" t="t"/>
              <a:pathLst>
                <a:path extrusionOk="0" h="721" w="301">
                  <a:moveTo>
                    <a:pt x="301" y="0"/>
                  </a:moveTo>
                  <a:lnTo>
                    <a:pt x="181" y="60"/>
                  </a:lnTo>
                  <a:lnTo>
                    <a:pt x="121" y="120"/>
                  </a:lnTo>
                  <a:lnTo>
                    <a:pt x="61" y="300"/>
                  </a:lnTo>
                  <a:lnTo>
                    <a:pt x="61" y="360"/>
                  </a:lnTo>
                  <a:lnTo>
                    <a:pt x="1" y="721"/>
                  </a:lnTo>
                  <a:lnTo>
                    <a:pt x="61" y="721"/>
                  </a:lnTo>
                  <a:lnTo>
                    <a:pt x="121" y="601"/>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1402200" y="4903625"/>
              <a:ext cx="1525" cy="3025"/>
            </a:xfrm>
            <a:custGeom>
              <a:rect b="b" l="l" r="r" t="t"/>
              <a:pathLst>
                <a:path extrusionOk="0" h="121" w="61">
                  <a:moveTo>
                    <a:pt x="1" y="0"/>
                  </a:moveTo>
                  <a:lnTo>
                    <a:pt x="1" y="120"/>
                  </a:lnTo>
                  <a:lnTo>
                    <a:pt x="61" y="12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1535775" y="4743050"/>
              <a:ext cx="12025" cy="13525"/>
            </a:xfrm>
            <a:custGeom>
              <a:rect b="b" l="l" r="r" t="t"/>
              <a:pathLst>
                <a:path extrusionOk="0" h="541" w="481">
                  <a:moveTo>
                    <a:pt x="480" y="0"/>
                  </a:moveTo>
                  <a:lnTo>
                    <a:pt x="420" y="120"/>
                  </a:lnTo>
                  <a:lnTo>
                    <a:pt x="420" y="120"/>
                  </a:lnTo>
                  <a:lnTo>
                    <a:pt x="480" y="60"/>
                  </a:lnTo>
                  <a:lnTo>
                    <a:pt x="480" y="0"/>
                  </a:lnTo>
                  <a:close/>
                  <a:moveTo>
                    <a:pt x="420" y="120"/>
                  </a:moveTo>
                  <a:lnTo>
                    <a:pt x="0" y="541"/>
                  </a:lnTo>
                  <a:lnTo>
                    <a:pt x="180" y="541"/>
                  </a:lnTo>
                  <a:lnTo>
                    <a:pt x="360" y="241"/>
                  </a:lnTo>
                  <a:lnTo>
                    <a:pt x="420" y="12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1421725" y="4740050"/>
              <a:ext cx="15025" cy="16525"/>
            </a:xfrm>
            <a:custGeom>
              <a:rect b="b" l="l" r="r" t="t"/>
              <a:pathLst>
                <a:path extrusionOk="0" h="661" w="601">
                  <a:moveTo>
                    <a:pt x="60" y="0"/>
                  </a:moveTo>
                  <a:lnTo>
                    <a:pt x="0" y="60"/>
                  </a:lnTo>
                  <a:lnTo>
                    <a:pt x="60" y="60"/>
                  </a:lnTo>
                  <a:lnTo>
                    <a:pt x="240" y="300"/>
                  </a:lnTo>
                  <a:lnTo>
                    <a:pt x="480" y="661"/>
                  </a:lnTo>
                  <a:lnTo>
                    <a:pt x="600" y="661"/>
                  </a:lnTo>
                  <a:lnTo>
                    <a:pt x="480" y="481"/>
                  </a:lnTo>
                  <a:lnTo>
                    <a:pt x="240" y="18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1516250" y="4732550"/>
              <a:ext cx="22550" cy="24025"/>
            </a:xfrm>
            <a:custGeom>
              <a:rect b="b" l="l" r="r" t="t"/>
              <a:pathLst>
                <a:path extrusionOk="0" h="961" w="902">
                  <a:moveTo>
                    <a:pt x="901" y="0"/>
                  </a:moveTo>
                  <a:lnTo>
                    <a:pt x="781" y="60"/>
                  </a:lnTo>
                  <a:lnTo>
                    <a:pt x="541" y="240"/>
                  </a:lnTo>
                  <a:lnTo>
                    <a:pt x="361" y="540"/>
                  </a:lnTo>
                  <a:lnTo>
                    <a:pt x="241" y="721"/>
                  </a:lnTo>
                  <a:lnTo>
                    <a:pt x="301" y="420"/>
                  </a:lnTo>
                  <a:lnTo>
                    <a:pt x="61" y="841"/>
                  </a:lnTo>
                  <a:lnTo>
                    <a:pt x="1" y="961"/>
                  </a:lnTo>
                  <a:lnTo>
                    <a:pt x="481" y="961"/>
                  </a:lnTo>
                  <a:lnTo>
                    <a:pt x="601" y="661"/>
                  </a:lnTo>
                  <a:lnTo>
                    <a:pt x="9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1546275" y="4738550"/>
              <a:ext cx="18025" cy="18025"/>
            </a:xfrm>
            <a:custGeom>
              <a:rect b="b" l="l" r="r" t="t"/>
              <a:pathLst>
                <a:path extrusionOk="0" h="721" w="721">
                  <a:moveTo>
                    <a:pt x="720" y="0"/>
                  </a:moveTo>
                  <a:lnTo>
                    <a:pt x="300" y="541"/>
                  </a:lnTo>
                  <a:lnTo>
                    <a:pt x="540" y="0"/>
                  </a:lnTo>
                  <a:lnTo>
                    <a:pt x="540" y="0"/>
                  </a:lnTo>
                  <a:lnTo>
                    <a:pt x="120" y="601"/>
                  </a:lnTo>
                  <a:lnTo>
                    <a:pt x="0" y="721"/>
                  </a:lnTo>
                  <a:lnTo>
                    <a:pt x="480" y="721"/>
                  </a:lnTo>
                  <a:lnTo>
                    <a:pt x="600" y="421"/>
                  </a:lnTo>
                  <a:lnTo>
                    <a:pt x="7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1417200" y="49051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1454725" y="4740050"/>
              <a:ext cx="9025" cy="16525"/>
            </a:xfrm>
            <a:custGeom>
              <a:rect b="b" l="l" r="r" t="t"/>
              <a:pathLst>
                <a:path extrusionOk="0" h="661" w="361">
                  <a:moveTo>
                    <a:pt x="1" y="0"/>
                  </a:moveTo>
                  <a:lnTo>
                    <a:pt x="61" y="120"/>
                  </a:lnTo>
                  <a:lnTo>
                    <a:pt x="121" y="661"/>
                  </a:lnTo>
                  <a:lnTo>
                    <a:pt x="361" y="661"/>
                  </a:lnTo>
                  <a:lnTo>
                    <a:pt x="301" y="481"/>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1483250" y="4855600"/>
              <a:ext cx="3025" cy="6025"/>
            </a:xfrm>
            <a:custGeom>
              <a:rect b="b" l="l" r="r" t="t"/>
              <a:pathLst>
                <a:path extrusionOk="0" h="241" w="121">
                  <a:moveTo>
                    <a:pt x="120" y="0"/>
                  </a:moveTo>
                  <a:lnTo>
                    <a:pt x="0" y="180"/>
                  </a:lnTo>
                  <a:lnTo>
                    <a:pt x="0" y="24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1411200" y="49036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1408200" y="4894625"/>
              <a:ext cx="3025" cy="7525"/>
            </a:xfrm>
            <a:custGeom>
              <a:rect b="b" l="l" r="r" t="t"/>
              <a:pathLst>
                <a:path extrusionOk="0" h="301" w="121">
                  <a:moveTo>
                    <a:pt x="1" y="0"/>
                  </a:moveTo>
                  <a:lnTo>
                    <a:pt x="1" y="180"/>
                  </a:lnTo>
                  <a:lnTo>
                    <a:pt x="61" y="300"/>
                  </a:lnTo>
                  <a:lnTo>
                    <a:pt x="121" y="300"/>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1466725" y="4752050"/>
              <a:ext cx="1525" cy="4525"/>
            </a:xfrm>
            <a:custGeom>
              <a:rect b="b" l="l" r="r" t="t"/>
              <a:pathLst>
                <a:path extrusionOk="0" h="181" w="61">
                  <a:moveTo>
                    <a:pt x="1" y="1"/>
                  </a:moveTo>
                  <a:lnTo>
                    <a:pt x="1" y="61"/>
                  </a:lnTo>
                  <a:lnTo>
                    <a:pt x="61" y="181"/>
                  </a:lnTo>
                  <a:lnTo>
                    <a:pt x="61" y="18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p:nvPr/>
          </p:nvSpPr>
          <p:spPr>
            <a:xfrm>
              <a:off x="1472725" y="4846600"/>
              <a:ext cx="4550" cy="4525"/>
            </a:xfrm>
            <a:custGeom>
              <a:rect b="b" l="l" r="r" t="t"/>
              <a:pathLst>
                <a:path extrusionOk="0" h="181" w="182">
                  <a:moveTo>
                    <a:pt x="181" y="0"/>
                  </a:moveTo>
                  <a:lnTo>
                    <a:pt x="1" y="120"/>
                  </a:lnTo>
                  <a:lnTo>
                    <a:pt x="61" y="18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1469725" y="4738550"/>
              <a:ext cx="10550" cy="18025"/>
            </a:xfrm>
            <a:custGeom>
              <a:rect b="b" l="l" r="r" t="t"/>
              <a:pathLst>
                <a:path extrusionOk="0" h="721" w="422">
                  <a:moveTo>
                    <a:pt x="1" y="0"/>
                  </a:moveTo>
                  <a:lnTo>
                    <a:pt x="121" y="541"/>
                  </a:lnTo>
                  <a:lnTo>
                    <a:pt x="121" y="721"/>
                  </a:lnTo>
                  <a:lnTo>
                    <a:pt x="421" y="721"/>
                  </a:lnTo>
                  <a:lnTo>
                    <a:pt x="361" y="661"/>
                  </a:lnTo>
                  <a:lnTo>
                    <a:pt x="121" y="18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1462225" y="4839100"/>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2178050" y="4638000"/>
              <a:ext cx="1525" cy="25"/>
            </a:xfrm>
            <a:custGeom>
              <a:rect b="b" l="l" r="r" t="t"/>
              <a:pathLst>
                <a:path extrusionOk="0" h="1" w="61">
                  <a:moveTo>
                    <a:pt x="0" y="1"/>
                  </a:moveTo>
                  <a:lnTo>
                    <a:pt x="0" y="1"/>
                  </a:lnTo>
                  <a:lnTo>
                    <a:pt x="60" y="1"/>
                  </a:lnTo>
                  <a:lnTo>
                    <a:pt x="60" y="1"/>
                  </a:lnTo>
                  <a:lnTo>
                    <a:pt x="60" y="1"/>
                  </a:lnTo>
                  <a:lnTo>
                    <a:pt x="60" y="1"/>
                  </a:lnTo>
                  <a:lnTo>
                    <a:pt x="0" y="1"/>
                  </a:lnTo>
                  <a:lnTo>
                    <a:pt x="0"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1463725" y="4960650"/>
              <a:ext cx="6025" cy="1525"/>
            </a:xfrm>
            <a:custGeom>
              <a:rect b="b" l="l" r="r" t="t"/>
              <a:pathLst>
                <a:path extrusionOk="0" h="61" w="241">
                  <a:moveTo>
                    <a:pt x="1" y="0"/>
                  </a:moveTo>
                  <a:lnTo>
                    <a:pt x="181" y="60"/>
                  </a:lnTo>
                  <a:lnTo>
                    <a:pt x="241" y="6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1438225" y="4960650"/>
              <a:ext cx="19525" cy="6025"/>
            </a:xfrm>
            <a:custGeom>
              <a:rect b="b" l="l" r="r" t="t"/>
              <a:pathLst>
                <a:path extrusionOk="0" h="241" w="781">
                  <a:moveTo>
                    <a:pt x="0" y="0"/>
                  </a:moveTo>
                  <a:lnTo>
                    <a:pt x="60" y="60"/>
                  </a:lnTo>
                  <a:lnTo>
                    <a:pt x="781" y="240"/>
                  </a:lnTo>
                  <a:lnTo>
                    <a:pt x="24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1646800" y="4729550"/>
              <a:ext cx="34550" cy="27025"/>
            </a:xfrm>
            <a:custGeom>
              <a:rect b="b" l="l" r="r" t="t"/>
              <a:pathLst>
                <a:path extrusionOk="0" h="1081" w="1382">
                  <a:moveTo>
                    <a:pt x="1" y="0"/>
                  </a:moveTo>
                  <a:lnTo>
                    <a:pt x="181" y="240"/>
                  </a:lnTo>
                  <a:lnTo>
                    <a:pt x="241" y="420"/>
                  </a:lnTo>
                  <a:lnTo>
                    <a:pt x="301" y="660"/>
                  </a:lnTo>
                  <a:lnTo>
                    <a:pt x="361" y="1081"/>
                  </a:lnTo>
                  <a:lnTo>
                    <a:pt x="1382" y="1081"/>
                  </a:lnTo>
                  <a:lnTo>
                    <a:pt x="1261" y="901"/>
                  </a:lnTo>
                  <a:lnTo>
                    <a:pt x="781" y="480"/>
                  </a:lnTo>
                  <a:lnTo>
                    <a:pt x="241" y="1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1408200" y="4960650"/>
              <a:ext cx="28550" cy="16525"/>
            </a:xfrm>
            <a:custGeom>
              <a:rect b="b" l="l" r="r" t="t"/>
              <a:pathLst>
                <a:path extrusionOk="0" h="661" w="1142">
                  <a:moveTo>
                    <a:pt x="1" y="0"/>
                  </a:moveTo>
                  <a:lnTo>
                    <a:pt x="541" y="300"/>
                  </a:lnTo>
                  <a:lnTo>
                    <a:pt x="1141" y="660"/>
                  </a:lnTo>
                  <a:lnTo>
                    <a:pt x="1141" y="660"/>
                  </a:lnTo>
                  <a:lnTo>
                    <a:pt x="1081" y="540"/>
                  </a:lnTo>
                  <a:lnTo>
                    <a:pt x="961" y="360"/>
                  </a:lnTo>
                  <a:lnTo>
                    <a:pt x="901" y="300"/>
                  </a:lnTo>
                  <a:lnTo>
                    <a:pt x="661" y="120"/>
                  </a:lnTo>
                  <a:lnTo>
                    <a:pt x="5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1424725" y="4960650"/>
              <a:ext cx="3025" cy="1525"/>
            </a:xfrm>
            <a:custGeom>
              <a:rect b="b" l="l" r="r" t="t"/>
              <a:pathLst>
                <a:path extrusionOk="0" h="61" w="121">
                  <a:moveTo>
                    <a:pt x="0" y="0"/>
                  </a:moveTo>
                  <a:lnTo>
                    <a:pt x="120" y="60"/>
                  </a:lnTo>
                  <a:lnTo>
                    <a:pt x="120" y="6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1493750" y="4887100"/>
              <a:ext cx="3025" cy="1525"/>
            </a:xfrm>
            <a:custGeom>
              <a:rect b="b" l="l" r="r" t="t"/>
              <a:pathLst>
                <a:path extrusionOk="0" h="61" w="121">
                  <a:moveTo>
                    <a:pt x="0" y="1"/>
                  </a:moveTo>
                  <a:lnTo>
                    <a:pt x="60" y="61"/>
                  </a:lnTo>
                  <a:lnTo>
                    <a:pt x="12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2158525" y="4611000"/>
              <a:ext cx="13525" cy="1525"/>
            </a:xfrm>
            <a:custGeom>
              <a:rect b="b" l="l" r="r" t="t"/>
              <a:pathLst>
                <a:path extrusionOk="0" h="61" w="541">
                  <a:moveTo>
                    <a:pt x="1" y="0"/>
                  </a:moveTo>
                  <a:lnTo>
                    <a:pt x="541" y="60"/>
                  </a:lnTo>
                  <a:lnTo>
                    <a:pt x="5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2154025" y="4624500"/>
              <a:ext cx="24050" cy="6025"/>
            </a:xfrm>
            <a:custGeom>
              <a:rect b="b" l="l" r="r" t="t"/>
              <a:pathLst>
                <a:path extrusionOk="0" h="241" w="962">
                  <a:moveTo>
                    <a:pt x="1" y="0"/>
                  </a:moveTo>
                  <a:lnTo>
                    <a:pt x="421" y="120"/>
                  </a:lnTo>
                  <a:lnTo>
                    <a:pt x="841" y="240"/>
                  </a:lnTo>
                  <a:lnTo>
                    <a:pt x="961" y="240"/>
                  </a:lnTo>
                  <a:lnTo>
                    <a:pt x="9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1513250" y="4960650"/>
              <a:ext cx="1525" cy="4525"/>
            </a:xfrm>
            <a:custGeom>
              <a:rect b="b" l="l" r="r" t="t"/>
              <a:pathLst>
                <a:path extrusionOk="0" h="181" w="61">
                  <a:moveTo>
                    <a:pt x="1" y="0"/>
                  </a:moveTo>
                  <a:lnTo>
                    <a:pt x="61" y="180"/>
                  </a:lnTo>
                  <a:lnTo>
                    <a:pt x="61" y="1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1603300" y="4729550"/>
              <a:ext cx="10525" cy="27025"/>
            </a:xfrm>
            <a:custGeom>
              <a:rect b="b" l="l" r="r" t="t"/>
              <a:pathLst>
                <a:path extrusionOk="0" h="1081" w="421">
                  <a:moveTo>
                    <a:pt x="360" y="0"/>
                  </a:moveTo>
                  <a:lnTo>
                    <a:pt x="300" y="180"/>
                  </a:lnTo>
                  <a:lnTo>
                    <a:pt x="240" y="600"/>
                  </a:lnTo>
                  <a:lnTo>
                    <a:pt x="60" y="1021"/>
                  </a:lnTo>
                  <a:lnTo>
                    <a:pt x="0" y="1081"/>
                  </a:lnTo>
                  <a:lnTo>
                    <a:pt x="360" y="1081"/>
                  </a:lnTo>
                  <a:lnTo>
                    <a:pt x="420" y="720"/>
                  </a:lnTo>
                  <a:lnTo>
                    <a:pt x="420" y="420"/>
                  </a:lnTo>
                  <a:lnTo>
                    <a:pt x="360" y="240"/>
                  </a:lnTo>
                  <a:lnTo>
                    <a:pt x="360" y="120"/>
                  </a:lnTo>
                  <a:lnTo>
                    <a:pt x="3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1594300" y="4729550"/>
              <a:ext cx="7525" cy="27025"/>
            </a:xfrm>
            <a:custGeom>
              <a:rect b="b" l="l" r="r" t="t"/>
              <a:pathLst>
                <a:path extrusionOk="0" h="1081" w="301">
                  <a:moveTo>
                    <a:pt x="300" y="0"/>
                  </a:moveTo>
                  <a:lnTo>
                    <a:pt x="180" y="660"/>
                  </a:lnTo>
                  <a:lnTo>
                    <a:pt x="0" y="1081"/>
                  </a:lnTo>
                  <a:lnTo>
                    <a:pt x="180" y="1081"/>
                  </a:lnTo>
                  <a:lnTo>
                    <a:pt x="240" y="961"/>
                  </a:lnTo>
                  <a:lnTo>
                    <a:pt x="300" y="420"/>
                  </a:lnTo>
                  <a:lnTo>
                    <a:pt x="30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1562775" y="4728050"/>
              <a:ext cx="15025" cy="28525"/>
            </a:xfrm>
            <a:custGeom>
              <a:rect b="b" l="l" r="r" t="t"/>
              <a:pathLst>
                <a:path extrusionOk="0" h="1141" w="601">
                  <a:moveTo>
                    <a:pt x="601" y="0"/>
                  </a:moveTo>
                  <a:lnTo>
                    <a:pt x="541" y="240"/>
                  </a:lnTo>
                  <a:lnTo>
                    <a:pt x="121" y="901"/>
                  </a:lnTo>
                  <a:lnTo>
                    <a:pt x="0" y="1141"/>
                  </a:lnTo>
                  <a:lnTo>
                    <a:pt x="361" y="1141"/>
                  </a:lnTo>
                  <a:lnTo>
                    <a:pt x="541" y="660"/>
                  </a:lnTo>
                  <a:lnTo>
                    <a:pt x="6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1618300" y="4732550"/>
              <a:ext cx="6025" cy="24025"/>
            </a:xfrm>
            <a:custGeom>
              <a:rect b="b" l="l" r="r" t="t"/>
              <a:pathLst>
                <a:path extrusionOk="0" h="961" w="241">
                  <a:moveTo>
                    <a:pt x="181" y="0"/>
                  </a:moveTo>
                  <a:lnTo>
                    <a:pt x="181" y="120"/>
                  </a:lnTo>
                  <a:lnTo>
                    <a:pt x="181" y="300"/>
                  </a:lnTo>
                  <a:lnTo>
                    <a:pt x="120" y="661"/>
                  </a:lnTo>
                  <a:lnTo>
                    <a:pt x="0" y="961"/>
                  </a:lnTo>
                  <a:lnTo>
                    <a:pt x="241" y="961"/>
                  </a:lnTo>
                  <a:lnTo>
                    <a:pt x="241" y="54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1516250" y="4960650"/>
              <a:ext cx="25" cy="25"/>
            </a:xfrm>
            <a:custGeom>
              <a:rect b="b" l="l" r="r" t="t"/>
              <a:pathLst>
                <a:path extrusionOk="0" h="1" w="1">
                  <a:moveTo>
                    <a:pt x="1" y="0"/>
                  </a:moveTo>
                  <a:lnTo>
                    <a:pt x="1" y="0"/>
                  </a:lnTo>
                  <a:lnTo>
                    <a:pt x="1" y="0"/>
                  </a:lnTo>
                  <a:lnTo>
                    <a:pt x="1" y="0"/>
                  </a:lnTo>
                  <a:lnTo>
                    <a:pt x="1" y="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1400700" y="4960650"/>
              <a:ext cx="24050" cy="25525"/>
            </a:xfrm>
            <a:custGeom>
              <a:rect b="b" l="l" r="r" t="t"/>
              <a:pathLst>
                <a:path extrusionOk="0" h="1021" w="962">
                  <a:moveTo>
                    <a:pt x="121" y="0"/>
                  </a:moveTo>
                  <a:lnTo>
                    <a:pt x="61" y="180"/>
                  </a:lnTo>
                  <a:lnTo>
                    <a:pt x="1" y="240"/>
                  </a:lnTo>
                  <a:lnTo>
                    <a:pt x="121" y="360"/>
                  </a:lnTo>
                  <a:lnTo>
                    <a:pt x="721" y="901"/>
                  </a:lnTo>
                  <a:lnTo>
                    <a:pt x="961" y="1021"/>
                  </a:lnTo>
                  <a:lnTo>
                    <a:pt x="961" y="1021"/>
                  </a:lnTo>
                  <a:lnTo>
                    <a:pt x="541" y="420"/>
                  </a:lnTo>
                  <a:lnTo>
                    <a:pt x="421" y="240"/>
                  </a:lnTo>
                  <a:lnTo>
                    <a:pt x="361" y="24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1642300" y="4744550"/>
              <a:ext cx="6025" cy="12025"/>
            </a:xfrm>
            <a:custGeom>
              <a:rect b="b" l="l" r="r" t="t"/>
              <a:pathLst>
                <a:path extrusionOk="0" h="481" w="241">
                  <a:moveTo>
                    <a:pt x="61" y="0"/>
                  </a:moveTo>
                  <a:lnTo>
                    <a:pt x="61" y="120"/>
                  </a:lnTo>
                  <a:lnTo>
                    <a:pt x="1" y="481"/>
                  </a:lnTo>
                  <a:lnTo>
                    <a:pt x="241" y="481"/>
                  </a:lnTo>
                  <a:lnTo>
                    <a:pt x="121" y="181"/>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1627300" y="4732550"/>
              <a:ext cx="12025" cy="24025"/>
            </a:xfrm>
            <a:custGeom>
              <a:rect b="b" l="l" r="r" t="t"/>
              <a:pathLst>
                <a:path extrusionOk="0" h="961" w="481">
                  <a:moveTo>
                    <a:pt x="181" y="0"/>
                  </a:moveTo>
                  <a:lnTo>
                    <a:pt x="121" y="600"/>
                  </a:lnTo>
                  <a:lnTo>
                    <a:pt x="1" y="961"/>
                  </a:lnTo>
                  <a:lnTo>
                    <a:pt x="481" y="961"/>
                  </a:lnTo>
                  <a:lnTo>
                    <a:pt x="421" y="600"/>
                  </a:lnTo>
                  <a:lnTo>
                    <a:pt x="241" y="120"/>
                  </a:lnTo>
                  <a:lnTo>
                    <a:pt x="1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2533700" y="4403900"/>
              <a:ext cx="24025" cy="55550"/>
            </a:xfrm>
            <a:custGeom>
              <a:rect b="b" l="l" r="r" t="t"/>
              <a:pathLst>
                <a:path extrusionOk="0" h="2222" w="961">
                  <a:moveTo>
                    <a:pt x="0" y="1"/>
                  </a:moveTo>
                  <a:lnTo>
                    <a:pt x="60" y="421"/>
                  </a:lnTo>
                  <a:lnTo>
                    <a:pt x="240" y="1021"/>
                  </a:lnTo>
                  <a:lnTo>
                    <a:pt x="360" y="1741"/>
                  </a:lnTo>
                  <a:lnTo>
                    <a:pt x="360" y="1801"/>
                  </a:lnTo>
                  <a:lnTo>
                    <a:pt x="360" y="2041"/>
                  </a:lnTo>
                  <a:lnTo>
                    <a:pt x="660" y="2222"/>
                  </a:lnTo>
                  <a:lnTo>
                    <a:pt x="961" y="2222"/>
                  </a:lnTo>
                  <a:lnTo>
                    <a:pt x="780" y="1621"/>
                  </a:lnTo>
                  <a:lnTo>
                    <a:pt x="480" y="1021"/>
                  </a:lnTo>
                  <a:lnTo>
                    <a:pt x="240" y="48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2136025" y="4726550"/>
              <a:ext cx="30025" cy="12025"/>
            </a:xfrm>
            <a:custGeom>
              <a:rect b="b" l="l" r="r" t="t"/>
              <a:pathLst>
                <a:path extrusionOk="0" h="481" w="1201">
                  <a:moveTo>
                    <a:pt x="901" y="0"/>
                  </a:moveTo>
                  <a:lnTo>
                    <a:pt x="781" y="60"/>
                  </a:lnTo>
                  <a:lnTo>
                    <a:pt x="97" y="459"/>
                  </a:lnTo>
                  <a:lnTo>
                    <a:pt x="97" y="459"/>
                  </a:lnTo>
                  <a:lnTo>
                    <a:pt x="541" y="360"/>
                  </a:lnTo>
                  <a:lnTo>
                    <a:pt x="1201" y="60"/>
                  </a:lnTo>
                  <a:lnTo>
                    <a:pt x="1201" y="0"/>
                  </a:lnTo>
                  <a:close/>
                  <a:moveTo>
                    <a:pt x="97" y="459"/>
                  </a:moveTo>
                  <a:lnTo>
                    <a:pt x="0" y="480"/>
                  </a:lnTo>
                  <a:lnTo>
                    <a:pt x="60" y="480"/>
                  </a:lnTo>
                  <a:lnTo>
                    <a:pt x="97" y="459"/>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1153100" y="4920125"/>
              <a:ext cx="12025" cy="4525"/>
            </a:xfrm>
            <a:custGeom>
              <a:rect b="b" l="l" r="r" t="t"/>
              <a:pathLst>
                <a:path extrusionOk="0" h="181" w="481">
                  <a:moveTo>
                    <a:pt x="0" y="0"/>
                  </a:moveTo>
                  <a:lnTo>
                    <a:pt x="181" y="60"/>
                  </a:lnTo>
                  <a:lnTo>
                    <a:pt x="421" y="181"/>
                  </a:lnTo>
                  <a:lnTo>
                    <a:pt x="481" y="181"/>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2302600" y="4525450"/>
              <a:ext cx="4525" cy="9025"/>
            </a:xfrm>
            <a:custGeom>
              <a:rect b="b" l="l" r="r" t="t"/>
              <a:pathLst>
                <a:path extrusionOk="0" h="361" w="181">
                  <a:moveTo>
                    <a:pt x="180" y="1"/>
                  </a:moveTo>
                  <a:lnTo>
                    <a:pt x="0" y="301"/>
                  </a:lnTo>
                  <a:lnTo>
                    <a:pt x="60" y="36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2389625" y="4426400"/>
              <a:ext cx="3025" cy="3025"/>
            </a:xfrm>
            <a:custGeom>
              <a:rect b="b" l="l" r="r" t="t"/>
              <a:pathLst>
                <a:path extrusionOk="0" h="121" w="121">
                  <a:moveTo>
                    <a:pt x="1" y="1"/>
                  </a:moveTo>
                  <a:lnTo>
                    <a:pt x="1" y="121"/>
                  </a:lnTo>
                  <a:lnTo>
                    <a:pt x="121" y="12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a:off x="2314600" y="4532950"/>
              <a:ext cx="7525" cy="16550"/>
            </a:xfrm>
            <a:custGeom>
              <a:rect b="b" l="l" r="r" t="t"/>
              <a:pathLst>
                <a:path extrusionOk="0" h="662" w="301">
                  <a:moveTo>
                    <a:pt x="300" y="1"/>
                  </a:moveTo>
                  <a:lnTo>
                    <a:pt x="0" y="481"/>
                  </a:lnTo>
                  <a:lnTo>
                    <a:pt x="180" y="661"/>
                  </a:lnTo>
                  <a:lnTo>
                    <a:pt x="240" y="421"/>
                  </a:lnTo>
                  <a:lnTo>
                    <a:pt x="30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2226050" y="4698025"/>
              <a:ext cx="3025" cy="6025"/>
            </a:xfrm>
            <a:custGeom>
              <a:rect b="b" l="l" r="r" t="t"/>
              <a:pathLst>
                <a:path extrusionOk="0" h="241" w="121">
                  <a:moveTo>
                    <a:pt x="1" y="1"/>
                  </a:moveTo>
                  <a:lnTo>
                    <a:pt x="1" y="241"/>
                  </a:lnTo>
                  <a:lnTo>
                    <a:pt x="121" y="241"/>
                  </a:lnTo>
                  <a:lnTo>
                    <a:pt x="61" y="6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2515675" y="4415900"/>
              <a:ext cx="13550" cy="30050"/>
            </a:xfrm>
            <a:custGeom>
              <a:rect b="b" l="l" r="r" t="t"/>
              <a:pathLst>
                <a:path extrusionOk="0" h="1202" w="542">
                  <a:moveTo>
                    <a:pt x="1" y="1"/>
                  </a:moveTo>
                  <a:lnTo>
                    <a:pt x="181" y="781"/>
                  </a:lnTo>
                  <a:lnTo>
                    <a:pt x="181" y="961"/>
                  </a:lnTo>
                  <a:lnTo>
                    <a:pt x="421" y="961"/>
                  </a:lnTo>
                  <a:lnTo>
                    <a:pt x="181" y="1021"/>
                  </a:lnTo>
                  <a:lnTo>
                    <a:pt x="241" y="1141"/>
                  </a:lnTo>
                  <a:lnTo>
                    <a:pt x="541" y="120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2467650" y="4417400"/>
              <a:ext cx="12050" cy="16550"/>
            </a:xfrm>
            <a:custGeom>
              <a:rect b="b" l="l" r="r" t="t"/>
              <a:pathLst>
                <a:path extrusionOk="0" h="662" w="482">
                  <a:moveTo>
                    <a:pt x="1" y="1"/>
                  </a:moveTo>
                  <a:lnTo>
                    <a:pt x="61" y="361"/>
                  </a:lnTo>
                  <a:lnTo>
                    <a:pt x="61" y="421"/>
                  </a:lnTo>
                  <a:lnTo>
                    <a:pt x="121" y="421"/>
                  </a:lnTo>
                  <a:lnTo>
                    <a:pt x="241" y="481"/>
                  </a:lnTo>
                  <a:lnTo>
                    <a:pt x="61" y="481"/>
                  </a:lnTo>
                  <a:lnTo>
                    <a:pt x="121" y="661"/>
                  </a:lnTo>
                  <a:lnTo>
                    <a:pt x="481" y="601"/>
                  </a:lnTo>
                  <a:lnTo>
                    <a:pt x="61" y="6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2"/>
            <p:cNvSpPr/>
            <p:nvPr/>
          </p:nvSpPr>
          <p:spPr>
            <a:xfrm>
              <a:off x="2436150" y="4421900"/>
              <a:ext cx="3025" cy="4525"/>
            </a:xfrm>
            <a:custGeom>
              <a:rect b="b" l="l" r="r" t="t"/>
              <a:pathLst>
                <a:path extrusionOk="0" h="181" w="121">
                  <a:moveTo>
                    <a:pt x="0" y="1"/>
                  </a:moveTo>
                  <a:lnTo>
                    <a:pt x="60" y="181"/>
                  </a:lnTo>
                  <a:lnTo>
                    <a:pt x="121" y="18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2343100" y="4523950"/>
              <a:ext cx="37550" cy="66050"/>
            </a:xfrm>
            <a:custGeom>
              <a:rect b="b" l="l" r="r" t="t"/>
              <a:pathLst>
                <a:path extrusionOk="0" h="2642" w="1502">
                  <a:moveTo>
                    <a:pt x="1501" y="1"/>
                  </a:moveTo>
                  <a:lnTo>
                    <a:pt x="1201" y="661"/>
                  </a:lnTo>
                  <a:lnTo>
                    <a:pt x="901" y="1141"/>
                  </a:lnTo>
                  <a:lnTo>
                    <a:pt x="601" y="1501"/>
                  </a:lnTo>
                  <a:lnTo>
                    <a:pt x="361" y="1741"/>
                  </a:lnTo>
                  <a:lnTo>
                    <a:pt x="361" y="1741"/>
                  </a:lnTo>
                  <a:lnTo>
                    <a:pt x="481" y="1441"/>
                  </a:lnTo>
                  <a:lnTo>
                    <a:pt x="661" y="1141"/>
                  </a:lnTo>
                  <a:lnTo>
                    <a:pt x="721" y="781"/>
                  </a:lnTo>
                  <a:lnTo>
                    <a:pt x="661" y="961"/>
                  </a:lnTo>
                  <a:lnTo>
                    <a:pt x="361" y="1501"/>
                  </a:lnTo>
                  <a:lnTo>
                    <a:pt x="121" y="1921"/>
                  </a:lnTo>
                  <a:lnTo>
                    <a:pt x="1" y="2042"/>
                  </a:lnTo>
                  <a:lnTo>
                    <a:pt x="481" y="2642"/>
                  </a:lnTo>
                  <a:lnTo>
                    <a:pt x="541" y="2582"/>
                  </a:lnTo>
                  <a:lnTo>
                    <a:pt x="781" y="2042"/>
                  </a:lnTo>
                  <a:lnTo>
                    <a:pt x="1081" y="1441"/>
                  </a:lnTo>
                  <a:lnTo>
                    <a:pt x="1321" y="661"/>
                  </a:lnTo>
                  <a:lnTo>
                    <a:pt x="150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2182550" y="4726550"/>
              <a:ext cx="1525" cy="1525"/>
            </a:xfrm>
            <a:custGeom>
              <a:rect b="b" l="l" r="r" t="t"/>
              <a:pathLst>
                <a:path extrusionOk="0" h="61" w="61">
                  <a:moveTo>
                    <a:pt x="0" y="60"/>
                  </a:moveTo>
                  <a:lnTo>
                    <a:pt x="0" y="60"/>
                  </a:lnTo>
                  <a:lnTo>
                    <a:pt x="60" y="0"/>
                  </a:lnTo>
                  <a:lnTo>
                    <a:pt x="60" y="0"/>
                  </a:lnTo>
                  <a:lnTo>
                    <a:pt x="60"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2331100" y="4487950"/>
              <a:ext cx="21050" cy="85550"/>
            </a:xfrm>
            <a:custGeom>
              <a:rect b="b" l="l" r="r" t="t"/>
              <a:pathLst>
                <a:path extrusionOk="0" h="3422" w="842">
                  <a:moveTo>
                    <a:pt x="661" y="0"/>
                  </a:moveTo>
                  <a:lnTo>
                    <a:pt x="661" y="60"/>
                  </a:lnTo>
                  <a:lnTo>
                    <a:pt x="661" y="720"/>
                  </a:lnTo>
                  <a:lnTo>
                    <a:pt x="661" y="1080"/>
                  </a:lnTo>
                  <a:lnTo>
                    <a:pt x="541" y="1501"/>
                  </a:lnTo>
                  <a:lnTo>
                    <a:pt x="481" y="1861"/>
                  </a:lnTo>
                  <a:lnTo>
                    <a:pt x="241" y="2401"/>
                  </a:lnTo>
                  <a:lnTo>
                    <a:pt x="1" y="2941"/>
                  </a:lnTo>
                  <a:lnTo>
                    <a:pt x="421" y="3421"/>
                  </a:lnTo>
                  <a:lnTo>
                    <a:pt x="481" y="3301"/>
                  </a:lnTo>
                  <a:lnTo>
                    <a:pt x="601" y="2881"/>
                  </a:lnTo>
                  <a:lnTo>
                    <a:pt x="721" y="2281"/>
                  </a:lnTo>
                  <a:lnTo>
                    <a:pt x="781" y="1741"/>
                  </a:lnTo>
                  <a:lnTo>
                    <a:pt x="781" y="1201"/>
                  </a:lnTo>
                  <a:lnTo>
                    <a:pt x="781" y="540"/>
                  </a:lnTo>
                  <a:lnTo>
                    <a:pt x="8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2170525" y="4726550"/>
              <a:ext cx="36050" cy="25525"/>
            </a:xfrm>
            <a:custGeom>
              <a:rect b="b" l="l" r="r" t="t"/>
              <a:pathLst>
                <a:path extrusionOk="0" h="1021" w="1442">
                  <a:moveTo>
                    <a:pt x="721" y="0"/>
                  </a:moveTo>
                  <a:lnTo>
                    <a:pt x="661" y="60"/>
                  </a:lnTo>
                  <a:lnTo>
                    <a:pt x="301" y="360"/>
                  </a:lnTo>
                  <a:lnTo>
                    <a:pt x="301" y="420"/>
                  </a:lnTo>
                  <a:lnTo>
                    <a:pt x="121" y="840"/>
                  </a:lnTo>
                  <a:lnTo>
                    <a:pt x="1" y="1021"/>
                  </a:lnTo>
                  <a:lnTo>
                    <a:pt x="961" y="360"/>
                  </a:lnTo>
                  <a:lnTo>
                    <a:pt x="1442"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1384200" y="4857100"/>
              <a:ext cx="1525" cy="3025"/>
            </a:xfrm>
            <a:custGeom>
              <a:rect b="b" l="l" r="r" t="t"/>
              <a:pathLst>
                <a:path extrusionOk="0" h="121" w="61">
                  <a:moveTo>
                    <a:pt x="60" y="0"/>
                  </a:moveTo>
                  <a:lnTo>
                    <a:pt x="0" y="60"/>
                  </a:lnTo>
                  <a:lnTo>
                    <a:pt x="60" y="120"/>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2184050" y="4737050"/>
              <a:ext cx="19525" cy="19525"/>
            </a:xfrm>
            <a:custGeom>
              <a:rect b="b" l="l" r="r" t="t"/>
              <a:pathLst>
                <a:path extrusionOk="0" h="781" w="781">
                  <a:moveTo>
                    <a:pt x="780" y="0"/>
                  </a:moveTo>
                  <a:lnTo>
                    <a:pt x="600" y="180"/>
                  </a:lnTo>
                  <a:lnTo>
                    <a:pt x="0" y="781"/>
                  </a:lnTo>
                  <a:lnTo>
                    <a:pt x="60" y="781"/>
                  </a:lnTo>
                  <a:lnTo>
                    <a:pt x="480" y="420"/>
                  </a:lnTo>
                  <a:lnTo>
                    <a:pt x="7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2565200" y="4433925"/>
              <a:ext cx="9025" cy="30025"/>
            </a:xfrm>
            <a:custGeom>
              <a:rect b="b" l="l" r="r" t="t"/>
              <a:pathLst>
                <a:path extrusionOk="0" h="1201" w="361">
                  <a:moveTo>
                    <a:pt x="1" y="0"/>
                  </a:moveTo>
                  <a:lnTo>
                    <a:pt x="1" y="480"/>
                  </a:lnTo>
                  <a:lnTo>
                    <a:pt x="1" y="900"/>
                  </a:lnTo>
                  <a:lnTo>
                    <a:pt x="1" y="1081"/>
                  </a:lnTo>
                  <a:lnTo>
                    <a:pt x="301" y="1141"/>
                  </a:lnTo>
                  <a:lnTo>
                    <a:pt x="181" y="1141"/>
                  </a:lnTo>
                  <a:lnTo>
                    <a:pt x="361" y="1201"/>
                  </a:lnTo>
                  <a:lnTo>
                    <a:pt x="361" y="1201"/>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2563700" y="4654500"/>
              <a:ext cx="79550" cy="49550"/>
            </a:xfrm>
            <a:custGeom>
              <a:rect b="b" l="l" r="r" t="t"/>
              <a:pathLst>
                <a:path extrusionOk="0" h="1982" w="3182">
                  <a:moveTo>
                    <a:pt x="3182" y="1"/>
                  </a:moveTo>
                  <a:lnTo>
                    <a:pt x="2882" y="301"/>
                  </a:lnTo>
                  <a:lnTo>
                    <a:pt x="2162" y="841"/>
                  </a:lnTo>
                  <a:lnTo>
                    <a:pt x="1561" y="1261"/>
                  </a:lnTo>
                  <a:lnTo>
                    <a:pt x="841" y="1622"/>
                  </a:lnTo>
                  <a:lnTo>
                    <a:pt x="421" y="1802"/>
                  </a:lnTo>
                  <a:lnTo>
                    <a:pt x="1" y="1982"/>
                  </a:lnTo>
                  <a:lnTo>
                    <a:pt x="1921" y="1982"/>
                  </a:lnTo>
                  <a:lnTo>
                    <a:pt x="2282" y="1502"/>
                  </a:lnTo>
                  <a:lnTo>
                    <a:pt x="2582" y="1021"/>
                  </a:lnTo>
                  <a:lnTo>
                    <a:pt x="3002" y="301"/>
                  </a:lnTo>
                  <a:lnTo>
                    <a:pt x="3182" y="61"/>
                  </a:lnTo>
                  <a:lnTo>
                    <a:pt x="3182"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2629725" y="4693525"/>
              <a:ext cx="10525" cy="10525"/>
            </a:xfrm>
            <a:custGeom>
              <a:rect b="b" l="l" r="r" t="t"/>
              <a:pathLst>
                <a:path extrusionOk="0" h="421" w="421">
                  <a:moveTo>
                    <a:pt x="421" y="1"/>
                  </a:moveTo>
                  <a:lnTo>
                    <a:pt x="1" y="421"/>
                  </a:lnTo>
                  <a:lnTo>
                    <a:pt x="121" y="421"/>
                  </a:lnTo>
                  <a:lnTo>
                    <a:pt x="4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2197550" y="4645500"/>
              <a:ext cx="10525" cy="54050"/>
            </a:xfrm>
            <a:custGeom>
              <a:rect b="b" l="l" r="r" t="t"/>
              <a:pathLst>
                <a:path extrusionOk="0" h="2162" w="421">
                  <a:moveTo>
                    <a:pt x="180" y="1"/>
                  </a:moveTo>
                  <a:lnTo>
                    <a:pt x="120" y="301"/>
                  </a:lnTo>
                  <a:lnTo>
                    <a:pt x="60" y="721"/>
                  </a:lnTo>
                  <a:lnTo>
                    <a:pt x="0" y="1141"/>
                  </a:lnTo>
                  <a:lnTo>
                    <a:pt x="60" y="1561"/>
                  </a:lnTo>
                  <a:lnTo>
                    <a:pt x="180" y="1862"/>
                  </a:lnTo>
                  <a:lnTo>
                    <a:pt x="300" y="2102"/>
                  </a:lnTo>
                  <a:lnTo>
                    <a:pt x="300" y="2162"/>
                  </a:lnTo>
                  <a:lnTo>
                    <a:pt x="421" y="2162"/>
                  </a:lnTo>
                  <a:lnTo>
                    <a:pt x="300" y="1621"/>
                  </a:lnTo>
                  <a:lnTo>
                    <a:pt x="240" y="1201"/>
                  </a:lnTo>
                  <a:lnTo>
                    <a:pt x="240" y="841"/>
                  </a:lnTo>
                  <a:lnTo>
                    <a:pt x="300" y="481"/>
                  </a:lnTo>
                  <a:lnTo>
                    <a:pt x="240" y="121"/>
                  </a:lnTo>
                  <a:lnTo>
                    <a:pt x="18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2382125" y="4300350"/>
              <a:ext cx="6025" cy="4525"/>
            </a:xfrm>
            <a:custGeom>
              <a:rect b="b" l="l" r="r" t="t"/>
              <a:pathLst>
                <a:path extrusionOk="0" h="181" w="241">
                  <a:moveTo>
                    <a:pt x="241" y="1"/>
                  </a:moveTo>
                  <a:lnTo>
                    <a:pt x="1" y="61"/>
                  </a:lnTo>
                  <a:lnTo>
                    <a:pt x="1" y="181"/>
                  </a:lnTo>
                  <a:lnTo>
                    <a:pt x="61" y="121"/>
                  </a:lnTo>
                  <a:lnTo>
                    <a:pt x="121" y="121"/>
                  </a:lnTo>
                  <a:lnTo>
                    <a:pt x="24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2287575" y="4779075"/>
              <a:ext cx="25" cy="1525"/>
            </a:xfrm>
            <a:custGeom>
              <a:rect b="b" l="l" r="r" t="t"/>
              <a:pathLst>
                <a:path extrusionOk="0" h="61" w="1">
                  <a:moveTo>
                    <a:pt x="1" y="0"/>
                  </a:moveTo>
                  <a:lnTo>
                    <a:pt x="1" y="0"/>
                  </a:lnTo>
                  <a:lnTo>
                    <a:pt x="1" y="60"/>
                  </a:lnTo>
                  <a:lnTo>
                    <a:pt x="1" y="60"/>
                  </a:lnTo>
                  <a:lnTo>
                    <a:pt x="1" y="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2295100" y="4779075"/>
              <a:ext cx="4525" cy="13525"/>
            </a:xfrm>
            <a:custGeom>
              <a:rect b="b" l="l" r="r" t="t"/>
              <a:pathLst>
                <a:path extrusionOk="0" h="541" w="181">
                  <a:moveTo>
                    <a:pt x="0" y="0"/>
                  </a:moveTo>
                  <a:lnTo>
                    <a:pt x="60" y="360"/>
                  </a:lnTo>
                  <a:lnTo>
                    <a:pt x="120" y="540"/>
                  </a:lnTo>
                  <a:lnTo>
                    <a:pt x="180" y="240"/>
                  </a:lnTo>
                  <a:lnTo>
                    <a:pt x="180" y="120"/>
                  </a:lnTo>
                  <a:lnTo>
                    <a:pt x="12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2400125" y="4295850"/>
              <a:ext cx="3025" cy="3025"/>
            </a:xfrm>
            <a:custGeom>
              <a:rect b="b" l="l" r="r" t="t"/>
              <a:pathLst>
                <a:path extrusionOk="0" h="121" w="121">
                  <a:moveTo>
                    <a:pt x="121" y="1"/>
                  </a:moveTo>
                  <a:lnTo>
                    <a:pt x="121" y="1"/>
                  </a:lnTo>
                  <a:lnTo>
                    <a:pt x="61" y="61"/>
                  </a:lnTo>
                  <a:lnTo>
                    <a:pt x="61" y="61"/>
                  </a:lnTo>
                  <a:lnTo>
                    <a:pt x="1" y="121"/>
                  </a:lnTo>
                  <a:lnTo>
                    <a:pt x="1" y="121"/>
                  </a:lnTo>
                  <a:lnTo>
                    <a:pt x="121" y="1"/>
                  </a:lnTo>
                  <a:lnTo>
                    <a:pt x="121" y="1"/>
                  </a:lnTo>
                  <a:lnTo>
                    <a:pt x="121" y="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2583200" y="4423400"/>
              <a:ext cx="18050" cy="48050"/>
            </a:xfrm>
            <a:custGeom>
              <a:rect b="b" l="l" r="r" t="t"/>
              <a:pathLst>
                <a:path extrusionOk="0" h="1922" w="722">
                  <a:moveTo>
                    <a:pt x="1" y="1"/>
                  </a:moveTo>
                  <a:lnTo>
                    <a:pt x="121" y="841"/>
                  </a:lnTo>
                  <a:lnTo>
                    <a:pt x="241" y="1742"/>
                  </a:lnTo>
                  <a:lnTo>
                    <a:pt x="661" y="1922"/>
                  </a:lnTo>
                  <a:lnTo>
                    <a:pt x="721" y="1922"/>
                  </a:lnTo>
                  <a:lnTo>
                    <a:pt x="601" y="1442"/>
                  </a:lnTo>
                  <a:lnTo>
                    <a:pt x="421" y="961"/>
                  </a:lnTo>
                  <a:lnTo>
                    <a:pt x="241" y="48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2494675" y="4138300"/>
              <a:ext cx="25" cy="0"/>
            </a:xfrm>
            <a:custGeom>
              <a:rect b="b" l="l" r="r" t="t"/>
              <a:pathLst>
                <a:path extrusionOk="0" h="0" w="1">
                  <a:moveTo>
                    <a:pt x="0" y="0"/>
                  </a:moveTo>
                  <a:lnTo>
                    <a:pt x="0" y="0"/>
                  </a:ln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2247075" y="4348375"/>
              <a:ext cx="1525" cy="4525"/>
            </a:xfrm>
            <a:custGeom>
              <a:rect b="b" l="l" r="r" t="t"/>
              <a:pathLst>
                <a:path extrusionOk="0" h="181" w="61">
                  <a:moveTo>
                    <a:pt x="0" y="1"/>
                  </a:moveTo>
                  <a:lnTo>
                    <a:pt x="0" y="181"/>
                  </a:lnTo>
                  <a:lnTo>
                    <a:pt x="60" y="12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2592225" y="4474425"/>
              <a:ext cx="9025" cy="3025"/>
            </a:xfrm>
            <a:custGeom>
              <a:rect b="b" l="l" r="r" t="t"/>
              <a:pathLst>
                <a:path extrusionOk="0" h="121" w="361">
                  <a:moveTo>
                    <a:pt x="0" y="1"/>
                  </a:moveTo>
                  <a:lnTo>
                    <a:pt x="300" y="61"/>
                  </a:lnTo>
                  <a:lnTo>
                    <a:pt x="360" y="121"/>
                  </a:lnTo>
                  <a:lnTo>
                    <a:pt x="360" y="61"/>
                  </a:lnTo>
                  <a:lnTo>
                    <a:pt x="3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2406125" y="4424900"/>
              <a:ext cx="1525" cy="3025"/>
            </a:xfrm>
            <a:custGeom>
              <a:rect b="b" l="l" r="r" t="t"/>
              <a:pathLst>
                <a:path extrusionOk="0" h="121" w="61">
                  <a:moveTo>
                    <a:pt x="1" y="1"/>
                  </a:moveTo>
                  <a:lnTo>
                    <a:pt x="1" y="121"/>
                  </a:lnTo>
                  <a:lnTo>
                    <a:pt x="6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2299600" y="4429425"/>
              <a:ext cx="25" cy="1525"/>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1382700" y="4860100"/>
              <a:ext cx="25" cy="25"/>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2598225" y="4414400"/>
              <a:ext cx="45025" cy="81075"/>
            </a:xfrm>
            <a:custGeom>
              <a:rect b="b" l="l" r="r" t="t"/>
              <a:pathLst>
                <a:path extrusionOk="0" h="3243" w="1801">
                  <a:moveTo>
                    <a:pt x="0" y="1"/>
                  </a:moveTo>
                  <a:lnTo>
                    <a:pt x="180" y="601"/>
                  </a:lnTo>
                  <a:lnTo>
                    <a:pt x="240" y="1201"/>
                  </a:lnTo>
                  <a:lnTo>
                    <a:pt x="300" y="1862"/>
                  </a:lnTo>
                  <a:lnTo>
                    <a:pt x="300" y="2402"/>
                  </a:lnTo>
                  <a:lnTo>
                    <a:pt x="300" y="2462"/>
                  </a:lnTo>
                  <a:lnTo>
                    <a:pt x="300" y="2522"/>
                  </a:lnTo>
                  <a:lnTo>
                    <a:pt x="841" y="2702"/>
                  </a:lnTo>
                  <a:lnTo>
                    <a:pt x="1201" y="2822"/>
                  </a:lnTo>
                  <a:lnTo>
                    <a:pt x="841" y="2882"/>
                  </a:lnTo>
                  <a:lnTo>
                    <a:pt x="661" y="2882"/>
                  </a:lnTo>
                  <a:lnTo>
                    <a:pt x="1801" y="3242"/>
                  </a:lnTo>
                  <a:lnTo>
                    <a:pt x="1801" y="3242"/>
                  </a:lnTo>
                  <a:lnTo>
                    <a:pt x="1741" y="3062"/>
                  </a:lnTo>
                  <a:lnTo>
                    <a:pt x="1501" y="2342"/>
                  </a:lnTo>
                  <a:lnTo>
                    <a:pt x="1081" y="1561"/>
                  </a:lnTo>
                  <a:lnTo>
                    <a:pt x="600" y="781"/>
                  </a:lnTo>
                  <a:lnTo>
                    <a:pt x="60" y="12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2370125" y="4418900"/>
              <a:ext cx="25" cy="1525"/>
            </a:xfrm>
            <a:custGeom>
              <a:rect b="b" l="l" r="r" t="t"/>
              <a:pathLst>
                <a:path extrusionOk="0" h="61" w="1">
                  <a:moveTo>
                    <a:pt x="0" y="61"/>
                  </a:moveTo>
                  <a:lnTo>
                    <a:pt x="0" y="61"/>
                  </a:lnTo>
                  <a:lnTo>
                    <a:pt x="0" y="1"/>
                  </a:lnTo>
                  <a:lnTo>
                    <a:pt x="0" y="1"/>
                  </a:lnTo>
                  <a:lnTo>
                    <a:pt x="0" y="61"/>
                  </a:lnTo>
                  <a:lnTo>
                    <a:pt x="0" y="61"/>
                  </a:lnTo>
                  <a:lnTo>
                    <a:pt x="0" y="61"/>
                  </a:lnTo>
                  <a:lnTo>
                    <a:pt x="0" y="6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2322100" y="4394900"/>
              <a:ext cx="6025" cy="24025"/>
            </a:xfrm>
            <a:custGeom>
              <a:rect b="b" l="l" r="r" t="t"/>
              <a:pathLst>
                <a:path extrusionOk="0" h="961" w="241">
                  <a:moveTo>
                    <a:pt x="121" y="0"/>
                  </a:moveTo>
                  <a:lnTo>
                    <a:pt x="121" y="361"/>
                  </a:lnTo>
                  <a:lnTo>
                    <a:pt x="61" y="781"/>
                  </a:lnTo>
                  <a:lnTo>
                    <a:pt x="0" y="961"/>
                  </a:lnTo>
                  <a:lnTo>
                    <a:pt x="61" y="901"/>
                  </a:lnTo>
                  <a:lnTo>
                    <a:pt x="61" y="841"/>
                  </a:lnTo>
                  <a:lnTo>
                    <a:pt x="181" y="120"/>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2344600" y="4423400"/>
              <a:ext cx="1525" cy="3025"/>
            </a:xfrm>
            <a:custGeom>
              <a:rect b="b" l="l" r="r" t="t"/>
              <a:pathLst>
                <a:path extrusionOk="0" h="121" w="61">
                  <a:moveTo>
                    <a:pt x="1" y="1"/>
                  </a:moveTo>
                  <a:lnTo>
                    <a:pt x="1" y="121"/>
                  </a:lnTo>
                  <a:lnTo>
                    <a:pt x="6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1190625" y="4908125"/>
              <a:ext cx="54050" cy="16525"/>
            </a:xfrm>
            <a:custGeom>
              <a:rect b="b" l="l" r="r" t="t"/>
              <a:pathLst>
                <a:path extrusionOk="0" h="661" w="2162">
                  <a:moveTo>
                    <a:pt x="1081" y="0"/>
                  </a:moveTo>
                  <a:lnTo>
                    <a:pt x="840" y="60"/>
                  </a:lnTo>
                  <a:lnTo>
                    <a:pt x="1561" y="420"/>
                  </a:lnTo>
                  <a:lnTo>
                    <a:pt x="1801" y="540"/>
                  </a:lnTo>
                  <a:lnTo>
                    <a:pt x="1861" y="600"/>
                  </a:lnTo>
                  <a:lnTo>
                    <a:pt x="1801" y="600"/>
                  </a:lnTo>
                  <a:lnTo>
                    <a:pt x="1501" y="540"/>
                  </a:lnTo>
                  <a:lnTo>
                    <a:pt x="900" y="360"/>
                  </a:lnTo>
                  <a:lnTo>
                    <a:pt x="900" y="360"/>
                  </a:lnTo>
                  <a:lnTo>
                    <a:pt x="1261" y="540"/>
                  </a:lnTo>
                  <a:lnTo>
                    <a:pt x="961" y="480"/>
                  </a:lnTo>
                  <a:lnTo>
                    <a:pt x="540" y="420"/>
                  </a:lnTo>
                  <a:lnTo>
                    <a:pt x="480" y="420"/>
                  </a:lnTo>
                  <a:lnTo>
                    <a:pt x="180" y="480"/>
                  </a:lnTo>
                  <a:lnTo>
                    <a:pt x="0" y="480"/>
                  </a:lnTo>
                  <a:lnTo>
                    <a:pt x="300" y="661"/>
                  </a:lnTo>
                  <a:lnTo>
                    <a:pt x="2161" y="661"/>
                  </a:lnTo>
                  <a:lnTo>
                    <a:pt x="1981" y="540"/>
                  </a:lnTo>
                  <a:lnTo>
                    <a:pt x="1381" y="180"/>
                  </a:lnTo>
                  <a:lnTo>
                    <a:pt x="1441" y="180"/>
                  </a:lnTo>
                  <a:lnTo>
                    <a:pt x="1321" y="120"/>
                  </a:lnTo>
                  <a:lnTo>
                    <a:pt x="1141" y="60"/>
                  </a:lnTo>
                  <a:lnTo>
                    <a:pt x="108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2107500" y="4544950"/>
              <a:ext cx="1525" cy="25"/>
            </a:xfrm>
            <a:custGeom>
              <a:rect b="b" l="l" r="r" t="t"/>
              <a:pathLst>
                <a:path extrusionOk="0" h="1" w="61">
                  <a:moveTo>
                    <a:pt x="61" y="1"/>
                  </a:moveTo>
                  <a:lnTo>
                    <a:pt x="61" y="1"/>
                  </a:lnTo>
                  <a:lnTo>
                    <a:pt x="1" y="1"/>
                  </a:lnTo>
                  <a:lnTo>
                    <a:pt x="1" y="1"/>
                  </a:lnTo>
                  <a:lnTo>
                    <a:pt x="61" y="1"/>
                  </a:lnTo>
                  <a:lnTo>
                    <a:pt x="61" y="1"/>
                  </a:lnTo>
                  <a:lnTo>
                    <a:pt x="61" y="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1526750" y="4702525"/>
              <a:ext cx="25" cy="1525"/>
            </a:xfrm>
            <a:custGeom>
              <a:rect b="b" l="l" r="r" t="t"/>
              <a:pathLst>
                <a:path extrusionOk="0" h="61" w="1">
                  <a:moveTo>
                    <a:pt x="1" y="1"/>
                  </a:moveTo>
                  <a:lnTo>
                    <a:pt x="1" y="1"/>
                  </a:lnTo>
                  <a:lnTo>
                    <a:pt x="1" y="61"/>
                  </a:lnTo>
                  <a:lnTo>
                    <a:pt x="1" y="61"/>
                  </a:lnTo>
                  <a:lnTo>
                    <a:pt x="1" y="61"/>
                  </a:lnTo>
                  <a:lnTo>
                    <a:pt x="1" y="1"/>
                  </a:lnTo>
                  <a:lnTo>
                    <a:pt x="1" y="1"/>
                  </a:lnTo>
                  <a:lnTo>
                    <a:pt x="1" y="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2086500" y="4558475"/>
              <a:ext cx="7525" cy="6025"/>
            </a:xfrm>
            <a:custGeom>
              <a:rect b="b" l="l" r="r" t="t"/>
              <a:pathLst>
                <a:path extrusionOk="0" h="241" w="301">
                  <a:moveTo>
                    <a:pt x="0" y="0"/>
                  </a:moveTo>
                  <a:lnTo>
                    <a:pt x="181" y="240"/>
                  </a:lnTo>
                  <a:lnTo>
                    <a:pt x="301" y="120"/>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1795375" y="4683025"/>
              <a:ext cx="39050" cy="21025"/>
            </a:xfrm>
            <a:custGeom>
              <a:rect b="b" l="l" r="r" t="t"/>
              <a:pathLst>
                <a:path extrusionOk="0" h="841" w="1562">
                  <a:moveTo>
                    <a:pt x="1561" y="0"/>
                  </a:moveTo>
                  <a:lnTo>
                    <a:pt x="661" y="421"/>
                  </a:lnTo>
                  <a:lnTo>
                    <a:pt x="0" y="841"/>
                  </a:lnTo>
                  <a:lnTo>
                    <a:pt x="541" y="841"/>
                  </a:lnTo>
                  <a:lnTo>
                    <a:pt x="901" y="481"/>
                  </a:lnTo>
                  <a:lnTo>
                    <a:pt x="15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1906425" y="4741550"/>
              <a:ext cx="6025" cy="15025"/>
            </a:xfrm>
            <a:custGeom>
              <a:rect b="b" l="l" r="r" t="t"/>
              <a:pathLst>
                <a:path extrusionOk="0" h="601" w="241">
                  <a:moveTo>
                    <a:pt x="60" y="0"/>
                  </a:moveTo>
                  <a:lnTo>
                    <a:pt x="60" y="240"/>
                  </a:lnTo>
                  <a:lnTo>
                    <a:pt x="0" y="601"/>
                  </a:lnTo>
                  <a:lnTo>
                    <a:pt x="240" y="601"/>
                  </a:lnTo>
                  <a:lnTo>
                    <a:pt x="6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2100000" y="4510450"/>
              <a:ext cx="12025" cy="9025"/>
            </a:xfrm>
            <a:custGeom>
              <a:rect b="b" l="l" r="r" t="t"/>
              <a:pathLst>
                <a:path extrusionOk="0" h="361" w="481">
                  <a:moveTo>
                    <a:pt x="121" y="0"/>
                  </a:moveTo>
                  <a:lnTo>
                    <a:pt x="1" y="60"/>
                  </a:lnTo>
                  <a:lnTo>
                    <a:pt x="121" y="120"/>
                  </a:lnTo>
                  <a:lnTo>
                    <a:pt x="481" y="361"/>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2082000" y="4414400"/>
              <a:ext cx="3025" cy="13525"/>
            </a:xfrm>
            <a:custGeom>
              <a:rect b="b" l="l" r="r" t="t"/>
              <a:pathLst>
                <a:path extrusionOk="0" h="541" w="121">
                  <a:moveTo>
                    <a:pt x="60" y="1"/>
                  </a:moveTo>
                  <a:lnTo>
                    <a:pt x="0" y="481"/>
                  </a:lnTo>
                  <a:lnTo>
                    <a:pt x="120" y="54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2048975" y="4740050"/>
              <a:ext cx="3025" cy="7525"/>
            </a:xfrm>
            <a:custGeom>
              <a:rect b="b" l="l" r="r" t="t"/>
              <a:pathLst>
                <a:path extrusionOk="0" h="301" w="121">
                  <a:moveTo>
                    <a:pt x="121" y="0"/>
                  </a:moveTo>
                  <a:lnTo>
                    <a:pt x="1" y="180"/>
                  </a:lnTo>
                  <a:lnTo>
                    <a:pt x="1" y="240"/>
                  </a:lnTo>
                  <a:lnTo>
                    <a:pt x="61" y="300"/>
                  </a:lnTo>
                  <a:lnTo>
                    <a:pt x="61" y="240"/>
                  </a:lnTo>
                  <a:lnTo>
                    <a:pt x="1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2032475" y="4701025"/>
              <a:ext cx="4525" cy="3025"/>
            </a:xfrm>
            <a:custGeom>
              <a:rect b="b" l="l" r="r" t="t"/>
              <a:pathLst>
                <a:path extrusionOk="0" h="121" w="181">
                  <a:moveTo>
                    <a:pt x="1" y="1"/>
                  </a:moveTo>
                  <a:lnTo>
                    <a:pt x="61" y="121"/>
                  </a:lnTo>
                  <a:lnTo>
                    <a:pt x="181" y="12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2064000" y="4588475"/>
              <a:ext cx="7525" cy="9025"/>
            </a:xfrm>
            <a:custGeom>
              <a:rect b="b" l="l" r="r" t="t"/>
              <a:pathLst>
                <a:path extrusionOk="0" h="361" w="301">
                  <a:moveTo>
                    <a:pt x="0" y="1"/>
                  </a:moveTo>
                  <a:lnTo>
                    <a:pt x="240" y="361"/>
                  </a:lnTo>
                  <a:lnTo>
                    <a:pt x="300" y="24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2003975" y="4680025"/>
              <a:ext cx="13525" cy="24025"/>
            </a:xfrm>
            <a:custGeom>
              <a:rect b="b" l="l" r="r" t="t"/>
              <a:pathLst>
                <a:path extrusionOk="0" h="961" w="541">
                  <a:moveTo>
                    <a:pt x="0" y="0"/>
                  </a:moveTo>
                  <a:lnTo>
                    <a:pt x="360" y="961"/>
                  </a:lnTo>
                  <a:lnTo>
                    <a:pt x="540" y="96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2073000" y="4573475"/>
              <a:ext cx="7525" cy="9025"/>
            </a:xfrm>
            <a:custGeom>
              <a:rect b="b" l="l" r="r" t="t"/>
              <a:pathLst>
                <a:path extrusionOk="0" h="361" w="301">
                  <a:moveTo>
                    <a:pt x="0" y="0"/>
                  </a:moveTo>
                  <a:lnTo>
                    <a:pt x="240" y="361"/>
                  </a:lnTo>
                  <a:lnTo>
                    <a:pt x="300" y="241"/>
                  </a:lnTo>
                  <a:lnTo>
                    <a:pt x="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1979950" y="4657500"/>
              <a:ext cx="33050" cy="46550"/>
            </a:xfrm>
            <a:custGeom>
              <a:rect b="b" l="l" r="r" t="t"/>
              <a:pathLst>
                <a:path extrusionOk="0" h="1862" w="1322">
                  <a:moveTo>
                    <a:pt x="1" y="1"/>
                  </a:moveTo>
                  <a:lnTo>
                    <a:pt x="241" y="721"/>
                  </a:lnTo>
                  <a:lnTo>
                    <a:pt x="541" y="1502"/>
                  </a:lnTo>
                  <a:lnTo>
                    <a:pt x="721" y="1862"/>
                  </a:lnTo>
                  <a:lnTo>
                    <a:pt x="1321" y="1862"/>
                  </a:lnTo>
                  <a:lnTo>
                    <a:pt x="1021" y="1442"/>
                  </a:lnTo>
                  <a:lnTo>
                    <a:pt x="421" y="661"/>
                  </a:lnTo>
                  <a:lnTo>
                    <a:pt x="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1958950" y="4660500"/>
              <a:ext cx="27025" cy="43550"/>
            </a:xfrm>
            <a:custGeom>
              <a:rect b="b" l="l" r="r" t="t"/>
              <a:pathLst>
                <a:path extrusionOk="0" h="1742" w="1081">
                  <a:moveTo>
                    <a:pt x="0" y="1"/>
                  </a:moveTo>
                  <a:lnTo>
                    <a:pt x="120" y="541"/>
                  </a:lnTo>
                  <a:lnTo>
                    <a:pt x="300" y="1141"/>
                  </a:lnTo>
                  <a:lnTo>
                    <a:pt x="540" y="1742"/>
                  </a:lnTo>
                  <a:lnTo>
                    <a:pt x="1081" y="1742"/>
                  </a:lnTo>
                  <a:lnTo>
                    <a:pt x="1021" y="1562"/>
                  </a:lnTo>
                  <a:lnTo>
                    <a:pt x="540" y="961"/>
                  </a:lnTo>
                  <a:lnTo>
                    <a:pt x="180" y="36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1516250" y="4702525"/>
              <a:ext cx="3025" cy="1525"/>
            </a:xfrm>
            <a:custGeom>
              <a:rect b="b" l="l" r="r" t="t"/>
              <a:pathLst>
                <a:path extrusionOk="0" h="61" w="121">
                  <a:moveTo>
                    <a:pt x="1" y="1"/>
                  </a:moveTo>
                  <a:lnTo>
                    <a:pt x="61" y="61"/>
                  </a:lnTo>
                  <a:lnTo>
                    <a:pt x="121" y="61"/>
                  </a:lnTo>
                  <a:lnTo>
                    <a:pt x="12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1141100" y="4797075"/>
              <a:ext cx="4525" cy="13525"/>
            </a:xfrm>
            <a:custGeom>
              <a:rect b="b" l="l" r="r" t="t"/>
              <a:pathLst>
                <a:path extrusionOk="0" h="541" w="181">
                  <a:moveTo>
                    <a:pt x="180" y="0"/>
                  </a:moveTo>
                  <a:lnTo>
                    <a:pt x="0" y="541"/>
                  </a:lnTo>
                  <a:lnTo>
                    <a:pt x="180" y="541"/>
                  </a:lnTo>
                  <a:lnTo>
                    <a:pt x="180"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2116500" y="4417400"/>
              <a:ext cx="1525" cy="9025"/>
            </a:xfrm>
            <a:custGeom>
              <a:rect b="b" l="l" r="r" t="t"/>
              <a:pathLst>
                <a:path extrusionOk="0" h="361" w="61">
                  <a:moveTo>
                    <a:pt x="61" y="1"/>
                  </a:moveTo>
                  <a:lnTo>
                    <a:pt x="1" y="361"/>
                  </a:lnTo>
                  <a:lnTo>
                    <a:pt x="61" y="361"/>
                  </a:lnTo>
                  <a:lnTo>
                    <a:pt x="61" y="181"/>
                  </a:lnTo>
                  <a:lnTo>
                    <a:pt x="61"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1156100" y="4803075"/>
              <a:ext cx="3025" cy="7525"/>
            </a:xfrm>
            <a:custGeom>
              <a:rect b="b" l="l" r="r" t="t"/>
              <a:pathLst>
                <a:path extrusionOk="0" h="301" w="121">
                  <a:moveTo>
                    <a:pt x="61" y="0"/>
                  </a:moveTo>
                  <a:lnTo>
                    <a:pt x="1" y="301"/>
                  </a:lnTo>
                  <a:lnTo>
                    <a:pt x="121" y="301"/>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1124575" y="4792575"/>
              <a:ext cx="10550" cy="18025"/>
            </a:xfrm>
            <a:custGeom>
              <a:rect b="b" l="l" r="r" t="t"/>
              <a:pathLst>
                <a:path extrusionOk="0" h="721" w="422">
                  <a:moveTo>
                    <a:pt x="421" y="0"/>
                  </a:moveTo>
                  <a:lnTo>
                    <a:pt x="361" y="60"/>
                  </a:lnTo>
                  <a:lnTo>
                    <a:pt x="1" y="721"/>
                  </a:lnTo>
                  <a:lnTo>
                    <a:pt x="361" y="721"/>
                  </a:lnTo>
                  <a:lnTo>
                    <a:pt x="42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1238625" y="4785075"/>
              <a:ext cx="1525" cy="3025"/>
            </a:xfrm>
            <a:custGeom>
              <a:rect b="b" l="l" r="r" t="t"/>
              <a:pathLst>
                <a:path extrusionOk="0" h="121" w="61">
                  <a:moveTo>
                    <a:pt x="61" y="0"/>
                  </a:moveTo>
                  <a:lnTo>
                    <a:pt x="1" y="120"/>
                  </a:lnTo>
                  <a:lnTo>
                    <a:pt x="61" y="120"/>
                  </a:lnTo>
                  <a:lnTo>
                    <a:pt x="6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1112575" y="4803075"/>
              <a:ext cx="6025" cy="7525"/>
            </a:xfrm>
            <a:custGeom>
              <a:rect b="b" l="l" r="r" t="t"/>
              <a:pathLst>
                <a:path extrusionOk="0" h="301" w="241">
                  <a:moveTo>
                    <a:pt x="241" y="0"/>
                  </a:moveTo>
                  <a:lnTo>
                    <a:pt x="121" y="120"/>
                  </a:lnTo>
                  <a:lnTo>
                    <a:pt x="1" y="301"/>
                  </a:lnTo>
                  <a:lnTo>
                    <a:pt x="121" y="301"/>
                  </a:lnTo>
                  <a:lnTo>
                    <a:pt x="24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1490750" y="4704025"/>
              <a:ext cx="1525" cy="25"/>
            </a:xfrm>
            <a:custGeom>
              <a:rect b="b" l="l" r="r" t="t"/>
              <a:pathLst>
                <a:path extrusionOk="0" h="1" w="61">
                  <a:moveTo>
                    <a:pt x="0" y="1"/>
                  </a:moveTo>
                  <a:lnTo>
                    <a:pt x="60" y="1"/>
                  </a:lnTo>
                  <a:lnTo>
                    <a:pt x="60" y="1"/>
                  </a:lnTo>
                  <a:lnTo>
                    <a:pt x="60" y="1"/>
                  </a:lnTo>
                  <a:lnTo>
                    <a:pt x="60"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1259650" y="4785075"/>
              <a:ext cx="25" cy="1525"/>
            </a:xfrm>
            <a:custGeom>
              <a:rect b="b" l="l" r="r" t="t"/>
              <a:pathLst>
                <a:path extrusionOk="0" h="61" w="1">
                  <a:moveTo>
                    <a:pt x="0" y="60"/>
                  </a:moveTo>
                  <a:lnTo>
                    <a:pt x="0" y="60"/>
                  </a:lnTo>
                  <a:lnTo>
                    <a:pt x="0" y="60"/>
                  </a:lnTo>
                  <a:lnTo>
                    <a:pt x="0" y="60"/>
                  </a:lnTo>
                  <a:lnTo>
                    <a:pt x="0" y="0"/>
                  </a:lnTo>
                  <a:lnTo>
                    <a:pt x="0" y="0"/>
                  </a:lnTo>
                  <a:lnTo>
                    <a:pt x="0" y="60"/>
                  </a:lnTo>
                  <a:lnTo>
                    <a:pt x="0" y="6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1504250" y="4702525"/>
              <a:ext cx="1525" cy="1525"/>
            </a:xfrm>
            <a:custGeom>
              <a:rect b="b" l="l" r="r" t="t"/>
              <a:pathLst>
                <a:path extrusionOk="0" h="61" w="61">
                  <a:moveTo>
                    <a:pt x="0" y="1"/>
                  </a:moveTo>
                  <a:lnTo>
                    <a:pt x="0" y="61"/>
                  </a:lnTo>
                  <a:lnTo>
                    <a:pt x="60" y="61"/>
                  </a:lnTo>
                  <a:lnTo>
                    <a:pt x="6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2106000" y="4397900"/>
              <a:ext cx="7525" cy="28525"/>
            </a:xfrm>
            <a:custGeom>
              <a:rect b="b" l="l" r="r" t="t"/>
              <a:pathLst>
                <a:path extrusionOk="0" h="1141" w="301">
                  <a:moveTo>
                    <a:pt x="301" y="0"/>
                  </a:moveTo>
                  <a:lnTo>
                    <a:pt x="181" y="481"/>
                  </a:lnTo>
                  <a:lnTo>
                    <a:pt x="1" y="1081"/>
                  </a:lnTo>
                  <a:lnTo>
                    <a:pt x="1" y="1141"/>
                  </a:lnTo>
                  <a:lnTo>
                    <a:pt x="241" y="1141"/>
                  </a:lnTo>
                  <a:lnTo>
                    <a:pt x="241" y="541"/>
                  </a:lnTo>
                  <a:lnTo>
                    <a:pt x="30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2057975" y="4608000"/>
              <a:ext cx="4550" cy="6025"/>
            </a:xfrm>
            <a:custGeom>
              <a:rect b="b" l="l" r="r" t="t"/>
              <a:pathLst>
                <a:path extrusionOk="0" h="241" w="182">
                  <a:moveTo>
                    <a:pt x="1" y="0"/>
                  </a:moveTo>
                  <a:lnTo>
                    <a:pt x="121" y="240"/>
                  </a:lnTo>
                  <a:lnTo>
                    <a:pt x="181" y="120"/>
                  </a:lnTo>
                  <a:lnTo>
                    <a:pt x="1" y="0"/>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1252150" y="4701025"/>
              <a:ext cx="1525" cy="1525"/>
            </a:xfrm>
            <a:custGeom>
              <a:rect b="b" l="l" r="r" t="t"/>
              <a:pathLst>
                <a:path extrusionOk="0" h="61" w="61">
                  <a:moveTo>
                    <a:pt x="0" y="1"/>
                  </a:moveTo>
                  <a:lnTo>
                    <a:pt x="0" y="1"/>
                  </a:lnTo>
                  <a:lnTo>
                    <a:pt x="0" y="1"/>
                  </a:lnTo>
                  <a:lnTo>
                    <a:pt x="0" y="1"/>
                  </a:lnTo>
                  <a:lnTo>
                    <a:pt x="60" y="61"/>
                  </a:lnTo>
                  <a:lnTo>
                    <a:pt x="60" y="61"/>
                  </a:lnTo>
                  <a:lnTo>
                    <a:pt x="0" y="1"/>
                  </a:lnTo>
                  <a:lnTo>
                    <a:pt x="0" y="1"/>
                  </a:lnTo>
                  <a:lnTo>
                    <a:pt x="0" y="1"/>
                  </a:lnTo>
                  <a:lnTo>
                    <a:pt x="0" y="1"/>
                  </a:lnTo>
                  <a:close/>
                </a:path>
              </a:pathLst>
            </a:custGeom>
            <a:solidFill>
              <a:srgbClr val="F2A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1315175" y="4186300"/>
              <a:ext cx="381175" cy="381200"/>
            </a:xfrm>
            <a:custGeom>
              <a:rect b="b" l="l" r="r" t="t"/>
              <a:pathLst>
                <a:path extrusionOk="0" h="15248" w="15247">
                  <a:moveTo>
                    <a:pt x="7623" y="1"/>
                  </a:moveTo>
                  <a:lnTo>
                    <a:pt x="6843" y="61"/>
                  </a:lnTo>
                  <a:lnTo>
                    <a:pt x="6123" y="121"/>
                  </a:lnTo>
                  <a:lnTo>
                    <a:pt x="5463" y="301"/>
                  </a:lnTo>
                  <a:lnTo>
                    <a:pt x="4802" y="541"/>
                  </a:lnTo>
                  <a:lnTo>
                    <a:pt x="4142" y="841"/>
                  </a:lnTo>
                  <a:lnTo>
                    <a:pt x="3542" y="1201"/>
                  </a:lnTo>
                  <a:lnTo>
                    <a:pt x="2941" y="1622"/>
                  </a:lnTo>
                  <a:lnTo>
                    <a:pt x="2401" y="2042"/>
                  </a:lnTo>
                  <a:lnTo>
                    <a:pt x="1921" y="2582"/>
                  </a:lnTo>
                  <a:lnTo>
                    <a:pt x="1441" y="3122"/>
                  </a:lnTo>
                  <a:lnTo>
                    <a:pt x="1081" y="3722"/>
                  </a:lnTo>
                  <a:lnTo>
                    <a:pt x="721" y="4323"/>
                  </a:lnTo>
                  <a:lnTo>
                    <a:pt x="420" y="5103"/>
                  </a:lnTo>
                  <a:lnTo>
                    <a:pt x="180" y="5943"/>
                  </a:lnTo>
                  <a:lnTo>
                    <a:pt x="0" y="6784"/>
                  </a:lnTo>
                  <a:lnTo>
                    <a:pt x="0" y="7624"/>
                  </a:lnTo>
                  <a:lnTo>
                    <a:pt x="0" y="8404"/>
                  </a:lnTo>
                  <a:lnTo>
                    <a:pt x="120" y="9185"/>
                  </a:lnTo>
                  <a:lnTo>
                    <a:pt x="300" y="9905"/>
                  </a:lnTo>
                  <a:lnTo>
                    <a:pt x="600" y="10565"/>
                  </a:lnTo>
                  <a:lnTo>
                    <a:pt x="901" y="11286"/>
                  </a:lnTo>
                  <a:lnTo>
                    <a:pt x="1261" y="11886"/>
                  </a:lnTo>
                  <a:lnTo>
                    <a:pt x="1741" y="12486"/>
                  </a:lnTo>
                  <a:lnTo>
                    <a:pt x="2221" y="13026"/>
                  </a:lnTo>
                  <a:lnTo>
                    <a:pt x="2761" y="13507"/>
                  </a:lnTo>
                  <a:lnTo>
                    <a:pt x="3362" y="13927"/>
                  </a:lnTo>
                  <a:lnTo>
                    <a:pt x="3962" y="14347"/>
                  </a:lnTo>
                  <a:lnTo>
                    <a:pt x="4622" y="14647"/>
                  </a:lnTo>
                  <a:lnTo>
                    <a:pt x="5343" y="14887"/>
                  </a:lnTo>
                  <a:lnTo>
                    <a:pt x="6063" y="15067"/>
                  </a:lnTo>
                  <a:lnTo>
                    <a:pt x="6843" y="15187"/>
                  </a:lnTo>
                  <a:lnTo>
                    <a:pt x="7623" y="15247"/>
                  </a:lnTo>
                  <a:lnTo>
                    <a:pt x="8404" y="15187"/>
                  </a:lnTo>
                  <a:lnTo>
                    <a:pt x="9124" y="15067"/>
                  </a:lnTo>
                  <a:lnTo>
                    <a:pt x="9844" y="14887"/>
                  </a:lnTo>
                  <a:lnTo>
                    <a:pt x="10565" y="14647"/>
                  </a:lnTo>
                  <a:lnTo>
                    <a:pt x="11225" y="14347"/>
                  </a:lnTo>
                  <a:lnTo>
                    <a:pt x="11885" y="13927"/>
                  </a:lnTo>
                  <a:lnTo>
                    <a:pt x="12426" y="13507"/>
                  </a:lnTo>
                  <a:lnTo>
                    <a:pt x="12966" y="13026"/>
                  </a:lnTo>
                  <a:lnTo>
                    <a:pt x="13506" y="12486"/>
                  </a:lnTo>
                  <a:lnTo>
                    <a:pt x="13926" y="11886"/>
                  </a:lnTo>
                  <a:lnTo>
                    <a:pt x="14286" y="11286"/>
                  </a:lnTo>
                  <a:lnTo>
                    <a:pt x="14647" y="10565"/>
                  </a:lnTo>
                  <a:lnTo>
                    <a:pt x="14887" y="9905"/>
                  </a:lnTo>
                  <a:lnTo>
                    <a:pt x="15067" y="9185"/>
                  </a:lnTo>
                  <a:lnTo>
                    <a:pt x="15187" y="8404"/>
                  </a:lnTo>
                  <a:lnTo>
                    <a:pt x="15247" y="7624"/>
                  </a:lnTo>
                  <a:lnTo>
                    <a:pt x="15187" y="6844"/>
                  </a:lnTo>
                  <a:lnTo>
                    <a:pt x="15067" y="6063"/>
                  </a:lnTo>
                  <a:lnTo>
                    <a:pt x="14887" y="5343"/>
                  </a:lnTo>
                  <a:lnTo>
                    <a:pt x="14647" y="4683"/>
                  </a:lnTo>
                  <a:lnTo>
                    <a:pt x="14286" y="3963"/>
                  </a:lnTo>
                  <a:lnTo>
                    <a:pt x="13926" y="3362"/>
                  </a:lnTo>
                  <a:lnTo>
                    <a:pt x="13506" y="2762"/>
                  </a:lnTo>
                  <a:lnTo>
                    <a:pt x="12966" y="2222"/>
                  </a:lnTo>
                  <a:lnTo>
                    <a:pt x="12426" y="1742"/>
                  </a:lnTo>
                  <a:lnTo>
                    <a:pt x="11885" y="1321"/>
                  </a:lnTo>
                  <a:lnTo>
                    <a:pt x="11225" y="901"/>
                  </a:lnTo>
                  <a:lnTo>
                    <a:pt x="10565" y="601"/>
                  </a:lnTo>
                  <a:lnTo>
                    <a:pt x="9844" y="361"/>
                  </a:lnTo>
                  <a:lnTo>
                    <a:pt x="9124" y="181"/>
                  </a:lnTo>
                  <a:lnTo>
                    <a:pt x="8404" y="61"/>
                  </a:lnTo>
                  <a:lnTo>
                    <a:pt x="7623" y="1"/>
                  </a:lnTo>
                  <a:close/>
                </a:path>
              </a:pathLst>
            </a:custGeom>
            <a:solidFill>
              <a:srgbClr val="FFE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994025" y="4069250"/>
              <a:ext cx="1886350" cy="1406125"/>
            </a:xfrm>
            <a:custGeom>
              <a:rect b="b" l="l" r="r" t="t"/>
              <a:pathLst>
                <a:path extrusionOk="0" h="56245" w="75454">
                  <a:moveTo>
                    <a:pt x="60867" y="2342"/>
                  </a:moveTo>
                  <a:lnTo>
                    <a:pt x="60807" y="2402"/>
                  </a:lnTo>
                  <a:lnTo>
                    <a:pt x="60807" y="2462"/>
                  </a:lnTo>
                  <a:lnTo>
                    <a:pt x="60687" y="2462"/>
                  </a:lnTo>
                  <a:lnTo>
                    <a:pt x="60867" y="2342"/>
                  </a:lnTo>
                  <a:close/>
                  <a:moveTo>
                    <a:pt x="60327" y="2342"/>
                  </a:moveTo>
                  <a:lnTo>
                    <a:pt x="60267" y="2642"/>
                  </a:lnTo>
                  <a:lnTo>
                    <a:pt x="60026" y="2762"/>
                  </a:lnTo>
                  <a:lnTo>
                    <a:pt x="60026" y="2762"/>
                  </a:lnTo>
                  <a:lnTo>
                    <a:pt x="60327" y="2342"/>
                  </a:lnTo>
                  <a:close/>
                  <a:moveTo>
                    <a:pt x="59726" y="2522"/>
                  </a:moveTo>
                  <a:lnTo>
                    <a:pt x="59726" y="2642"/>
                  </a:lnTo>
                  <a:lnTo>
                    <a:pt x="59666" y="2762"/>
                  </a:lnTo>
                  <a:lnTo>
                    <a:pt x="59666" y="2942"/>
                  </a:lnTo>
                  <a:lnTo>
                    <a:pt x="59306" y="3062"/>
                  </a:lnTo>
                  <a:lnTo>
                    <a:pt x="59666" y="2642"/>
                  </a:lnTo>
                  <a:lnTo>
                    <a:pt x="59666" y="2582"/>
                  </a:lnTo>
                  <a:lnTo>
                    <a:pt x="59726" y="2522"/>
                  </a:lnTo>
                  <a:close/>
                  <a:moveTo>
                    <a:pt x="59066" y="2762"/>
                  </a:moveTo>
                  <a:lnTo>
                    <a:pt x="58886" y="3182"/>
                  </a:lnTo>
                  <a:lnTo>
                    <a:pt x="58826" y="3302"/>
                  </a:lnTo>
                  <a:lnTo>
                    <a:pt x="58226" y="3602"/>
                  </a:lnTo>
                  <a:lnTo>
                    <a:pt x="58526" y="3302"/>
                  </a:lnTo>
                  <a:lnTo>
                    <a:pt x="59066" y="2762"/>
                  </a:lnTo>
                  <a:close/>
                  <a:moveTo>
                    <a:pt x="57565" y="3903"/>
                  </a:moveTo>
                  <a:lnTo>
                    <a:pt x="57505" y="4023"/>
                  </a:lnTo>
                  <a:lnTo>
                    <a:pt x="57445" y="4083"/>
                  </a:lnTo>
                  <a:lnTo>
                    <a:pt x="57445" y="4083"/>
                  </a:lnTo>
                  <a:lnTo>
                    <a:pt x="57505" y="3963"/>
                  </a:lnTo>
                  <a:lnTo>
                    <a:pt x="57565" y="3903"/>
                  </a:lnTo>
                  <a:close/>
                  <a:moveTo>
                    <a:pt x="59486" y="3963"/>
                  </a:moveTo>
                  <a:lnTo>
                    <a:pt x="59666" y="4023"/>
                  </a:lnTo>
                  <a:lnTo>
                    <a:pt x="59426" y="4083"/>
                  </a:lnTo>
                  <a:lnTo>
                    <a:pt x="59306" y="4083"/>
                  </a:lnTo>
                  <a:lnTo>
                    <a:pt x="59486" y="3963"/>
                  </a:lnTo>
                  <a:close/>
                  <a:moveTo>
                    <a:pt x="57145" y="3182"/>
                  </a:moveTo>
                  <a:lnTo>
                    <a:pt x="56725" y="3662"/>
                  </a:lnTo>
                  <a:lnTo>
                    <a:pt x="56545" y="4023"/>
                  </a:lnTo>
                  <a:lnTo>
                    <a:pt x="56485" y="4023"/>
                  </a:lnTo>
                  <a:lnTo>
                    <a:pt x="56365" y="4143"/>
                  </a:lnTo>
                  <a:lnTo>
                    <a:pt x="56065" y="4383"/>
                  </a:lnTo>
                  <a:lnTo>
                    <a:pt x="56485" y="3842"/>
                  </a:lnTo>
                  <a:lnTo>
                    <a:pt x="56785" y="3482"/>
                  </a:lnTo>
                  <a:lnTo>
                    <a:pt x="57085" y="3242"/>
                  </a:lnTo>
                  <a:lnTo>
                    <a:pt x="57145" y="3182"/>
                  </a:lnTo>
                  <a:close/>
                  <a:moveTo>
                    <a:pt x="56845" y="4323"/>
                  </a:moveTo>
                  <a:lnTo>
                    <a:pt x="56785" y="4443"/>
                  </a:lnTo>
                  <a:lnTo>
                    <a:pt x="56725" y="4503"/>
                  </a:lnTo>
                  <a:lnTo>
                    <a:pt x="56725" y="4503"/>
                  </a:lnTo>
                  <a:lnTo>
                    <a:pt x="56845" y="4323"/>
                  </a:lnTo>
                  <a:close/>
                  <a:moveTo>
                    <a:pt x="54924" y="5703"/>
                  </a:moveTo>
                  <a:lnTo>
                    <a:pt x="54924" y="5823"/>
                  </a:lnTo>
                  <a:lnTo>
                    <a:pt x="54804" y="5883"/>
                  </a:lnTo>
                  <a:lnTo>
                    <a:pt x="54864" y="5763"/>
                  </a:lnTo>
                  <a:lnTo>
                    <a:pt x="54924" y="5703"/>
                  </a:lnTo>
                  <a:close/>
                  <a:moveTo>
                    <a:pt x="54084" y="5763"/>
                  </a:moveTo>
                  <a:lnTo>
                    <a:pt x="54024" y="6244"/>
                  </a:lnTo>
                  <a:lnTo>
                    <a:pt x="53844" y="6424"/>
                  </a:lnTo>
                  <a:lnTo>
                    <a:pt x="53964" y="6063"/>
                  </a:lnTo>
                  <a:lnTo>
                    <a:pt x="54024" y="5823"/>
                  </a:lnTo>
                  <a:lnTo>
                    <a:pt x="54084" y="5763"/>
                  </a:lnTo>
                  <a:close/>
                  <a:moveTo>
                    <a:pt x="53424" y="6484"/>
                  </a:moveTo>
                  <a:lnTo>
                    <a:pt x="53424" y="6784"/>
                  </a:lnTo>
                  <a:lnTo>
                    <a:pt x="53424" y="6844"/>
                  </a:lnTo>
                  <a:lnTo>
                    <a:pt x="53304" y="6964"/>
                  </a:lnTo>
                  <a:lnTo>
                    <a:pt x="53244" y="7024"/>
                  </a:lnTo>
                  <a:lnTo>
                    <a:pt x="53244" y="6904"/>
                  </a:lnTo>
                  <a:lnTo>
                    <a:pt x="53304" y="6664"/>
                  </a:lnTo>
                  <a:lnTo>
                    <a:pt x="53424" y="6484"/>
                  </a:lnTo>
                  <a:close/>
                  <a:moveTo>
                    <a:pt x="52823" y="7384"/>
                  </a:moveTo>
                  <a:lnTo>
                    <a:pt x="52883" y="7564"/>
                  </a:lnTo>
                  <a:lnTo>
                    <a:pt x="52823" y="7684"/>
                  </a:lnTo>
                  <a:lnTo>
                    <a:pt x="52583" y="7924"/>
                  </a:lnTo>
                  <a:lnTo>
                    <a:pt x="52583" y="7924"/>
                  </a:lnTo>
                  <a:lnTo>
                    <a:pt x="52823" y="7384"/>
                  </a:lnTo>
                  <a:close/>
                  <a:moveTo>
                    <a:pt x="52043" y="7564"/>
                  </a:moveTo>
                  <a:lnTo>
                    <a:pt x="52043" y="8044"/>
                  </a:lnTo>
                  <a:lnTo>
                    <a:pt x="51923" y="8344"/>
                  </a:lnTo>
                  <a:lnTo>
                    <a:pt x="51863" y="7924"/>
                  </a:lnTo>
                  <a:lnTo>
                    <a:pt x="51923" y="7804"/>
                  </a:lnTo>
                  <a:lnTo>
                    <a:pt x="52043" y="7564"/>
                  </a:lnTo>
                  <a:close/>
                  <a:moveTo>
                    <a:pt x="42979" y="8885"/>
                  </a:moveTo>
                  <a:lnTo>
                    <a:pt x="43219" y="9005"/>
                  </a:lnTo>
                  <a:lnTo>
                    <a:pt x="43339" y="9065"/>
                  </a:lnTo>
                  <a:lnTo>
                    <a:pt x="43279" y="9065"/>
                  </a:lnTo>
                  <a:lnTo>
                    <a:pt x="42979" y="8885"/>
                  </a:lnTo>
                  <a:close/>
                  <a:moveTo>
                    <a:pt x="51683" y="7324"/>
                  </a:moveTo>
                  <a:lnTo>
                    <a:pt x="51623" y="7504"/>
                  </a:lnTo>
                  <a:lnTo>
                    <a:pt x="51563" y="7924"/>
                  </a:lnTo>
                  <a:lnTo>
                    <a:pt x="51503" y="8044"/>
                  </a:lnTo>
                  <a:lnTo>
                    <a:pt x="51323" y="8524"/>
                  </a:lnTo>
                  <a:lnTo>
                    <a:pt x="51263" y="8825"/>
                  </a:lnTo>
                  <a:lnTo>
                    <a:pt x="51203" y="9065"/>
                  </a:lnTo>
                  <a:lnTo>
                    <a:pt x="51203" y="9125"/>
                  </a:lnTo>
                  <a:lnTo>
                    <a:pt x="51143" y="9185"/>
                  </a:lnTo>
                  <a:lnTo>
                    <a:pt x="51143" y="8945"/>
                  </a:lnTo>
                  <a:lnTo>
                    <a:pt x="51263" y="8464"/>
                  </a:lnTo>
                  <a:lnTo>
                    <a:pt x="51383" y="7924"/>
                  </a:lnTo>
                  <a:lnTo>
                    <a:pt x="51683" y="7324"/>
                  </a:lnTo>
                  <a:close/>
                  <a:moveTo>
                    <a:pt x="55044" y="9125"/>
                  </a:moveTo>
                  <a:lnTo>
                    <a:pt x="54984" y="9185"/>
                  </a:lnTo>
                  <a:lnTo>
                    <a:pt x="55016" y="9181"/>
                  </a:lnTo>
                  <a:lnTo>
                    <a:pt x="55016" y="9181"/>
                  </a:lnTo>
                  <a:lnTo>
                    <a:pt x="55044" y="9125"/>
                  </a:lnTo>
                  <a:close/>
                  <a:moveTo>
                    <a:pt x="55765" y="9245"/>
                  </a:moveTo>
                  <a:lnTo>
                    <a:pt x="55645" y="9365"/>
                  </a:lnTo>
                  <a:lnTo>
                    <a:pt x="55585" y="9365"/>
                  </a:lnTo>
                  <a:lnTo>
                    <a:pt x="55525" y="9425"/>
                  </a:lnTo>
                  <a:lnTo>
                    <a:pt x="55525" y="9305"/>
                  </a:lnTo>
                  <a:lnTo>
                    <a:pt x="55765" y="9245"/>
                  </a:lnTo>
                  <a:close/>
                  <a:moveTo>
                    <a:pt x="66749" y="9365"/>
                  </a:moveTo>
                  <a:lnTo>
                    <a:pt x="66689" y="9425"/>
                  </a:lnTo>
                  <a:lnTo>
                    <a:pt x="66809" y="9365"/>
                  </a:lnTo>
                  <a:close/>
                  <a:moveTo>
                    <a:pt x="55224" y="9425"/>
                  </a:moveTo>
                  <a:lnTo>
                    <a:pt x="55104" y="9545"/>
                  </a:lnTo>
                  <a:lnTo>
                    <a:pt x="54781" y="9591"/>
                  </a:lnTo>
                  <a:lnTo>
                    <a:pt x="54781" y="9591"/>
                  </a:lnTo>
                  <a:lnTo>
                    <a:pt x="55224" y="9425"/>
                  </a:lnTo>
                  <a:close/>
                  <a:moveTo>
                    <a:pt x="57265" y="8404"/>
                  </a:moveTo>
                  <a:lnTo>
                    <a:pt x="56572" y="8885"/>
                  </a:lnTo>
                  <a:lnTo>
                    <a:pt x="56545" y="8885"/>
                  </a:lnTo>
                  <a:lnTo>
                    <a:pt x="56245" y="9005"/>
                  </a:lnTo>
                  <a:lnTo>
                    <a:pt x="56185" y="9005"/>
                  </a:lnTo>
                  <a:lnTo>
                    <a:pt x="55645" y="9065"/>
                  </a:lnTo>
                  <a:lnTo>
                    <a:pt x="55645" y="9005"/>
                  </a:lnTo>
                  <a:lnTo>
                    <a:pt x="55585" y="9125"/>
                  </a:lnTo>
                  <a:lnTo>
                    <a:pt x="55464" y="9125"/>
                  </a:lnTo>
                  <a:lnTo>
                    <a:pt x="55016" y="9181"/>
                  </a:lnTo>
                  <a:lnTo>
                    <a:pt x="55016" y="9181"/>
                  </a:lnTo>
                  <a:lnTo>
                    <a:pt x="54984" y="9245"/>
                  </a:lnTo>
                  <a:lnTo>
                    <a:pt x="53664" y="9485"/>
                  </a:lnTo>
                  <a:lnTo>
                    <a:pt x="53364" y="9605"/>
                  </a:lnTo>
                  <a:lnTo>
                    <a:pt x="53484" y="9485"/>
                  </a:lnTo>
                  <a:lnTo>
                    <a:pt x="54084" y="9245"/>
                  </a:lnTo>
                  <a:lnTo>
                    <a:pt x="54744" y="8945"/>
                  </a:lnTo>
                  <a:lnTo>
                    <a:pt x="55284" y="8765"/>
                  </a:lnTo>
                  <a:lnTo>
                    <a:pt x="55885" y="8645"/>
                  </a:lnTo>
                  <a:lnTo>
                    <a:pt x="56485" y="8464"/>
                  </a:lnTo>
                  <a:lnTo>
                    <a:pt x="57025" y="8404"/>
                  </a:lnTo>
                  <a:close/>
                  <a:moveTo>
                    <a:pt x="51263" y="9185"/>
                  </a:moveTo>
                  <a:lnTo>
                    <a:pt x="51323" y="9485"/>
                  </a:lnTo>
                  <a:lnTo>
                    <a:pt x="51083" y="9785"/>
                  </a:lnTo>
                  <a:lnTo>
                    <a:pt x="51083" y="9605"/>
                  </a:lnTo>
                  <a:lnTo>
                    <a:pt x="51083" y="9365"/>
                  </a:lnTo>
                  <a:lnTo>
                    <a:pt x="51263" y="9185"/>
                  </a:lnTo>
                  <a:close/>
                  <a:moveTo>
                    <a:pt x="50362" y="10565"/>
                  </a:moveTo>
                  <a:lnTo>
                    <a:pt x="50482" y="10805"/>
                  </a:lnTo>
                  <a:lnTo>
                    <a:pt x="50362" y="10986"/>
                  </a:lnTo>
                  <a:lnTo>
                    <a:pt x="50362" y="10625"/>
                  </a:lnTo>
                  <a:lnTo>
                    <a:pt x="50362" y="10565"/>
                  </a:lnTo>
                  <a:close/>
                  <a:moveTo>
                    <a:pt x="40998" y="10986"/>
                  </a:moveTo>
                  <a:lnTo>
                    <a:pt x="40818" y="11286"/>
                  </a:lnTo>
                  <a:lnTo>
                    <a:pt x="40818" y="11286"/>
                  </a:lnTo>
                  <a:lnTo>
                    <a:pt x="40878" y="10986"/>
                  </a:lnTo>
                  <a:close/>
                  <a:moveTo>
                    <a:pt x="39618" y="11166"/>
                  </a:moveTo>
                  <a:lnTo>
                    <a:pt x="39618" y="11286"/>
                  </a:lnTo>
                  <a:lnTo>
                    <a:pt x="39558" y="11166"/>
                  </a:lnTo>
                  <a:close/>
                  <a:moveTo>
                    <a:pt x="50122" y="11166"/>
                  </a:moveTo>
                  <a:lnTo>
                    <a:pt x="50182" y="11286"/>
                  </a:lnTo>
                  <a:lnTo>
                    <a:pt x="50122" y="11346"/>
                  </a:lnTo>
                  <a:lnTo>
                    <a:pt x="50122" y="11166"/>
                  </a:lnTo>
                  <a:close/>
                  <a:moveTo>
                    <a:pt x="40218" y="11046"/>
                  </a:moveTo>
                  <a:lnTo>
                    <a:pt x="40158" y="11166"/>
                  </a:lnTo>
                  <a:lnTo>
                    <a:pt x="40158" y="11646"/>
                  </a:lnTo>
                  <a:lnTo>
                    <a:pt x="40038" y="11166"/>
                  </a:lnTo>
                  <a:lnTo>
                    <a:pt x="40038" y="11106"/>
                  </a:lnTo>
                  <a:lnTo>
                    <a:pt x="40218" y="11046"/>
                  </a:lnTo>
                  <a:close/>
                  <a:moveTo>
                    <a:pt x="45620" y="12306"/>
                  </a:moveTo>
                  <a:lnTo>
                    <a:pt x="45680" y="12366"/>
                  </a:lnTo>
                  <a:lnTo>
                    <a:pt x="45620" y="12426"/>
                  </a:lnTo>
                  <a:lnTo>
                    <a:pt x="45620" y="12306"/>
                  </a:lnTo>
                  <a:close/>
                  <a:moveTo>
                    <a:pt x="37757" y="11946"/>
                  </a:moveTo>
                  <a:lnTo>
                    <a:pt x="37877" y="12066"/>
                  </a:lnTo>
                  <a:lnTo>
                    <a:pt x="38057" y="12486"/>
                  </a:lnTo>
                  <a:lnTo>
                    <a:pt x="37877" y="12126"/>
                  </a:lnTo>
                  <a:lnTo>
                    <a:pt x="37757" y="11946"/>
                  </a:lnTo>
                  <a:close/>
                  <a:moveTo>
                    <a:pt x="39017" y="12486"/>
                  </a:moveTo>
                  <a:lnTo>
                    <a:pt x="39198" y="12666"/>
                  </a:lnTo>
                  <a:lnTo>
                    <a:pt x="39438" y="13086"/>
                  </a:lnTo>
                  <a:lnTo>
                    <a:pt x="39137" y="12666"/>
                  </a:lnTo>
                  <a:lnTo>
                    <a:pt x="39017" y="12486"/>
                  </a:lnTo>
                  <a:close/>
                  <a:moveTo>
                    <a:pt x="39738" y="11766"/>
                  </a:moveTo>
                  <a:lnTo>
                    <a:pt x="40098" y="12546"/>
                  </a:lnTo>
                  <a:lnTo>
                    <a:pt x="40338" y="12966"/>
                  </a:lnTo>
                  <a:lnTo>
                    <a:pt x="40398" y="13267"/>
                  </a:lnTo>
                  <a:lnTo>
                    <a:pt x="40098" y="12906"/>
                  </a:lnTo>
                  <a:lnTo>
                    <a:pt x="39858" y="12246"/>
                  </a:lnTo>
                  <a:lnTo>
                    <a:pt x="39738" y="11766"/>
                  </a:lnTo>
                  <a:close/>
                  <a:moveTo>
                    <a:pt x="47001" y="13387"/>
                  </a:moveTo>
                  <a:lnTo>
                    <a:pt x="47061" y="13447"/>
                  </a:lnTo>
                  <a:lnTo>
                    <a:pt x="46941" y="13567"/>
                  </a:lnTo>
                  <a:lnTo>
                    <a:pt x="47001" y="13387"/>
                  </a:lnTo>
                  <a:close/>
                  <a:moveTo>
                    <a:pt x="47481" y="13807"/>
                  </a:moveTo>
                  <a:lnTo>
                    <a:pt x="47541" y="13867"/>
                  </a:lnTo>
                  <a:lnTo>
                    <a:pt x="47481" y="13987"/>
                  </a:lnTo>
                  <a:lnTo>
                    <a:pt x="47481" y="13807"/>
                  </a:lnTo>
                  <a:close/>
                  <a:moveTo>
                    <a:pt x="53364" y="13026"/>
                  </a:moveTo>
                  <a:lnTo>
                    <a:pt x="53304" y="13146"/>
                  </a:lnTo>
                  <a:lnTo>
                    <a:pt x="53184" y="13867"/>
                  </a:lnTo>
                  <a:lnTo>
                    <a:pt x="53184" y="13927"/>
                  </a:lnTo>
                  <a:lnTo>
                    <a:pt x="53123" y="13987"/>
                  </a:lnTo>
                  <a:lnTo>
                    <a:pt x="53184" y="13807"/>
                  </a:lnTo>
                  <a:lnTo>
                    <a:pt x="53244" y="13387"/>
                  </a:lnTo>
                  <a:lnTo>
                    <a:pt x="53244" y="13026"/>
                  </a:lnTo>
                  <a:close/>
                  <a:moveTo>
                    <a:pt x="38237" y="12726"/>
                  </a:moveTo>
                  <a:lnTo>
                    <a:pt x="38717" y="13387"/>
                  </a:lnTo>
                  <a:lnTo>
                    <a:pt x="39378" y="14227"/>
                  </a:lnTo>
                  <a:lnTo>
                    <a:pt x="39378" y="14227"/>
                  </a:lnTo>
                  <a:lnTo>
                    <a:pt x="39198" y="14047"/>
                  </a:lnTo>
                  <a:lnTo>
                    <a:pt x="38837" y="13627"/>
                  </a:lnTo>
                  <a:lnTo>
                    <a:pt x="38477" y="13146"/>
                  </a:lnTo>
                  <a:lnTo>
                    <a:pt x="38237" y="12726"/>
                  </a:lnTo>
                  <a:close/>
                  <a:moveTo>
                    <a:pt x="46161" y="12666"/>
                  </a:moveTo>
                  <a:lnTo>
                    <a:pt x="46281" y="12726"/>
                  </a:lnTo>
                  <a:lnTo>
                    <a:pt x="46221" y="12786"/>
                  </a:lnTo>
                  <a:lnTo>
                    <a:pt x="45980" y="13206"/>
                  </a:lnTo>
                  <a:lnTo>
                    <a:pt x="45680" y="13747"/>
                  </a:lnTo>
                  <a:lnTo>
                    <a:pt x="45560" y="14227"/>
                  </a:lnTo>
                  <a:lnTo>
                    <a:pt x="45260" y="14227"/>
                  </a:lnTo>
                  <a:lnTo>
                    <a:pt x="45440" y="13807"/>
                  </a:lnTo>
                  <a:lnTo>
                    <a:pt x="45680" y="13447"/>
                  </a:lnTo>
                  <a:lnTo>
                    <a:pt x="45980" y="13026"/>
                  </a:lnTo>
                  <a:lnTo>
                    <a:pt x="46161" y="12666"/>
                  </a:lnTo>
                  <a:close/>
                  <a:moveTo>
                    <a:pt x="44780" y="13146"/>
                  </a:moveTo>
                  <a:lnTo>
                    <a:pt x="44720" y="13687"/>
                  </a:lnTo>
                  <a:lnTo>
                    <a:pt x="44720" y="14287"/>
                  </a:lnTo>
                  <a:lnTo>
                    <a:pt x="44480" y="14287"/>
                  </a:lnTo>
                  <a:lnTo>
                    <a:pt x="44480" y="14227"/>
                  </a:lnTo>
                  <a:lnTo>
                    <a:pt x="44660" y="13627"/>
                  </a:lnTo>
                  <a:lnTo>
                    <a:pt x="44780" y="13146"/>
                  </a:lnTo>
                  <a:close/>
                  <a:moveTo>
                    <a:pt x="44960" y="13927"/>
                  </a:moveTo>
                  <a:lnTo>
                    <a:pt x="44960" y="14107"/>
                  </a:lnTo>
                  <a:lnTo>
                    <a:pt x="44960" y="14287"/>
                  </a:lnTo>
                  <a:lnTo>
                    <a:pt x="44900" y="14287"/>
                  </a:lnTo>
                  <a:lnTo>
                    <a:pt x="44960" y="13927"/>
                  </a:lnTo>
                  <a:close/>
                  <a:moveTo>
                    <a:pt x="54024" y="14167"/>
                  </a:moveTo>
                  <a:lnTo>
                    <a:pt x="54084" y="14287"/>
                  </a:lnTo>
                  <a:lnTo>
                    <a:pt x="54024" y="14287"/>
                  </a:lnTo>
                  <a:lnTo>
                    <a:pt x="54024" y="14167"/>
                  </a:lnTo>
                  <a:close/>
                  <a:moveTo>
                    <a:pt x="57685" y="14107"/>
                  </a:moveTo>
                  <a:lnTo>
                    <a:pt x="57806" y="14287"/>
                  </a:lnTo>
                  <a:lnTo>
                    <a:pt x="57745" y="14287"/>
                  </a:lnTo>
                  <a:lnTo>
                    <a:pt x="57685" y="14107"/>
                  </a:lnTo>
                  <a:close/>
                  <a:moveTo>
                    <a:pt x="43579" y="13807"/>
                  </a:moveTo>
                  <a:lnTo>
                    <a:pt x="43639" y="14347"/>
                  </a:lnTo>
                  <a:lnTo>
                    <a:pt x="43519" y="14287"/>
                  </a:lnTo>
                  <a:lnTo>
                    <a:pt x="43579" y="13807"/>
                  </a:lnTo>
                  <a:close/>
                  <a:moveTo>
                    <a:pt x="44240" y="12906"/>
                  </a:moveTo>
                  <a:lnTo>
                    <a:pt x="44180" y="13146"/>
                  </a:lnTo>
                  <a:lnTo>
                    <a:pt x="44180" y="14227"/>
                  </a:lnTo>
                  <a:lnTo>
                    <a:pt x="44180" y="14347"/>
                  </a:lnTo>
                  <a:lnTo>
                    <a:pt x="43820" y="14347"/>
                  </a:lnTo>
                  <a:lnTo>
                    <a:pt x="43940" y="13747"/>
                  </a:lnTo>
                  <a:lnTo>
                    <a:pt x="44060" y="13267"/>
                  </a:lnTo>
                  <a:lnTo>
                    <a:pt x="44240" y="12906"/>
                  </a:lnTo>
                  <a:close/>
                  <a:moveTo>
                    <a:pt x="56485" y="14227"/>
                  </a:moveTo>
                  <a:lnTo>
                    <a:pt x="56545" y="14347"/>
                  </a:lnTo>
                  <a:lnTo>
                    <a:pt x="56485" y="14347"/>
                  </a:lnTo>
                  <a:lnTo>
                    <a:pt x="56485" y="14227"/>
                  </a:lnTo>
                  <a:close/>
                  <a:moveTo>
                    <a:pt x="55885" y="14287"/>
                  </a:moveTo>
                  <a:lnTo>
                    <a:pt x="55945" y="14407"/>
                  </a:lnTo>
                  <a:lnTo>
                    <a:pt x="55825" y="14407"/>
                  </a:lnTo>
                  <a:lnTo>
                    <a:pt x="55825" y="14287"/>
                  </a:lnTo>
                  <a:close/>
                  <a:moveTo>
                    <a:pt x="58946" y="13927"/>
                  </a:moveTo>
                  <a:lnTo>
                    <a:pt x="59006" y="13987"/>
                  </a:lnTo>
                  <a:lnTo>
                    <a:pt x="59426" y="14527"/>
                  </a:lnTo>
                  <a:lnTo>
                    <a:pt x="59066" y="14587"/>
                  </a:lnTo>
                  <a:lnTo>
                    <a:pt x="59006" y="14407"/>
                  </a:lnTo>
                  <a:lnTo>
                    <a:pt x="59186" y="14407"/>
                  </a:lnTo>
                  <a:lnTo>
                    <a:pt x="59066" y="14347"/>
                  </a:lnTo>
                  <a:lnTo>
                    <a:pt x="59006" y="14347"/>
                  </a:lnTo>
                  <a:lnTo>
                    <a:pt x="59006" y="14287"/>
                  </a:lnTo>
                  <a:lnTo>
                    <a:pt x="58946" y="13927"/>
                  </a:lnTo>
                  <a:close/>
                  <a:moveTo>
                    <a:pt x="53184" y="14227"/>
                  </a:moveTo>
                  <a:lnTo>
                    <a:pt x="53184" y="14587"/>
                  </a:lnTo>
                  <a:lnTo>
                    <a:pt x="52883" y="14707"/>
                  </a:lnTo>
                  <a:lnTo>
                    <a:pt x="52823" y="14707"/>
                  </a:lnTo>
                  <a:lnTo>
                    <a:pt x="52943" y="14467"/>
                  </a:lnTo>
                  <a:lnTo>
                    <a:pt x="53184" y="14227"/>
                  </a:lnTo>
                  <a:close/>
                  <a:moveTo>
                    <a:pt x="45140" y="14587"/>
                  </a:moveTo>
                  <a:lnTo>
                    <a:pt x="45500" y="14647"/>
                  </a:lnTo>
                  <a:lnTo>
                    <a:pt x="45500" y="14827"/>
                  </a:lnTo>
                  <a:lnTo>
                    <a:pt x="45080" y="14887"/>
                  </a:lnTo>
                  <a:lnTo>
                    <a:pt x="45140" y="14587"/>
                  </a:lnTo>
                  <a:close/>
                  <a:moveTo>
                    <a:pt x="44480" y="14527"/>
                  </a:moveTo>
                  <a:lnTo>
                    <a:pt x="44780" y="14587"/>
                  </a:lnTo>
                  <a:lnTo>
                    <a:pt x="44840" y="14767"/>
                  </a:lnTo>
                  <a:lnTo>
                    <a:pt x="44840" y="14587"/>
                  </a:lnTo>
                  <a:lnTo>
                    <a:pt x="44900" y="14587"/>
                  </a:lnTo>
                  <a:lnTo>
                    <a:pt x="44900" y="14887"/>
                  </a:lnTo>
                  <a:lnTo>
                    <a:pt x="44780" y="14947"/>
                  </a:lnTo>
                  <a:lnTo>
                    <a:pt x="44420" y="15007"/>
                  </a:lnTo>
                  <a:lnTo>
                    <a:pt x="44420" y="15007"/>
                  </a:lnTo>
                  <a:lnTo>
                    <a:pt x="44480" y="14527"/>
                  </a:lnTo>
                  <a:close/>
                  <a:moveTo>
                    <a:pt x="60867" y="13867"/>
                  </a:moveTo>
                  <a:lnTo>
                    <a:pt x="61407" y="15067"/>
                  </a:lnTo>
                  <a:lnTo>
                    <a:pt x="61107" y="15007"/>
                  </a:lnTo>
                  <a:lnTo>
                    <a:pt x="61047" y="14887"/>
                  </a:lnTo>
                  <a:lnTo>
                    <a:pt x="61287" y="14827"/>
                  </a:lnTo>
                  <a:lnTo>
                    <a:pt x="61047" y="14827"/>
                  </a:lnTo>
                  <a:lnTo>
                    <a:pt x="61047" y="14647"/>
                  </a:lnTo>
                  <a:lnTo>
                    <a:pt x="60867" y="13867"/>
                  </a:lnTo>
                  <a:close/>
                  <a:moveTo>
                    <a:pt x="70591" y="14947"/>
                  </a:moveTo>
                  <a:lnTo>
                    <a:pt x="70591" y="15007"/>
                  </a:lnTo>
                  <a:lnTo>
                    <a:pt x="70711" y="15127"/>
                  </a:lnTo>
                  <a:lnTo>
                    <a:pt x="70711" y="15127"/>
                  </a:lnTo>
                  <a:lnTo>
                    <a:pt x="70591" y="14947"/>
                  </a:lnTo>
                  <a:close/>
                  <a:moveTo>
                    <a:pt x="38597" y="15427"/>
                  </a:moveTo>
                  <a:lnTo>
                    <a:pt x="38717" y="15487"/>
                  </a:lnTo>
                  <a:lnTo>
                    <a:pt x="38717" y="15427"/>
                  </a:lnTo>
                  <a:close/>
                  <a:moveTo>
                    <a:pt x="36196" y="15548"/>
                  </a:moveTo>
                  <a:lnTo>
                    <a:pt x="36196" y="15548"/>
                  </a:lnTo>
                  <a:lnTo>
                    <a:pt x="36196" y="15548"/>
                  </a:lnTo>
                  <a:close/>
                  <a:moveTo>
                    <a:pt x="61587" y="13387"/>
                  </a:moveTo>
                  <a:lnTo>
                    <a:pt x="61827" y="13867"/>
                  </a:lnTo>
                  <a:lnTo>
                    <a:pt x="62067" y="14407"/>
                  </a:lnTo>
                  <a:lnTo>
                    <a:pt x="62367" y="15007"/>
                  </a:lnTo>
                  <a:lnTo>
                    <a:pt x="62548" y="15608"/>
                  </a:lnTo>
                  <a:lnTo>
                    <a:pt x="62247" y="15608"/>
                  </a:lnTo>
                  <a:lnTo>
                    <a:pt x="61947" y="15427"/>
                  </a:lnTo>
                  <a:lnTo>
                    <a:pt x="61947" y="15187"/>
                  </a:lnTo>
                  <a:lnTo>
                    <a:pt x="61947" y="15127"/>
                  </a:lnTo>
                  <a:lnTo>
                    <a:pt x="61827" y="14407"/>
                  </a:lnTo>
                  <a:lnTo>
                    <a:pt x="61647" y="13807"/>
                  </a:lnTo>
                  <a:lnTo>
                    <a:pt x="61587" y="13387"/>
                  </a:lnTo>
                  <a:close/>
                  <a:moveTo>
                    <a:pt x="62848" y="14587"/>
                  </a:moveTo>
                  <a:lnTo>
                    <a:pt x="63208" y="15788"/>
                  </a:lnTo>
                  <a:lnTo>
                    <a:pt x="63208" y="15788"/>
                  </a:lnTo>
                  <a:lnTo>
                    <a:pt x="63028" y="15728"/>
                  </a:lnTo>
                  <a:lnTo>
                    <a:pt x="63148" y="15728"/>
                  </a:lnTo>
                  <a:lnTo>
                    <a:pt x="62848" y="15668"/>
                  </a:lnTo>
                  <a:lnTo>
                    <a:pt x="62848" y="15487"/>
                  </a:lnTo>
                  <a:lnTo>
                    <a:pt x="62848" y="15067"/>
                  </a:lnTo>
                  <a:lnTo>
                    <a:pt x="62848" y="14587"/>
                  </a:lnTo>
                  <a:close/>
                  <a:moveTo>
                    <a:pt x="63568" y="14167"/>
                  </a:moveTo>
                  <a:lnTo>
                    <a:pt x="63808" y="14647"/>
                  </a:lnTo>
                  <a:lnTo>
                    <a:pt x="63988" y="15127"/>
                  </a:lnTo>
                  <a:lnTo>
                    <a:pt x="64168" y="15608"/>
                  </a:lnTo>
                  <a:lnTo>
                    <a:pt x="64288" y="16088"/>
                  </a:lnTo>
                  <a:lnTo>
                    <a:pt x="64228" y="16088"/>
                  </a:lnTo>
                  <a:lnTo>
                    <a:pt x="63808" y="15908"/>
                  </a:lnTo>
                  <a:lnTo>
                    <a:pt x="63688" y="15007"/>
                  </a:lnTo>
                  <a:lnTo>
                    <a:pt x="63568" y="14167"/>
                  </a:lnTo>
                  <a:close/>
                  <a:moveTo>
                    <a:pt x="64288" y="16208"/>
                  </a:moveTo>
                  <a:lnTo>
                    <a:pt x="64288" y="16268"/>
                  </a:lnTo>
                  <a:lnTo>
                    <a:pt x="64288" y="16328"/>
                  </a:lnTo>
                  <a:lnTo>
                    <a:pt x="64228" y="16268"/>
                  </a:lnTo>
                  <a:lnTo>
                    <a:pt x="63928" y="16208"/>
                  </a:lnTo>
                  <a:close/>
                  <a:moveTo>
                    <a:pt x="55104" y="16748"/>
                  </a:moveTo>
                  <a:lnTo>
                    <a:pt x="55104" y="16868"/>
                  </a:lnTo>
                  <a:lnTo>
                    <a:pt x="55044" y="16748"/>
                  </a:lnTo>
                  <a:close/>
                  <a:moveTo>
                    <a:pt x="56005" y="16748"/>
                  </a:moveTo>
                  <a:lnTo>
                    <a:pt x="55945" y="16868"/>
                  </a:lnTo>
                  <a:lnTo>
                    <a:pt x="55945" y="16748"/>
                  </a:lnTo>
                  <a:close/>
                  <a:moveTo>
                    <a:pt x="64168" y="13807"/>
                  </a:moveTo>
                  <a:lnTo>
                    <a:pt x="64228" y="13927"/>
                  </a:lnTo>
                  <a:lnTo>
                    <a:pt x="64768" y="14587"/>
                  </a:lnTo>
                  <a:lnTo>
                    <a:pt x="65249" y="15367"/>
                  </a:lnTo>
                  <a:lnTo>
                    <a:pt x="65669" y="16148"/>
                  </a:lnTo>
                  <a:lnTo>
                    <a:pt x="65909" y="16868"/>
                  </a:lnTo>
                  <a:lnTo>
                    <a:pt x="65969" y="17048"/>
                  </a:lnTo>
                  <a:lnTo>
                    <a:pt x="65969" y="17048"/>
                  </a:lnTo>
                  <a:lnTo>
                    <a:pt x="64829" y="16688"/>
                  </a:lnTo>
                  <a:lnTo>
                    <a:pt x="65009" y="16688"/>
                  </a:lnTo>
                  <a:lnTo>
                    <a:pt x="65369" y="16628"/>
                  </a:lnTo>
                  <a:lnTo>
                    <a:pt x="65009" y="16508"/>
                  </a:lnTo>
                  <a:lnTo>
                    <a:pt x="64468" y="16328"/>
                  </a:lnTo>
                  <a:lnTo>
                    <a:pt x="64468" y="16268"/>
                  </a:lnTo>
                  <a:lnTo>
                    <a:pt x="64468" y="16208"/>
                  </a:lnTo>
                  <a:lnTo>
                    <a:pt x="64468" y="15668"/>
                  </a:lnTo>
                  <a:lnTo>
                    <a:pt x="64408" y="15007"/>
                  </a:lnTo>
                  <a:lnTo>
                    <a:pt x="64348" y="14407"/>
                  </a:lnTo>
                  <a:lnTo>
                    <a:pt x="64168" y="13807"/>
                  </a:lnTo>
                  <a:close/>
                  <a:moveTo>
                    <a:pt x="52883" y="16928"/>
                  </a:moveTo>
                  <a:lnTo>
                    <a:pt x="52823" y="17228"/>
                  </a:lnTo>
                  <a:lnTo>
                    <a:pt x="52823" y="16988"/>
                  </a:lnTo>
                  <a:lnTo>
                    <a:pt x="52883" y="16928"/>
                  </a:lnTo>
                  <a:close/>
                  <a:moveTo>
                    <a:pt x="52043" y="17108"/>
                  </a:moveTo>
                  <a:lnTo>
                    <a:pt x="51863" y="17648"/>
                  </a:lnTo>
                  <a:lnTo>
                    <a:pt x="51863" y="17408"/>
                  </a:lnTo>
                  <a:lnTo>
                    <a:pt x="51863" y="17168"/>
                  </a:lnTo>
                  <a:lnTo>
                    <a:pt x="52043" y="17108"/>
                  </a:lnTo>
                  <a:close/>
                  <a:moveTo>
                    <a:pt x="44360" y="17648"/>
                  </a:moveTo>
                  <a:lnTo>
                    <a:pt x="44720" y="18009"/>
                  </a:lnTo>
                  <a:lnTo>
                    <a:pt x="44360" y="17768"/>
                  </a:lnTo>
                  <a:lnTo>
                    <a:pt x="44240" y="17708"/>
                  </a:lnTo>
                  <a:lnTo>
                    <a:pt x="44360" y="17648"/>
                  </a:lnTo>
                  <a:close/>
                  <a:moveTo>
                    <a:pt x="44840" y="18069"/>
                  </a:moveTo>
                  <a:lnTo>
                    <a:pt x="44900" y="18129"/>
                  </a:lnTo>
                  <a:lnTo>
                    <a:pt x="44960" y="18189"/>
                  </a:lnTo>
                  <a:lnTo>
                    <a:pt x="44900" y="18189"/>
                  </a:lnTo>
                  <a:lnTo>
                    <a:pt x="44780" y="18129"/>
                  </a:lnTo>
                  <a:lnTo>
                    <a:pt x="44840" y="18069"/>
                  </a:lnTo>
                  <a:close/>
                  <a:moveTo>
                    <a:pt x="52523" y="18249"/>
                  </a:moveTo>
                  <a:lnTo>
                    <a:pt x="52403" y="18609"/>
                  </a:lnTo>
                  <a:lnTo>
                    <a:pt x="52343" y="18549"/>
                  </a:lnTo>
                  <a:lnTo>
                    <a:pt x="52523" y="18249"/>
                  </a:lnTo>
                  <a:close/>
                  <a:moveTo>
                    <a:pt x="61107" y="18429"/>
                  </a:moveTo>
                  <a:lnTo>
                    <a:pt x="61227" y="18549"/>
                  </a:lnTo>
                  <a:lnTo>
                    <a:pt x="61107" y="18909"/>
                  </a:lnTo>
                  <a:lnTo>
                    <a:pt x="61047" y="19029"/>
                  </a:lnTo>
                  <a:lnTo>
                    <a:pt x="61047" y="18909"/>
                  </a:lnTo>
                  <a:lnTo>
                    <a:pt x="61107" y="18429"/>
                  </a:lnTo>
                  <a:close/>
                  <a:moveTo>
                    <a:pt x="53123" y="18549"/>
                  </a:moveTo>
                  <a:lnTo>
                    <a:pt x="53063" y="18969"/>
                  </a:lnTo>
                  <a:lnTo>
                    <a:pt x="53003" y="19209"/>
                  </a:lnTo>
                  <a:lnTo>
                    <a:pt x="52823" y="19029"/>
                  </a:lnTo>
                  <a:lnTo>
                    <a:pt x="53123" y="18549"/>
                  </a:lnTo>
                  <a:close/>
                  <a:moveTo>
                    <a:pt x="46701" y="19389"/>
                  </a:moveTo>
                  <a:lnTo>
                    <a:pt x="46701" y="19449"/>
                  </a:lnTo>
                  <a:lnTo>
                    <a:pt x="46581" y="19389"/>
                  </a:lnTo>
                  <a:close/>
                  <a:moveTo>
                    <a:pt x="61947" y="19089"/>
                  </a:moveTo>
                  <a:lnTo>
                    <a:pt x="62067" y="19209"/>
                  </a:lnTo>
                  <a:lnTo>
                    <a:pt x="62007" y="19269"/>
                  </a:lnTo>
                  <a:lnTo>
                    <a:pt x="61587" y="19749"/>
                  </a:lnTo>
                  <a:lnTo>
                    <a:pt x="61587" y="19749"/>
                  </a:lnTo>
                  <a:lnTo>
                    <a:pt x="61887" y="19269"/>
                  </a:lnTo>
                  <a:lnTo>
                    <a:pt x="61947" y="19089"/>
                  </a:lnTo>
                  <a:close/>
                  <a:moveTo>
                    <a:pt x="49342" y="19569"/>
                  </a:moveTo>
                  <a:lnTo>
                    <a:pt x="49462" y="19629"/>
                  </a:lnTo>
                  <a:lnTo>
                    <a:pt x="49402" y="19749"/>
                  </a:lnTo>
                  <a:lnTo>
                    <a:pt x="49342" y="19569"/>
                  </a:lnTo>
                  <a:close/>
                  <a:moveTo>
                    <a:pt x="43699" y="19569"/>
                  </a:moveTo>
                  <a:lnTo>
                    <a:pt x="44000" y="19689"/>
                  </a:lnTo>
                  <a:lnTo>
                    <a:pt x="43880" y="19809"/>
                  </a:lnTo>
                  <a:lnTo>
                    <a:pt x="43699" y="19569"/>
                  </a:lnTo>
                  <a:close/>
                  <a:moveTo>
                    <a:pt x="54324" y="16748"/>
                  </a:moveTo>
                  <a:lnTo>
                    <a:pt x="54264" y="17288"/>
                  </a:lnTo>
                  <a:lnTo>
                    <a:pt x="54264" y="17949"/>
                  </a:lnTo>
                  <a:lnTo>
                    <a:pt x="54264" y="18489"/>
                  </a:lnTo>
                  <a:lnTo>
                    <a:pt x="54204" y="19029"/>
                  </a:lnTo>
                  <a:lnTo>
                    <a:pt x="54084" y="19629"/>
                  </a:lnTo>
                  <a:lnTo>
                    <a:pt x="53964" y="20049"/>
                  </a:lnTo>
                  <a:lnTo>
                    <a:pt x="53904" y="20169"/>
                  </a:lnTo>
                  <a:lnTo>
                    <a:pt x="53484" y="19689"/>
                  </a:lnTo>
                  <a:lnTo>
                    <a:pt x="53724" y="19149"/>
                  </a:lnTo>
                  <a:lnTo>
                    <a:pt x="53964" y="18609"/>
                  </a:lnTo>
                  <a:lnTo>
                    <a:pt x="54024" y="18249"/>
                  </a:lnTo>
                  <a:lnTo>
                    <a:pt x="54144" y="17828"/>
                  </a:lnTo>
                  <a:lnTo>
                    <a:pt x="54144" y="17468"/>
                  </a:lnTo>
                  <a:lnTo>
                    <a:pt x="54144" y="16808"/>
                  </a:lnTo>
                  <a:lnTo>
                    <a:pt x="54144" y="16748"/>
                  </a:lnTo>
                  <a:close/>
                  <a:moveTo>
                    <a:pt x="43159" y="20169"/>
                  </a:moveTo>
                  <a:lnTo>
                    <a:pt x="43459" y="20410"/>
                  </a:lnTo>
                  <a:lnTo>
                    <a:pt x="43399" y="20530"/>
                  </a:lnTo>
                  <a:lnTo>
                    <a:pt x="43159" y="20169"/>
                  </a:lnTo>
                  <a:close/>
                  <a:moveTo>
                    <a:pt x="49522" y="19689"/>
                  </a:moveTo>
                  <a:lnTo>
                    <a:pt x="49582" y="19749"/>
                  </a:lnTo>
                  <a:lnTo>
                    <a:pt x="50122" y="20049"/>
                  </a:lnTo>
                  <a:lnTo>
                    <a:pt x="50362" y="20169"/>
                  </a:lnTo>
                  <a:lnTo>
                    <a:pt x="50422" y="20230"/>
                  </a:lnTo>
                  <a:lnTo>
                    <a:pt x="50602" y="20470"/>
                  </a:lnTo>
                  <a:lnTo>
                    <a:pt x="50542" y="20530"/>
                  </a:lnTo>
                  <a:lnTo>
                    <a:pt x="50422" y="20710"/>
                  </a:lnTo>
                  <a:lnTo>
                    <a:pt x="50362" y="20650"/>
                  </a:lnTo>
                  <a:lnTo>
                    <a:pt x="50062" y="20470"/>
                  </a:lnTo>
                  <a:lnTo>
                    <a:pt x="50122" y="20470"/>
                  </a:lnTo>
                  <a:lnTo>
                    <a:pt x="50422" y="20230"/>
                  </a:lnTo>
                  <a:lnTo>
                    <a:pt x="50062" y="20350"/>
                  </a:lnTo>
                  <a:lnTo>
                    <a:pt x="50002" y="20350"/>
                  </a:lnTo>
                  <a:lnTo>
                    <a:pt x="49402" y="19929"/>
                  </a:lnTo>
                  <a:lnTo>
                    <a:pt x="49402" y="19809"/>
                  </a:lnTo>
                  <a:lnTo>
                    <a:pt x="49462" y="19749"/>
                  </a:lnTo>
                  <a:lnTo>
                    <a:pt x="49522" y="19749"/>
                  </a:lnTo>
                  <a:lnTo>
                    <a:pt x="49522" y="19689"/>
                  </a:lnTo>
                  <a:close/>
                  <a:moveTo>
                    <a:pt x="55464" y="18189"/>
                  </a:moveTo>
                  <a:lnTo>
                    <a:pt x="55284" y="18849"/>
                  </a:lnTo>
                  <a:lnTo>
                    <a:pt x="55044" y="19629"/>
                  </a:lnTo>
                  <a:lnTo>
                    <a:pt x="54744" y="20230"/>
                  </a:lnTo>
                  <a:lnTo>
                    <a:pt x="54504" y="20770"/>
                  </a:lnTo>
                  <a:lnTo>
                    <a:pt x="54444" y="20830"/>
                  </a:lnTo>
                  <a:lnTo>
                    <a:pt x="53964" y="20230"/>
                  </a:lnTo>
                  <a:lnTo>
                    <a:pt x="54084" y="20109"/>
                  </a:lnTo>
                  <a:lnTo>
                    <a:pt x="54324" y="19689"/>
                  </a:lnTo>
                  <a:lnTo>
                    <a:pt x="54624" y="19149"/>
                  </a:lnTo>
                  <a:lnTo>
                    <a:pt x="54684" y="18969"/>
                  </a:lnTo>
                  <a:lnTo>
                    <a:pt x="54624" y="19329"/>
                  </a:lnTo>
                  <a:lnTo>
                    <a:pt x="54444" y="19629"/>
                  </a:lnTo>
                  <a:lnTo>
                    <a:pt x="54324" y="19929"/>
                  </a:lnTo>
                  <a:lnTo>
                    <a:pt x="54324" y="19929"/>
                  </a:lnTo>
                  <a:lnTo>
                    <a:pt x="54564" y="19689"/>
                  </a:lnTo>
                  <a:lnTo>
                    <a:pt x="54864" y="19329"/>
                  </a:lnTo>
                  <a:lnTo>
                    <a:pt x="55164" y="18849"/>
                  </a:lnTo>
                  <a:lnTo>
                    <a:pt x="55464" y="18189"/>
                  </a:lnTo>
                  <a:close/>
                  <a:moveTo>
                    <a:pt x="43699" y="20650"/>
                  </a:moveTo>
                  <a:lnTo>
                    <a:pt x="43759" y="20710"/>
                  </a:lnTo>
                  <a:lnTo>
                    <a:pt x="43699" y="20770"/>
                  </a:lnTo>
                  <a:lnTo>
                    <a:pt x="43639" y="20890"/>
                  </a:lnTo>
                  <a:lnTo>
                    <a:pt x="43579" y="20890"/>
                  </a:lnTo>
                  <a:lnTo>
                    <a:pt x="43519" y="20770"/>
                  </a:lnTo>
                  <a:lnTo>
                    <a:pt x="43699" y="20650"/>
                  </a:lnTo>
                  <a:close/>
                  <a:moveTo>
                    <a:pt x="45680" y="20830"/>
                  </a:moveTo>
                  <a:lnTo>
                    <a:pt x="45740" y="20890"/>
                  </a:lnTo>
                  <a:lnTo>
                    <a:pt x="45620" y="20890"/>
                  </a:lnTo>
                  <a:lnTo>
                    <a:pt x="45680" y="20830"/>
                  </a:lnTo>
                  <a:close/>
                  <a:moveTo>
                    <a:pt x="46040" y="20230"/>
                  </a:moveTo>
                  <a:lnTo>
                    <a:pt x="46401" y="20470"/>
                  </a:lnTo>
                  <a:lnTo>
                    <a:pt x="46881" y="20590"/>
                  </a:lnTo>
                  <a:lnTo>
                    <a:pt x="46881" y="20650"/>
                  </a:lnTo>
                  <a:lnTo>
                    <a:pt x="47121" y="20650"/>
                  </a:lnTo>
                  <a:lnTo>
                    <a:pt x="47121" y="20710"/>
                  </a:lnTo>
                  <a:lnTo>
                    <a:pt x="47061" y="20890"/>
                  </a:lnTo>
                  <a:lnTo>
                    <a:pt x="46761" y="20710"/>
                  </a:lnTo>
                  <a:lnTo>
                    <a:pt x="46341" y="20470"/>
                  </a:lnTo>
                  <a:lnTo>
                    <a:pt x="45980" y="20350"/>
                  </a:lnTo>
                  <a:lnTo>
                    <a:pt x="46040" y="20230"/>
                  </a:lnTo>
                  <a:close/>
                  <a:moveTo>
                    <a:pt x="47481" y="20710"/>
                  </a:moveTo>
                  <a:lnTo>
                    <a:pt x="47421" y="21010"/>
                  </a:lnTo>
                  <a:lnTo>
                    <a:pt x="47361" y="21010"/>
                  </a:lnTo>
                  <a:lnTo>
                    <a:pt x="47481" y="20710"/>
                  </a:lnTo>
                  <a:close/>
                  <a:moveTo>
                    <a:pt x="42799" y="20770"/>
                  </a:moveTo>
                  <a:lnTo>
                    <a:pt x="43099" y="21010"/>
                  </a:lnTo>
                  <a:lnTo>
                    <a:pt x="43039" y="21130"/>
                  </a:lnTo>
                  <a:lnTo>
                    <a:pt x="42799" y="20770"/>
                  </a:lnTo>
                  <a:close/>
                  <a:moveTo>
                    <a:pt x="48141" y="20770"/>
                  </a:moveTo>
                  <a:lnTo>
                    <a:pt x="48201" y="21010"/>
                  </a:lnTo>
                  <a:lnTo>
                    <a:pt x="48081" y="21190"/>
                  </a:lnTo>
                  <a:lnTo>
                    <a:pt x="48021" y="21130"/>
                  </a:lnTo>
                  <a:lnTo>
                    <a:pt x="48021" y="21070"/>
                  </a:lnTo>
                  <a:lnTo>
                    <a:pt x="48081" y="20890"/>
                  </a:lnTo>
                  <a:lnTo>
                    <a:pt x="48081" y="20770"/>
                  </a:lnTo>
                  <a:close/>
                  <a:moveTo>
                    <a:pt x="61887" y="20169"/>
                  </a:moveTo>
                  <a:lnTo>
                    <a:pt x="61467" y="20590"/>
                  </a:lnTo>
                  <a:lnTo>
                    <a:pt x="60807" y="21190"/>
                  </a:lnTo>
                  <a:lnTo>
                    <a:pt x="60207" y="21310"/>
                  </a:lnTo>
                  <a:lnTo>
                    <a:pt x="60447" y="21070"/>
                  </a:lnTo>
                  <a:lnTo>
                    <a:pt x="60987" y="20770"/>
                  </a:lnTo>
                  <a:lnTo>
                    <a:pt x="61467" y="20470"/>
                  </a:lnTo>
                  <a:lnTo>
                    <a:pt x="61887" y="20169"/>
                  </a:lnTo>
                  <a:close/>
                  <a:moveTo>
                    <a:pt x="6904" y="21250"/>
                  </a:moveTo>
                  <a:lnTo>
                    <a:pt x="7024" y="21370"/>
                  </a:lnTo>
                  <a:lnTo>
                    <a:pt x="6964" y="21370"/>
                  </a:lnTo>
                  <a:lnTo>
                    <a:pt x="6904" y="21310"/>
                  </a:lnTo>
                  <a:lnTo>
                    <a:pt x="6904" y="21250"/>
                  </a:lnTo>
                  <a:close/>
                  <a:moveTo>
                    <a:pt x="47961" y="21370"/>
                  </a:moveTo>
                  <a:lnTo>
                    <a:pt x="47961" y="21430"/>
                  </a:lnTo>
                  <a:lnTo>
                    <a:pt x="47901" y="21430"/>
                  </a:lnTo>
                  <a:lnTo>
                    <a:pt x="47901" y="21370"/>
                  </a:lnTo>
                  <a:close/>
                  <a:moveTo>
                    <a:pt x="7204" y="21250"/>
                  </a:moveTo>
                  <a:lnTo>
                    <a:pt x="7504" y="21490"/>
                  </a:lnTo>
                  <a:lnTo>
                    <a:pt x="7324" y="21430"/>
                  </a:lnTo>
                  <a:lnTo>
                    <a:pt x="7204" y="21250"/>
                  </a:lnTo>
                  <a:close/>
                  <a:moveTo>
                    <a:pt x="43219" y="21130"/>
                  </a:moveTo>
                  <a:lnTo>
                    <a:pt x="43279" y="21190"/>
                  </a:lnTo>
                  <a:lnTo>
                    <a:pt x="43399" y="21250"/>
                  </a:lnTo>
                  <a:lnTo>
                    <a:pt x="43279" y="21490"/>
                  </a:lnTo>
                  <a:lnTo>
                    <a:pt x="43099" y="21310"/>
                  </a:lnTo>
                  <a:lnTo>
                    <a:pt x="43219" y="21130"/>
                  </a:lnTo>
                  <a:close/>
                  <a:moveTo>
                    <a:pt x="45380" y="21430"/>
                  </a:moveTo>
                  <a:lnTo>
                    <a:pt x="45500" y="21490"/>
                  </a:lnTo>
                  <a:lnTo>
                    <a:pt x="45380" y="21490"/>
                  </a:lnTo>
                  <a:lnTo>
                    <a:pt x="45380" y="21430"/>
                  </a:lnTo>
                  <a:close/>
                  <a:moveTo>
                    <a:pt x="68730" y="21430"/>
                  </a:moveTo>
                  <a:lnTo>
                    <a:pt x="68730" y="21550"/>
                  </a:lnTo>
                  <a:lnTo>
                    <a:pt x="68670" y="21550"/>
                  </a:lnTo>
                  <a:lnTo>
                    <a:pt x="68670" y="21490"/>
                  </a:lnTo>
                  <a:lnTo>
                    <a:pt x="68610" y="21430"/>
                  </a:lnTo>
                  <a:close/>
                  <a:moveTo>
                    <a:pt x="1561" y="21610"/>
                  </a:moveTo>
                  <a:lnTo>
                    <a:pt x="1501" y="21670"/>
                  </a:lnTo>
                  <a:lnTo>
                    <a:pt x="1561" y="21670"/>
                  </a:lnTo>
                  <a:lnTo>
                    <a:pt x="1561" y="21610"/>
                  </a:lnTo>
                  <a:close/>
                  <a:moveTo>
                    <a:pt x="7564" y="21250"/>
                  </a:moveTo>
                  <a:lnTo>
                    <a:pt x="7684" y="21370"/>
                  </a:lnTo>
                  <a:lnTo>
                    <a:pt x="7984" y="21670"/>
                  </a:lnTo>
                  <a:lnTo>
                    <a:pt x="7744" y="21550"/>
                  </a:lnTo>
                  <a:lnTo>
                    <a:pt x="7684" y="21490"/>
                  </a:lnTo>
                  <a:lnTo>
                    <a:pt x="7564" y="21250"/>
                  </a:lnTo>
                  <a:close/>
                  <a:moveTo>
                    <a:pt x="47121" y="21670"/>
                  </a:moveTo>
                  <a:lnTo>
                    <a:pt x="47121" y="21730"/>
                  </a:lnTo>
                  <a:lnTo>
                    <a:pt x="46581" y="21670"/>
                  </a:lnTo>
                  <a:close/>
                  <a:moveTo>
                    <a:pt x="42559" y="21550"/>
                  </a:moveTo>
                  <a:lnTo>
                    <a:pt x="42739" y="21670"/>
                  </a:lnTo>
                  <a:lnTo>
                    <a:pt x="42679" y="21790"/>
                  </a:lnTo>
                  <a:lnTo>
                    <a:pt x="42559" y="21550"/>
                  </a:lnTo>
                  <a:close/>
                  <a:moveTo>
                    <a:pt x="47361" y="21610"/>
                  </a:moveTo>
                  <a:lnTo>
                    <a:pt x="47361" y="21790"/>
                  </a:lnTo>
                  <a:lnTo>
                    <a:pt x="47181" y="21730"/>
                  </a:lnTo>
                  <a:lnTo>
                    <a:pt x="47241" y="21670"/>
                  </a:lnTo>
                  <a:lnTo>
                    <a:pt x="47361" y="21610"/>
                  </a:lnTo>
                  <a:close/>
                  <a:moveTo>
                    <a:pt x="47601" y="21730"/>
                  </a:moveTo>
                  <a:lnTo>
                    <a:pt x="47601" y="21790"/>
                  </a:lnTo>
                  <a:lnTo>
                    <a:pt x="47541" y="21790"/>
                  </a:lnTo>
                  <a:lnTo>
                    <a:pt x="47601" y="21730"/>
                  </a:lnTo>
                  <a:close/>
                  <a:moveTo>
                    <a:pt x="62247" y="21490"/>
                  </a:moveTo>
                  <a:lnTo>
                    <a:pt x="62007" y="21550"/>
                  </a:lnTo>
                  <a:lnTo>
                    <a:pt x="61347" y="21790"/>
                  </a:lnTo>
                  <a:lnTo>
                    <a:pt x="61947" y="21490"/>
                  </a:lnTo>
                  <a:close/>
                  <a:moveTo>
                    <a:pt x="47901" y="21550"/>
                  </a:moveTo>
                  <a:lnTo>
                    <a:pt x="47901" y="21850"/>
                  </a:lnTo>
                  <a:lnTo>
                    <a:pt x="47781" y="21790"/>
                  </a:lnTo>
                  <a:lnTo>
                    <a:pt x="47841" y="21550"/>
                  </a:lnTo>
                  <a:close/>
                  <a:moveTo>
                    <a:pt x="8104" y="21430"/>
                  </a:moveTo>
                  <a:lnTo>
                    <a:pt x="8464" y="21730"/>
                  </a:lnTo>
                  <a:lnTo>
                    <a:pt x="8704" y="21910"/>
                  </a:lnTo>
                  <a:lnTo>
                    <a:pt x="8284" y="21730"/>
                  </a:lnTo>
                  <a:lnTo>
                    <a:pt x="8224" y="21670"/>
                  </a:lnTo>
                  <a:lnTo>
                    <a:pt x="8104" y="21430"/>
                  </a:lnTo>
                  <a:close/>
                  <a:moveTo>
                    <a:pt x="63988" y="21730"/>
                  </a:moveTo>
                  <a:lnTo>
                    <a:pt x="63748" y="21790"/>
                  </a:lnTo>
                  <a:lnTo>
                    <a:pt x="63268" y="22090"/>
                  </a:lnTo>
                  <a:lnTo>
                    <a:pt x="63268" y="22090"/>
                  </a:lnTo>
                  <a:lnTo>
                    <a:pt x="63808" y="21730"/>
                  </a:lnTo>
                  <a:close/>
                  <a:moveTo>
                    <a:pt x="7924" y="22210"/>
                  </a:moveTo>
                  <a:lnTo>
                    <a:pt x="8044" y="22270"/>
                  </a:lnTo>
                  <a:lnTo>
                    <a:pt x="7804" y="22270"/>
                  </a:lnTo>
                  <a:lnTo>
                    <a:pt x="7924" y="22210"/>
                  </a:lnTo>
                  <a:close/>
                  <a:moveTo>
                    <a:pt x="9365" y="21550"/>
                  </a:moveTo>
                  <a:lnTo>
                    <a:pt x="9845" y="21910"/>
                  </a:lnTo>
                  <a:lnTo>
                    <a:pt x="10145" y="22270"/>
                  </a:lnTo>
                  <a:lnTo>
                    <a:pt x="9965" y="22090"/>
                  </a:lnTo>
                  <a:lnTo>
                    <a:pt x="9845" y="22030"/>
                  </a:lnTo>
                  <a:lnTo>
                    <a:pt x="9665" y="21850"/>
                  </a:lnTo>
                  <a:lnTo>
                    <a:pt x="9365" y="21550"/>
                  </a:lnTo>
                  <a:close/>
                  <a:moveTo>
                    <a:pt x="9665" y="22270"/>
                  </a:moveTo>
                  <a:lnTo>
                    <a:pt x="9725" y="22330"/>
                  </a:lnTo>
                  <a:lnTo>
                    <a:pt x="9665" y="22330"/>
                  </a:lnTo>
                  <a:lnTo>
                    <a:pt x="9665" y="22270"/>
                  </a:lnTo>
                  <a:close/>
                  <a:moveTo>
                    <a:pt x="42799" y="21730"/>
                  </a:moveTo>
                  <a:lnTo>
                    <a:pt x="43039" y="21910"/>
                  </a:lnTo>
                  <a:lnTo>
                    <a:pt x="43039" y="21970"/>
                  </a:lnTo>
                  <a:lnTo>
                    <a:pt x="42859" y="22330"/>
                  </a:lnTo>
                  <a:lnTo>
                    <a:pt x="42799" y="22150"/>
                  </a:lnTo>
                  <a:lnTo>
                    <a:pt x="42739" y="21910"/>
                  </a:lnTo>
                  <a:lnTo>
                    <a:pt x="42799" y="21730"/>
                  </a:lnTo>
                  <a:close/>
                  <a:moveTo>
                    <a:pt x="47361" y="22210"/>
                  </a:moveTo>
                  <a:lnTo>
                    <a:pt x="47361" y="22450"/>
                  </a:lnTo>
                  <a:lnTo>
                    <a:pt x="47241" y="22450"/>
                  </a:lnTo>
                  <a:lnTo>
                    <a:pt x="46821" y="22330"/>
                  </a:lnTo>
                  <a:lnTo>
                    <a:pt x="46401" y="22210"/>
                  </a:lnTo>
                  <a:close/>
                  <a:moveTo>
                    <a:pt x="47601" y="22150"/>
                  </a:moveTo>
                  <a:lnTo>
                    <a:pt x="47601" y="22210"/>
                  </a:lnTo>
                  <a:lnTo>
                    <a:pt x="47601" y="22450"/>
                  </a:lnTo>
                  <a:lnTo>
                    <a:pt x="47481" y="22450"/>
                  </a:lnTo>
                  <a:lnTo>
                    <a:pt x="47481" y="22150"/>
                  </a:lnTo>
                  <a:close/>
                  <a:moveTo>
                    <a:pt x="47901" y="22090"/>
                  </a:moveTo>
                  <a:lnTo>
                    <a:pt x="47901" y="22150"/>
                  </a:lnTo>
                  <a:lnTo>
                    <a:pt x="47901" y="22210"/>
                  </a:lnTo>
                  <a:lnTo>
                    <a:pt x="47841" y="22510"/>
                  </a:lnTo>
                  <a:lnTo>
                    <a:pt x="47781" y="22510"/>
                  </a:lnTo>
                  <a:lnTo>
                    <a:pt x="47781" y="22210"/>
                  </a:lnTo>
                  <a:lnTo>
                    <a:pt x="47781" y="22150"/>
                  </a:lnTo>
                  <a:lnTo>
                    <a:pt x="47901" y="22090"/>
                  </a:lnTo>
                  <a:close/>
                  <a:moveTo>
                    <a:pt x="48261" y="22030"/>
                  </a:moveTo>
                  <a:lnTo>
                    <a:pt x="48261" y="22270"/>
                  </a:lnTo>
                  <a:lnTo>
                    <a:pt x="48141" y="22510"/>
                  </a:lnTo>
                  <a:lnTo>
                    <a:pt x="48081" y="22510"/>
                  </a:lnTo>
                  <a:lnTo>
                    <a:pt x="48081" y="22450"/>
                  </a:lnTo>
                  <a:lnTo>
                    <a:pt x="48081" y="22330"/>
                  </a:lnTo>
                  <a:lnTo>
                    <a:pt x="48141" y="22330"/>
                  </a:lnTo>
                  <a:lnTo>
                    <a:pt x="48261" y="22030"/>
                  </a:lnTo>
                  <a:close/>
                  <a:moveTo>
                    <a:pt x="43159" y="22210"/>
                  </a:moveTo>
                  <a:lnTo>
                    <a:pt x="43039" y="22510"/>
                  </a:lnTo>
                  <a:lnTo>
                    <a:pt x="42979" y="22631"/>
                  </a:lnTo>
                  <a:lnTo>
                    <a:pt x="42919" y="22510"/>
                  </a:lnTo>
                  <a:lnTo>
                    <a:pt x="43159" y="22210"/>
                  </a:lnTo>
                  <a:close/>
                  <a:moveTo>
                    <a:pt x="47661" y="22691"/>
                  </a:moveTo>
                  <a:lnTo>
                    <a:pt x="47661" y="22751"/>
                  </a:lnTo>
                  <a:lnTo>
                    <a:pt x="47481" y="22751"/>
                  </a:lnTo>
                  <a:lnTo>
                    <a:pt x="47661" y="22691"/>
                  </a:lnTo>
                  <a:close/>
                  <a:moveTo>
                    <a:pt x="48622" y="22510"/>
                  </a:moveTo>
                  <a:lnTo>
                    <a:pt x="48682" y="22691"/>
                  </a:lnTo>
                  <a:lnTo>
                    <a:pt x="48742" y="22811"/>
                  </a:lnTo>
                  <a:lnTo>
                    <a:pt x="48742" y="22931"/>
                  </a:lnTo>
                  <a:lnTo>
                    <a:pt x="48622" y="23051"/>
                  </a:lnTo>
                  <a:lnTo>
                    <a:pt x="48622" y="22751"/>
                  </a:lnTo>
                  <a:lnTo>
                    <a:pt x="48682" y="22691"/>
                  </a:lnTo>
                  <a:lnTo>
                    <a:pt x="48622" y="22691"/>
                  </a:lnTo>
                  <a:lnTo>
                    <a:pt x="48622" y="22571"/>
                  </a:lnTo>
                  <a:lnTo>
                    <a:pt x="48622" y="22510"/>
                  </a:lnTo>
                  <a:close/>
                  <a:moveTo>
                    <a:pt x="62968" y="22270"/>
                  </a:moveTo>
                  <a:lnTo>
                    <a:pt x="62367" y="22510"/>
                  </a:lnTo>
                  <a:lnTo>
                    <a:pt x="61647" y="22811"/>
                  </a:lnTo>
                  <a:lnTo>
                    <a:pt x="60987" y="23051"/>
                  </a:lnTo>
                  <a:lnTo>
                    <a:pt x="60574" y="23126"/>
                  </a:lnTo>
                  <a:lnTo>
                    <a:pt x="60574" y="23126"/>
                  </a:lnTo>
                  <a:lnTo>
                    <a:pt x="60627" y="23111"/>
                  </a:lnTo>
                  <a:lnTo>
                    <a:pt x="61947" y="22631"/>
                  </a:lnTo>
                  <a:lnTo>
                    <a:pt x="62968" y="22270"/>
                  </a:lnTo>
                  <a:close/>
                  <a:moveTo>
                    <a:pt x="47781" y="23111"/>
                  </a:moveTo>
                  <a:lnTo>
                    <a:pt x="47781" y="23171"/>
                  </a:lnTo>
                  <a:lnTo>
                    <a:pt x="47841" y="23231"/>
                  </a:lnTo>
                  <a:lnTo>
                    <a:pt x="47841" y="23231"/>
                  </a:lnTo>
                  <a:lnTo>
                    <a:pt x="47781" y="23111"/>
                  </a:lnTo>
                  <a:close/>
                  <a:moveTo>
                    <a:pt x="47481" y="23051"/>
                  </a:moveTo>
                  <a:lnTo>
                    <a:pt x="47481" y="23171"/>
                  </a:lnTo>
                  <a:lnTo>
                    <a:pt x="47541" y="23231"/>
                  </a:lnTo>
                  <a:lnTo>
                    <a:pt x="47541" y="23171"/>
                  </a:lnTo>
                  <a:lnTo>
                    <a:pt x="47481" y="23051"/>
                  </a:lnTo>
                  <a:close/>
                  <a:moveTo>
                    <a:pt x="11586" y="22991"/>
                  </a:moveTo>
                  <a:lnTo>
                    <a:pt x="11646" y="23171"/>
                  </a:lnTo>
                  <a:lnTo>
                    <a:pt x="11766" y="23411"/>
                  </a:lnTo>
                  <a:lnTo>
                    <a:pt x="11766" y="23411"/>
                  </a:lnTo>
                  <a:lnTo>
                    <a:pt x="11586" y="23291"/>
                  </a:lnTo>
                  <a:lnTo>
                    <a:pt x="11526" y="22991"/>
                  </a:lnTo>
                  <a:close/>
                  <a:moveTo>
                    <a:pt x="12006" y="23351"/>
                  </a:moveTo>
                  <a:lnTo>
                    <a:pt x="12126" y="23471"/>
                  </a:lnTo>
                  <a:lnTo>
                    <a:pt x="12126" y="23651"/>
                  </a:lnTo>
                  <a:lnTo>
                    <a:pt x="12186" y="23711"/>
                  </a:lnTo>
                  <a:lnTo>
                    <a:pt x="12126" y="23711"/>
                  </a:lnTo>
                  <a:lnTo>
                    <a:pt x="12066" y="23591"/>
                  </a:lnTo>
                  <a:lnTo>
                    <a:pt x="12006" y="23351"/>
                  </a:lnTo>
                  <a:close/>
                  <a:moveTo>
                    <a:pt x="48802" y="23471"/>
                  </a:moveTo>
                  <a:lnTo>
                    <a:pt x="48862" y="23531"/>
                  </a:lnTo>
                  <a:lnTo>
                    <a:pt x="48862" y="23651"/>
                  </a:lnTo>
                  <a:lnTo>
                    <a:pt x="48802" y="23891"/>
                  </a:lnTo>
                  <a:lnTo>
                    <a:pt x="48742" y="23711"/>
                  </a:lnTo>
                  <a:lnTo>
                    <a:pt x="48802" y="23531"/>
                  </a:lnTo>
                  <a:lnTo>
                    <a:pt x="48802" y="23471"/>
                  </a:lnTo>
                  <a:close/>
                  <a:moveTo>
                    <a:pt x="41839" y="21490"/>
                  </a:moveTo>
                  <a:lnTo>
                    <a:pt x="42379" y="22330"/>
                  </a:lnTo>
                  <a:lnTo>
                    <a:pt x="42679" y="22751"/>
                  </a:lnTo>
                  <a:lnTo>
                    <a:pt x="42679" y="22871"/>
                  </a:lnTo>
                  <a:lnTo>
                    <a:pt x="42739" y="22811"/>
                  </a:lnTo>
                  <a:lnTo>
                    <a:pt x="42799" y="22931"/>
                  </a:lnTo>
                  <a:lnTo>
                    <a:pt x="42679" y="23171"/>
                  </a:lnTo>
                  <a:lnTo>
                    <a:pt x="42499" y="23651"/>
                  </a:lnTo>
                  <a:lnTo>
                    <a:pt x="42499" y="23951"/>
                  </a:lnTo>
                  <a:lnTo>
                    <a:pt x="42199" y="23111"/>
                  </a:lnTo>
                  <a:lnTo>
                    <a:pt x="41959" y="22270"/>
                  </a:lnTo>
                  <a:lnTo>
                    <a:pt x="41839" y="21490"/>
                  </a:lnTo>
                  <a:close/>
                  <a:moveTo>
                    <a:pt x="24311" y="24071"/>
                  </a:moveTo>
                  <a:lnTo>
                    <a:pt x="24371" y="24131"/>
                  </a:lnTo>
                  <a:lnTo>
                    <a:pt x="24251" y="24131"/>
                  </a:lnTo>
                  <a:lnTo>
                    <a:pt x="24311" y="24071"/>
                  </a:lnTo>
                  <a:close/>
                  <a:moveTo>
                    <a:pt x="18969" y="24131"/>
                  </a:moveTo>
                  <a:lnTo>
                    <a:pt x="18789" y="24251"/>
                  </a:lnTo>
                  <a:lnTo>
                    <a:pt x="18729" y="24251"/>
                  </a:lnTo>
                  <a:lnTo>
                    <a:pt x="18789" y="24191"/>
                  </a:lnTo>
                  <a:lnTo>
                    <a:pt x="18969" y="24131"/>
                  </a:lnTo>
                  <a:close/>
                  <a:moveTo>
                    <a:pt x="12486" y="23951"/>
                  </a:moveTo>
                  <a:lnTo>
                    <a:pt x="12666" y="24251"/>
                  </a:lnTo>
                  <a:lnTo>
                    <a:pt x="12726" y="24311"/>
                  </a:lnTo>
                  <a:lnTo>
                    <a:pt x="12486" y="24131"/>
                  </a:lnTo>
                  <a:lnTo>
                    <a:pt x="12426" y="24011"/>
                  </a:lnTo>
                  <a:lnTo>
                    <a:pt x="12486" y="23951"/>
                  </a:lnTo>
                  <a:close/>
                  <a:moveTo>
                    <a:pt x="13026" y="24011"/>
                  </a:moveTo>
                  <a:lnTo>
                    <a:pt x="13086" y="24131"/>
                  </a:lnTo>
                  <a:lnTo>
                    <a:pt x="13146" y="24191"/>
                  </a:lnTo>
                  <a:lnTo>
                    <a:pt x="13146" y="24491"/>
                  </a:lnTo>
                  <a:lnTo>
                    <a:pt x="13026" y="24311"/>
                  </a:lnTo>
                  <a:lnTo>
                    <a:pt x="13026" y="24011"/>
                  </a:lnTo>
                  <a:close/>
                  <a:moveTo>
                    <a:pt x="49042" y="24071"/>
                  </a:moveTo>
                  <a:lnTo>
                    <a:pt x="49162" y="24251"/>
                  </a:lnTo>
                  <a:lnTo>
                    <a:pt x="49042" y="24611"/>
                  </a:lnTo>
                  <a:lnTo>
                    <a:pt x="49042" y="24371"/>
                  </a:lnTo>
                  <a:lnTo>
                    <a:pt x="49042" y="24071"/>
                  </a:lnTo>
                  <a:close/>
                  <a:moveTo>
                    <a:pt x="49582" y="24791"/>
                  </a:moveTo>
                  <a:lnTo>
                    <a:pt x="49642" y="24851"/>
                  </a:lnTo>
                  <a:lnTo>
                    <a:pt x="49642" y="24912"/>
                  </a:lnTo>
                  <a:lnTo>
                    <a:pt x="49582" y="24791"/>
                  </a:lnTo>
                  <a:close/>
                  <a:moveTo>
                    <a:pt x="13206" y="23771"/>
                  </a:moveTo>
                  <a:lnTo>
                    <a:pt x="13446" y="24191"/>
                  </a:lnTo>
                  <a:lnTo>
                    <a:pt x="13567" y="24491"/>
                  </a:lnTo>
                  <a:lnTo>
                    <a:pt x="13687" y="24791"/>
                  </a:lnTo>
                  <a:lnTo>
                    <a:pt x="13747" y="24972"/>
                  </a:lnTo>
                  <a:lnTo>
                    <a:pt x="13687" y="24912"/>
                  </a:lnTo>
                  <a:lnTo>
                    <a:pt x="13627" y="24912"/>
                  </a:lnTo>
                  <a:lnTo>
                    <a:pt x="13627" y="24731"/>
                  </a:lnTo>
                  <a:lnTo>
                    <a:pt x="13507" y="24551"/>
                  </a:lnTo>
                  <a:lnTo>
                    <a:pt x="13386" y="24251"/>
                  </a:lnTo>
                  <a:lnTo>
                    <a:pt x="13326" y="24191"/>
                  </a:lnTo>
                  <a:lnTo>
                    <a:pt x="13266" y="23891"/>
                  </a:lnTo>
                  <a:lnTo>
                    <a:pt x="13206" y="23771"/>
                  </a:lnTo>
                  <a:close/>
                  <a:moveTo>
                    <a:pt x="13627" y="24972"/>
                  </a:moveTo>
                  <a:lnTo>
                    <a:pt x="13747" y="25092"/>
                  </a:lnTo>
                  <a:lnTo>
                    <a:pt x="13747" y="25212"/>
                  </a:lnTo>
                  <a:lnTo>
                    <a:pt x="13807" y="25332"/>
                  </a:lnTo>
                  <a:lnTo>
                    <a:pt x="13627" y="25152"/>
                  </a:lnTo>
                  <a:lnTo>
                    <a:pt x="13627" y="24972"/>
                  </a:lnTo>
                  <a:close/>
                  <a:moveTo>
                    <a:pt x="10745" y="25332"/>
                  </a:moveTo>
                  <a:lnTo>
                    <a:pt x="10865" y="25392"/>
                  </a:lnTo>
                  <a:lnTo>
                    <a:pt x="10745" y="25392"/>
                  </a:lnTo>
                  <a:lnTo>
                    <a:pt x="10745" y="25332"/>
                  </a:lnTo>
                  <a:close/>
                  <a:moveTo>
                    <a:pt x="20469" y="25332"/>
                  </a:moveTo>
                  <a:lnTo>
                    <a:pt x="20469" y="25392"/>
                  </a:lnTo>
                  <a:lnTo>
                    <a:pt x="20409" y="25392"/>
                  </a:lnTo>
                  <a:lnTo>
                    <a:pt x="20409" y="25332"/>
                  </a:lnTo>
                  <a:close/>
                  <a:moveTo>
                    <a:pt x="21010" y="25332"/>
                  </a:moveTo>
                  <a:lnTo>
                    <a:pt x="21010" y="25392"/>
                  </a:lnTo>
                  <a:lnTo>
                    <a:pt x="20950" y="25392"/>
                  </a:lnTo>
                  <a:lnTo>
                    <a:pt x="20890" y="25332"/>
                  </a:lnTo>
                  <a:close/>
                  <a:moveTo>
                    <a:pt x="33615" y="24551"/>
                  </a:moveTo>
                  <a:lnTo>
                    <a:pt x="32955" y="25032"/>
                  </a:lnTo>
                  <a:lnTo>
                    <a:pt x="32595" y="25392"/>
                  </a:lnTo>
                  <a:lnTo>
                    <a:pt x="32054" y="25392"/>
                  </a:lnTo>
                  <a:lnTo>
                    <a:pt x="32715" y="24972"/>
                  </a:lnTo>
                  <a:lnTo>
                    <a:pt x="33615" y="24551"/>
                  </a:lnTo>
                  <a:close/>
                  <a:moveTo>
                    <a:pt x="38597" y="23651"/>
                  </a:moveTo>
                  <a:lnTo>
                    <a:pt x="38777" y="24011"/>
                  </a:lnTo>
                  <a:lnTo>
                    <a:pt x="39137" y="24611"/>
                  </a:lnTo>
                  <a:lnTo>
                    <a:pt x="39618" y="25212"/>
                  </a:lnTo>
                  <a:lnTo>
                    <a:pt x="39678" y="25392"/>
                  </a:lnTo>
                  <a:lnTo>
                    <a:pt x="39137" y="25392"/>
                  </a:lnTo>
                  <a:lnTo>
                    <a:pt x="38897" y="24791"/>
                  </a:lnTo>
                  <a:lnTo>
                    <a:pt x="38717" y="24191"/>
                  </a:lnTo>
                  <a:lnTo>
                    <a:pt x="38597" y="23651"/>
                  </a:lnTo>
                  <a:close/>
                  <a:moveTo>
                    <a:pt x="39438" y="23531"/>
                  </a:moveTo>
                  <a:lnTo>
                    <a:pt x="39858" y="24191"/>
                  </a:lnTo>
                  <a:lnTo>
                    <a:pt x="40458" y="24972"/>
                  </a:lnTo>
                  <a:lnTo>
                    <a:pt x="40758" y="25392"/>
                  </a:lnTo>
                  <a:lnTo>
                    <a:pt x="40158" y="25392"/>
                  </a:lnTo>
                  <a:lnTo>
                    <a:pt x="39978" y="25032"/>
                  </a:lnTo>
                  <a:lnTo>
                    <a:pt x="39678" y="24251"/>
                  </a:lnTo>
                  <a:lnTo>
                    <a:pt x="39438" y="23531"/>
                  </a:lnTo>
                  <a:close/>
                  <a:moveTo>
                    <a:pt x="40398" y="24431"/>
                  </a:moveTo>
                  <a:lnTo>
                    <a:pt x="40938" y="25392"/>
                  </a:lnTo>
                  <a:lnTo>
                    <a:pt x="40758" y="25392"/>
                  </a:lnTo>
                  <a:lnTo>
                    <a:pt x="40398" y="24431"/>
                  </a:lnTo>
                  <a:close/>
                  <a:moveTo>
                    <a:pt x="41539" y="25272"/>
                  </a:moveTo>
                  <a:lnTo>
                    <a:pt x="41719" y="25392"/>
                  </a:lnTo>
                  <a:lnTo>
                    <a:pt x="41599" y="25392"/>
                  </a:lnTo>
                  <a:lnTo>
                    <a:pt x="41539" y="25272"/>
                  </a:lnTo>
                  <a:close/>
                  <a:moveTo>
                    <a:pt x="40818" y="22210"/>
                  </a:moveTo>
                  <a:lnTo>
                    <a:pt x="41058" y="22571"/>
                  </a:lnTo>
                  <a:lnTo>
                    <a:pt x="41358" y="22991"/>
                  </a:lnTo>
                  <a:lnTo>
                    <a:pt x="41659" y="23291"/>
                  </a:lnTo>
                  <a:lnTo>
                    <a:pt x="41899" y="23471"/>
                  </a:lnTo>
                  <a:lnTo>
                    <a:pt x="42379" y="24251"/>
                  </a:lnTo>
                  <a:lnTo>
                    <a:pt x="42259" y="24551"/>
                  </a:lnTo>
                  <a:lnTo>
                    <a:pt x="42259" y="24551"/>
                  </a:lnTo>
                  <a:lnTo>
                    <a:pt x="42439" y="24311"/>
                  </a:lnTo>
                  <a:lnTo>
                    <a:pt x="42499" y="24371"/>
                  </a:lnTo>
                  <a:lnTo>
                    <a:pt x="42319" y="24851"/>
                  </a:lnTo>
                  <a:lnTo>
                    <a:pt x="42259" y="25092"/>
                  </a:lnTo>
                  <a:lnTo>
                    <a:pt x="42379" y="24912"/>
                  </a:lnTo>
                  <a:lnTo>
                    <a:pt x="42499" y="24851"/>
                  </a:lnTo>
                  <a:lnTo>
                    <a:pt x="42439" y="25392"/>
                  </a:lnTo>
                  <a:lnTo>
                    <a:pt x="41839" y="25392"/>
                  </a:lnTo>
                  <a:lnTo>
                    <a:pt x="41659" y="25152"/>
                  </a:lnTo>
                  <a:lnTo>
                    <a:pt x="41418" y="24912"/>
                  </a:lnTo>
                  <a:lnTo>
                    <a:pt x="41298" y="24551"/>
                  </a:lnTo>
                  <a:lnTo>
                    <a:pt x="41178" y="24071"/>
                  </a:lnTo>
                  <a:lnTo>
                    <a:pt x="40938" y="23111"/>
                  </a:lnTo>
                  <a:lnTo>
                    <a:pt x="40818" y="22270"/>
                  </a:lnTo>
                  <a:lnTo>
                    <a:pt x="40818" y="22210"/>
                  </a:lnTo>
                  <a:close/>
                  <a:moveTo>
                    <a:pt x="47901" y="22991"/>
                  </a:moveTo>
                  <a:lnTo>
                    <a:pt x="47961" y="23171"/>
                  </a:lnTo>
                  <a:lnTo>
                    <a:pt x="47961" y="23231"/>
                  </a:lnTo>
                  <a:lnTo>
                    <a:pt x="47961" y="23351"/>
                  </a:lnTo>
                  <a:lnTo>
                    <a:pt x="47961" y="23471"/>
                  </a:lnTo>
                  <a:lnTo>
                    <a:pt x="47961" y="23831"/>
                  </a:lnTo>
                  <a:lnTo>
                    <a:pt x="47961" y="24191"/>
                  </a:lnTo>
                  <a:lnTo>
                    <a:pt x="48081" y="24611"/>
                  </a:lnTo>
                  <a:lnTo>
                    <a:pt x="48261" y="24972"/>
                  </a:lnTo>
                  <a:lnTo>
                    <a:pt x="48381" y="25152"/>
                  </a:lnTo>
                  <a:lnTo>
                    <a:pt x="48441" y="25212"/>
                  </a:lnTo>
                  <a:lnTo>
                    <a:pt x="48441" y="25152"/>
                  </a:lnTo>
                  <a:lnTo>
                    <a:pt x="48321" y="24912"/>
                  </a:lnTo>
                  <a:lnTo>
                    <a:pt x="48201" y="24611"/>
                  </a:lnTo>
                  <a:lnTo>
                    <a:pt x="48141" y="24191"/>
                  </a:lnTo>
                  <a:lnTo>
                    <a:pt x="48201" y="23771"/>
                  </a:lnTo>
                  <a:lnTo>
                    <a:pt x="48261" y="23351"/>
                  </a:lnTo>
                  <a:lnTo>
                    <a:pt x="48321" y="23051"/>
                  </a:lnTo>
                  <a:lnTo>
                    <a:pt x="48381" y="23171"/>
                  </a:lnTo>
                  <a:lnTo>
                    <a:pt x="48441" y="23531"/>
                  </a:lnTo>
                  <a:lnTo>
                    <a:pt x="48381" y="23891"/>
                  </a:lnTo>
                  <a:lnTo>
                    <a:pt x="48381" y="24251"/>
                  </a:lnTo>
                  <a:lnTo>
                    <a:pt x="48441" y="24671"/>
                  </a:lnTo>
                  <a:lnTo>
                    <a:pt x="48562" y="25212"/>
                  </a:lnTo>
                  <a:lnTo>
                    <a:pt x="48441" y="25212"/>
                  </a:lnTo>
                  <a:lnTo>
                    <a:pt x="48381" y="25272"/>
                  </a:lnTo>
                  <a:lnTo>
                    <a:pt x="47841" y="25392"/>
                  </a:lnTo>
                  <a:lnTo>
                    <a:pt x="46221" y="25392"/>
                  </a:lnTo>
                  <a:lnTo>
                    <a:pt x="46040" y="25332"/>
                  </a:lnTo>
                  <a:lnTo>
                    <a:pt x="45800" y="25272"/>
                  </a:lnTo>
                  <a:lnTo>
                    <a:pt x="45560" y="25212"/>
                  </a:lnTo>
                  <a:lnTo>
                    <a:pt x="45320" y="25152"/>
                  </a:lnTo>
                  <a:lnTo>
                    <a:pt x="44720" y="24972"/>
                  </a:lnTo>
                  <a:lnTo>
                    <a:pt x="44720" y="24791"/>
                  </a:lnTo>
                  <a:lnTo>
                    <a:pt x="44900" y="24912"/>
                  </a:lnTo>
                  <a:lnTo>
                    <a:pt x="45260" y="25032"/>
                  </a:lnTo>
                  <a:lnTo>
                    <a:pt x="45740" y="25152"/>
                  </a:lnTo>
                  <a:lnTo>
                    <a:pt x="46281" y="25272"/>
                  </a:lnTo>
                  <a:lnTo>
                    <a:pt x="46761" y="25272"/>
                  </a:lnTo>
                  <a:lnTo>
                    <a:pt x="47181" y="25212"/>
                  </a:lnTo>
                  <a:lnTo>
                    <a:pt x="47481" y="25152"/>
                  </a:lnTo>
                  <a:lnTo>
                    <a:pt x="47601" y="25092"/>
                  </a:lnTo>
                  <a:lnTo>
                    <a:pt x="47181" y="25092"/>
                  </a:lnTo>
                  <a:lnTo>
                    <a:pt x="46761" y="25032"/>
                  </a:lnTo>
                  <a:lnTo>
                    <a:pt x="46341" y="24912"/>
                  </a:lnTo>
                  <a:lnTo>
                    <a:pt x="45860" y="24731"/>
                  </a:lnTo>
                  <a:lnTo>
                    <a:pt x="45500" y="24551"/>
                  </a:lnTo>
                  <a:lnTo>
                    <a:pt x="45200" y="24371"/>
                  </a:lnTo>
                  <a:lnTo>
                    <a:pt x="45020" y="24251"/>
                  </a:lnTo>
                  <a:lnTo>
                    <a:pt x="44840" y="24131"/>
                  </a:lnTo>
                  <a:lnTo>
                    <a:pt x="45200" y="24251"/>
                  </a:lnTo>
                  <a:lnTo>
                    <a:pt x="45620" y="24431"/>
                  </a:lnTo>
                  <a:lnTo>
                    <a:pt x="46161" y="24491"/>
                  </a:lnTo>
                  <a:lnTo>
                    <a:pt x="47001" y="24491"/>
                  </a:lnTo>
                  <a:lnTo>
                    <a:pt x="47301" y="24431"/>
                  </a:lnTo>
                  <a:lnTo>
                    <a:pt x="47001" y="24371"/>
                  </a:lnTo>
                  <a:lnTo>
                    <a:pt x="46641" y="24311"/>
                  </a:lnTo>
                  <a:lnTo>
                    <a:pt x="46221" y="24131"/>
                  </a:lnTo>
                  <a:lnTo>
                    <a:pt x="45800" y="23951"/>
                  </a:lnTo>
                  <a:lnTo>
                    <a:pt x="45440" y="23771"/>
                  </a:lnTo>
                  <a:lnTo>
                    <a:pt x="45020" y="23471"/>
                  </a:lnTo>
                  <a:lnTo>
                    <a:pt x="44840" y="23351"/>
                  </a:lnTo>
                  <a:lnTo>
                    <a:pt x="44840" y="23171"/>
                  </a:lnTo>
                  <a:lnTo>
                    <a:pt x="45140" y="23291"/>
                  </a:lnTo>
                  <a:lnTo>
                    <a:pt x="45380" y="23411"/>
                  </a:lnTo>
                  <a:lnTo>
                    <a:pt x="45740" y="23471"/>
                  </a:lnTo>
                  <a:lnTo>
                    <a:pt x="46761" y="23591"/>
                  </a:lnTo>
                  <a:lnTo>
                    <a:pt x="47241" y="23591"/>
                  </a:lnTo>
                  <a:lnTo>
                    <a:pt x="47661" y="23531"/>
                  </a:lnTo>
                  <a:lnTo>
                    <a:pt x="47961" y="23471"/>
                  </a:lnTo>
                  <a:lnTo>
                    <a:pt x="47661" y="23471"/>
                  </a:lnTo>
                  <a:lnTo>
                    <a:pt x="47241" y="23411"/>
                  </a:lnTo>
                  <a:lnTo>
                    <a:pt x="46821" y="23231"/>
                  </a:lnTo>
                  <a:lnTo>
                    <a:pt x="46461" y="23171"/>
                  </a:lnTo>
                  <a:lnTo>
                    <a:pt x="46941" y="23111"/>
                  </a:lnTo>
                  <a:lnTo>
                    <a:pt x="47361" y="23111"/>
                  </a:lnTo>
                  <a:lnTo>
                    <a:pt x="47481" y="23051"/>
                  </a:lnTo>
                  <a:lnTo>
                    <a:pt x="47721" y="22991"/>
                  </a:lnTo>
                  <a:lnTo>
                    <a:pt x="47721" y="23051"/>
                  </a:lnTo>
                  <a:lnTo>
                    <a:pt x="47781" y="23111"/>
                  </a:lnTo>
                  <a:lnTo>
                    <a:pt x="47841" y="22991"/>
                  </a:lnTo>
                  <a:close/>
                  <a:moveTo>
                    <a:pt x="48682" y="24131"/>
                  </a:moveTo>
                  <a:lnTo>
                    <a:pt x="48682" y="24251"/>
                  </a:lnTo>
                  <a:lnTo>
                    <a:pt x="48682" y="24371"/>
                  </a:lnTo>
                  <a:lnTo>
                    <a:pt x="48682" y="24671"/>
                  </a:lnTo>
                  <a:lnTo>
                    <a:pt x="48742" y="25092"/>
                  </a:lnTo>
                  <a:lnTo>
                    <a:pt x="48742" y="25152"/>
                  </a:lnTo>
                  <a:lnTo>
                    <a:pt x="48802" y="25392"/>
                  </a:lnTo>
                  <a:lnTo>
                    <a:pt x="48682" y="25392"/>
                  </a:lnTo>
                  <a:lnTo>
                    <a:pt x="48622" y="25332"/>
                  </a:lnTo>
                  <a:lnTo>
                    <a:pt x="48622" y="25392"/>
                  </a:lnTo>
                  <a:lnTo>
                    <a:pt x="48381" y="25392"/>
                  </a:lnTo>
                  <a:lnTo>
                    <a:pt x="48381" y="25332"/>
                  </a:lnTo>
                  <a:lnTo>
                    <a:pt x="48562" y="25272"/>
                  </a:lnTo>
                  <a:lnTo>
                    <a:pt x="48622" y="25332"/>
                  </a:lnTo>
                  <a:lnTo>
                    <a:pt x="48622" y="25212"/>
                  </a:lnTo>
                  <a:lnTo>
                    <a:pt x="48742" y="25152"/>
                  </a:lnTo>
                  <a:lnTo>
                    <a:pt x="48622" y="25152"/>
                  </a:lnTo>
                  <a:lnTo>
                    <a:pt x="48622" y="24611"/>
                  </a:lnTo>
                  <a:lnTo>
                    <a:pt x="48682" y="24131"/>
                  </a:lnTo>
                  <a:close/>
                  <a:moveTo>
                    <a:pt x="49342" y="25152"/>
                  </a:moveTo>
                  <a:lnTo>
                    <a:pt x="49342" y="25212"/>
                  </a:lnTo>
                  <a:lnTo>
                    <a:pt x="49402" y="25392"/>
                  </a:lnTo>
                  <a:lnTo>
                    <a:pt x="49282" y="25392"/>
                  </a:lnTo>
                  <a:lnTo>
                    <a:pt x="49282" y="25152"/>
                  </a:lnTo>
                  <a:close/>
                  <a:moveTo>
                    <a:pt x="50722" y="20590"/>
                  </a:moveTo>
                  <a:lnTo>
                    <a:pt x="51803" y="21730"/>
                  </a:lnTo>
                  <a:lnTo>
                    <a:pt x="51623" y="21850"/>
                  </a:lnTo>
                  <a:lnTo>
                    <a:pt x="51503" y="21970"/>
                  </a:lnTo>
                  <a:lnTo>
                    <a:pt x="51683" y="21910"/>
                  </a:lnTo>
                  <a:lnTo>
                    <a:pt x="51863" y="21790"/>
                  </a:lnTo>
                  <a:lnTo>
                    <a:pt x="53244" y="23531"/>
                  </a:lnTo>
                  <a:lnTo>
                    <a:pt x="54564" y="25392"/>
                  </a:lnTo>
                  <a:lnTo>
                    <a:pt x="52763" y="25392"/>
                  </a:lnTo>
                  <a:lnTo>
                    <a:pt x="52223" y="25092"/>
                  </a:lnTo>
                  <a:lnTo>
                    <a:pt x="51923" y="24851"/>
                  </a:lnTo>
                  <a:lnTo>
                    <a:pt x="51683" y="24731"/>
                  </a:lnTo>
                  <a:lnTo>
                    <a:pt x="50903" y="24131"/>
                  </a:lnTo>
                  <a:lnTo>
                    <a:pt x="50722" y="24011"/>
                  </a:lnTo>
                  <a:lnTo>
                    <a:pt x="50602" y="23831"/>
                  </a:lnTo>
                  <a:lnTo>
                    <a:pt x="51143" y="24191"/>
                  </a:lnTo>
                  <a:lnTo>
                    <a:pt x="52043" y="24731"/>
                  </a:lnTo>
                  <a:lnTo>
                    <a:pt x="52523" y="25032"/>
                  </a:lnTo>
                  <a:lnTo>
                    <a:pt x="53003" y="25152"/>
                  </a:lnTo>
                  <a:lnTo>
                    <a:pt x="53304" y="25152"/>
                  </a:lnTo>
                  <a:lnTo>
                    <a:pt x="53003" y="25092"/>
                  </a:lnTo>
                  <a:lnTo>
                    <a:pt x="52583" y="24912"/>
                  </a:lnTo>
                  <a:lnTo>
                    <a:pt x="52163" y="24611"/>
                  </a:lnTo>
                  <a:lnTo>
                    <a:pt x="51263" y="23951"/>
                  </a:lnTo>
                  <a:lnTo>
                    <a:pt x="50782" y="23531"/>
                  </a:lnTo>
                  <a:lnTo>
                    <a:pt x="51683" y="24071"/>
                  </a:lnTo>
                  <a:lnTo>
                    <a:pt x="52523" y="24491"/>
                  </a:lnTo>
                  <a:lnTo>
                    <a:pt x="52883" y="24671"/>
                  </a:lnTo>
                  <a:lnTo>
                    <a:pt x="52883" y="24671"/>
                  </a:lnTo>
                  <a:lnTo>
                    <a:pt x="52523" y="24431"/>
                  </a:lnTo>
                  <a:lnTo>
                    <a:pt x="51803" y="23951"/>
                  </a:lnTo>
                  <a:lnTo>
                    <a:pt x="51023" y="23351"/>
                  </a:lnTo>
                  <a:lnTo>
                    <a:pt x="50602" y="22991"/>
                  </a:lnTo>
                  <a:lnTo>
                    <a:pt x="50002" y="22510"/>
                  </a:lnTo>
                  <a:lnTo>
                    <a:pt x="49942" y="22390"/>
                  </a:lnTo>
                  <a:lnTo>
                    <a:pt x="50362" y="22751"/>
                  </a:lnTo>
                  <a:lnTo>
                    <a:pt x="51203" y="23291"/>
                  </a:lnTo>
                  <a:lnTo>
                    <a:pt x="52043" y="23711"/>
                  </a:lnTo>
                  <a:lnTo>
                    <a:pt x="52283" y="23831"/>
                  </a:lnTo>
                  <a:lnTo>
                    <a:pt x="52403" y="23831"/>
                  </a:lnTo>
                  <a:lnTo>
                    <a:pt x="52283" y="23771"/>
                  </a:lnTo>
                  <a:lnTo>
                    <a:pt x="52043" y="23651"/>
                  </a:lnTo>
                  <a:lnTo>
                    <a:pt x="51323" y="23111"/>
                  </a:lnTo>
                  <a:lnTo>
                    <a:pt x="50542" y="22510"/>
                  </a:lnTo>
                  <a:lnTo>
                    <a:pt x="50122" y="22090"/>
                  </a:lnTo>
                  <a:lnTo>
                    <a:pt x="49762" y="21730"/>
                  </a:lnTo>
                  <a:lnTo>
                    <a:pt x="49762" y="21610"/>
                  </a:lnTo>
                  <a:lnTo>
                    <a:pt x="49942" y="21730"/>
                  </a:lnTo>
                  <a:lnTo>
                    <a:pt x="51143" y="22631"/>
                  </a:lnTo>
                  <a:lnTo>
                    <a:pt x="51863" y="23111"/>
                  </a:lnTo>
                  <a:lnTo>
                    <a:pt x="52223" y="23291"/>
                  </a:lnTo>
                  <a:lnTo>
                    <a:pt x="52223" y="23291"/>
                  </a:lnTo>
                  <a:lnTo>
                    <a:pt x="51923" y="23051"/>
                  </a:lnTo>
                  <a:lnTo>
                    <a:pt x="51263" y="22510"/>
                  </a:lnTo>
                  <a:lnTo>
                    <a:pt x="50722" y="21970"/>
                  </a:lnTo>
                  <a:lnTo>
                    <a:pt x="51083" y="22210"/>
                  </a:lnTo>
                  <a:lnTo>
                    <a:pt x="51743" y="22691"/>
                  </a:lnTo>
                  <a:lnTo>
                    <a:pt x="51983" y="22931"/>
                  </a:lnTo>
                  <a:lnTo>
                    <a:pt x="51983" y="22931"/>
                  </a:lnTo>
                  <a:lnTo>
                    <a:pt x="51743" y="22631"/>
                  </a:lnTo>
                  <a:lnTo>
                    <a:pt x="51203" y="22090"/>
                  </a:lnTo>
                  <a:lnTo>
                    <a:pt x="50903" y="21850"/>
                  </a:lnTo>
                  <a:lnTo>
                    <a:pt x="50963" y="21850"/>
                  </a:lnTo>
                  <a:lnTo>
                    <a:pt x="51743" y="22270"/>
                  </a:lnTo>
                  <a:lnTo>
                    <a:pt x="51983" y="22390"/>
                  </a:lnTo>
                  <a:lnTo>
                    <a:pt x="52103" y="22450"/>
                  </a:lnTo>
                  <a:lnTo>
                    <a:pt x="52043" y="22390"/>
                  </a:lnTo>
                  <a:lnTo>
                    <a:pt x="51803" y="22210"/>
                  </a:lnTo>
                  <a:lnTo>
                    <a:pt x="51083" y="21730"/>
                  </a:lnTo>
                  <a:lnTo>
                    <a:pt x="50362" y="21130"/>
                  </a:lnTo>
                  <a:lnTo>
                    <a:pt x="49942" y="20710"/>
                  </a:lnTo>
                  <a:lnTo>
                    <a:pt x="49822" y="20590"/>
                  </a:lnTo>
                  <a:lnTo>
                    <a:pt x="49822" y="20590"/>
                  </a:lnTo>
                  <a:lnTo>
                    <a:pt x="50242" y="20830"/>
                  </a:lnTo>
                  <a:lnTo>
                    <a:pt x="50302" y="20890"/>
                  </a:lnTo>
                  <a:lnTo>
                    <a:pt x="50242" y="20950"/>
                  </a:lnTo>
                  <a:lnTo>
                    <a:pt x="50362" y="20890"/>
                  </a:lnTo>
                  <a:lnTo>
                    <a:pt x="51203" y="21370"/>
                  </a:lnTo>
                  <a:lnTo>
                    <a:pt x="50482" y="20770"/>
                  </a:lnTo>
                  <a:lnTo>
                    <a:pt x="50662" y="20650"/>
                  </a:lnTo>
                  <a:lnTo>
                    <a:pt x="50722" y="20590"/>
                  </a:lnTo>
                  <a:close/>
                  <a:moveTo>
                    <a:pt x="58166" y="17048"/>
                  </a:moveTo>
                  <a:lnTo>
                    <a:pt x="58466" y="17108"/>
                  </a:lnTo>
                  <a:lnTo>
                    <a:pt x="58466" y="17468"/>
                  </a:lnTo>
                  <a:lnTo>
                    <a:pt x="58586" y="18129"/>
                  </a:lnTo>
                  <a:lnTo>
                    <a:pt x="58586" y="18609"/>
                  </a:lnTo>
                  <a:lnTo>
                    <a:pt x="58586" y="19209"/>
                  </a:lnTo>
                  <a:lnTo>
                    <a:pt x="58526" y="19809"/>
                  </a:lnTo>
                  <a:lnTo>
                    <a:pt x="58406" y="20290"/>
                  </a:lnTo>
                  <a:lnTo>
                    <a:pt x="58286" y="20590"/>
                  </a:lnTo>
                  <a:lnTo>
                    <a:pt x="58286" y="20590"/>
                  </a:lnTo>
                  <a:lnTo>
                    <a:pt x="58526" y="20350"/>
                  </a:lnTo>
                  <a:lnTo>
                    <a:pt x="58766" y="19869"/>
                  </a:lnTo>
                  <a:lnTo>
                    <a:pt x="59006" y="19329"/>
                  </a:lnTo>
                  <a:lnTo>
                    <a:pt x="59186" y="18729"/>
                  </a:lnTo>
                  <a:lnTo>
                    <a:pt x="59306" y="18129"/>
                  </a:lnTo>
                  <a:lnTo>
                    <a:pt x="59306" y="17648"/>
                  </a:lnTo>
                  <a:lnTo>
                    <a:pt x="59366" y="17949"/>
                  </a:lnTo>
                  <a:lnTo>
                    <a:pt x="59366" y="18189"/>
                  </a:lnTo>
                  <a:lnTo>
                    <a:pt x="59426" y="18609"/>
                  </a:lnTo>
                  <a:lnTo>
                    <a:pt x="59426" y="19149"/>
                  </a:lnTo>
                  <a:lnTo>
                    <a:pt x="59426" y="19809"/>
                  </a:lnTo>
                  <a:lnTo>
                    <a:pt x="59306" y="20350"/>
                  </a:lnTo>
                  <a:lnTo>
                    <a:pt x="59126" y="20890"/>
                  </a:lnTo>
                  <a:lnTo>
                    <a:pt x="59006" y="21190"/>
                  </a:lnTo>
                  <a:lnTo>
                    <a:pt x="58946" y="21370"/>
                  </a:lnTo>
                  <a:lnTo>
                    <a:pt x="58946" y="21370"/>
                  </a:lnTo>
                  <a:lnTo>
                    <a:pt x="59006" y="21250"/>
                  </a:lnTo>
                  <a:lnTo>
                    <a:pt x="59246" y="20950"/>
                  </a:lnTo>
                  <a:lnTo>
                    <a:pt x="59546" y="20470"/>
                  </a:lnTo>
                  <a:lnTo>
                    <a:pt x="59846" y="19869"/>
                  </a:lnTo>
                  <a:lnTo>
                    <a:pt x="60026" y="19269"/>
                  </a:lnTo>
                  <a:lnTo>
                    <a:pt x="60147" y="18669"/>
                  </a:lnTo>
                  <a:lnTo>
                    <a:pt x="60207" y="18129"/>
                  </a:lnTo>
                  <a:lnTo>
                    <a:pt x="60207" y="17828"/>
                  </a:lnTo>
                  <a:lnTo>
                    <a:pt x="60387" y="17949"/>
                  </a:lnTo>
                  <a:lnTo>
                    <a:pt x="60207" y="18729"/>
                  </a:lnTo>
                  <a:lnTo>
                    <a:pt x="60207" y="19089"/>
                  </a:lnTo>
                  <a:lnTo>
                    <a:pt x="60147" y="19329"/>
                  </a:lnTo>
                  <a:lnTo>
                    <a:pt x="60086" y="19689"/>
                  </a:lnTo>
                  <a:lnTo>
                    <a:pt x="59846" y="20350"/>
                  </a:lnTo>
                  <a:lnTo>
                    <a:pt x="59486" y="21130"/>
                  </a:lnTo>
                  <a:lnTo>
                    <a:pt x="59066" y="21790"/>
                  </a:lnTo>
                  <a:lnTo>
                    <a:pt x="58646" y="22330"/>
                  </a:lnTo>
                  <a:lnTo>
                    <a:pt x="58286" y="22691"/>
                  </a:lnTo>
                  <a:lnTo>
                    <a:pt x="58166" y="22811"/>
                  </a:lnTo>
                  <a:lnTo>
                    <a:pt x="58346" y="22691"/>
                  </a:lnTo>
                  <a:lnTo>
                    <a:pt x="58766" y="22450"/>
                  </a:lnTo>
                  <a:lnTo>
                    <a:pt x="59126" y="22150"/>
                  </a:lnTo>
                  <a:lnTo>
                    <a:pt x="59546" y="21730"/>
                  </a:lnTo>
                  <a:lnTo>
                    <a:pt x="59486" y="21790"/>
                  </a:lnTo>
                  <a:lnTo>
                    <a:pt x="59606" y="21730"/>
                  </a:lnTo>
                  <a:lnTo>
                    <a:pt x="59906" y="21550"/>
                  </a:lnTo>
                  <a:lnTo>
                    <a:pt x="59966" y="21490"/>
                  </a:lnTo>
                  <a:lnTo>
                    <a:pt x="60387" y="21490"/>
                  </a:lnTo>
                  <a:lnTo>
                    <a:pt x="59846" y="21910"/>
                  </a:lnTo>
                  <a:lnTo>
                    <a:pt x="59366" y="22210"/>
                  </a:lnTo>
                  <a:lnTo>
                    <a:pt x="59006" y="22450"/>
                  </a:lnTo>
                  <a:lnTo>
                    <a:pt x="59426" y="22330"/>
                  </a:lnTo>
                  <a:lnTo>
                    <a:pt x="60387" y="21970"/>
                  </a:lnTo>
                  <a:lnTo>
                    <a:pt x="59786" y="22390"/>
                  </a:lnTo>
                  <a:lnTo>
                    <a:pt x="59786" y="22390"/>
                  </a:lnTo>
                  <a:lnTo>
                    <a:pt x="60267" y="22210"/>
                  </a:lnTo>
                  <a:lnTo>
                    <a:pt x="60867" y="21970"/>
                  </a:lnTo>
                  <a:lnTo>
                    <a:pt x="60927" y="22030"/>
                  </a:lnTo>
                  <a:lnTo>
                    <a:pt x="61767" y="22030"/>
                  </a:lnTo>
                  <a:lnTo>
                    <a:pt x="60507" y="22691"/>
                  </a:lnTo>
                  <a:lnTo>
                    <a:pt x="59066" y="23351"/>
                  </a:lnTo>
                  <a:lnTo>
                    <a:pt x="58466" y="23651"/>
                  </a:lnTo>
                  <a:lnTo>
                    <a:pt x="58466" y="23651"/>
                  </a:lnTo>
                  <a:lnTo>
                    <a:pt x="59126" y="23471"/>
                  </a:lnTo>
                  <a:lnTo>
                    <a:pt x="59846" y="23291"/>
                  </a:lnTo>
                  <a:lnTo>
                    <a:pt x="59906" y="23291"/>
                  </a:lnTo>
                  <a:lnTo>
                    <a:pt x="60387" y="23351"/>
                  </a:lnTo>
                  <a:lnTo>
                    <a:pt x="60987" y="23291"/>
                  </a:lnTo>
                  <a:lnTo>
                    <a:pt x="61767" y="23231"/>
                  </a:lnTo>
                  <a:lnTo>
                    <a:pt x="61827" y="23231"/>
                  </a:lnTo>
                  <a:lnTo>
                    <a:pt x="61287" y="23411"/>
                  </a:lnTo>
                  <a:lnTo>
                    <a:pt x="60447" y="23711"/>
                  </a:lnTo>
                  <a:lnTo>
                    <a:pt x="59726" y="23951"/>
                  </a:lnTo>
                  <a:lnTo>
                    <a:pt x="59426" y="24011"/>
                  </a:lnTo>
                  <a:lnTo>
                    <a:pt x="59246" y="23951"/>
                  </a:lnTo>
                  <a:lnTo>
                    <a:pt x="59126" y="23951"/>
                  </a:lnTo>
                  <a:lnTo>
                    <a:pt x="59066" y="23891"/>
                  </a:lnTo>
                  <a:lnTo>
                    <a:pt x="59066" y="23951"/>
                  </a:lnTo>
                  <a:lnTo>
                    <a:pt x="59246" y="24011"/>
                  </a:lnTo>
                  <a:lnTo>
                    <a:pt x="59426" y="24071"/>
                  </a:lnTo>
                  <a:lnTo>
                    <a:pt x="59786" y="24071"/>
                  </a:lnTo>
                  <a:lnTo>
                    <a:pt x="60507" y="24011"/>
                  </a:lnTo>
                  <a:lnTo>
                    <a:pt x="61407" y="23831"/>
                  </a:lnTo>
                  <a:lnTo>
                    <a:pt x="62127" y="23651"/>
                  </a:lnTo>
                  <a:lnTo>
                    <a:pt x="62788" y="23471"/>
                  </a:lnTo>
                  <a:lnTo>
                    <a:pt x="61707" y="23951"/>
                  </a:lnTo>
                  <a:lnTo>
                    <a:pt x="61707" y="23951"/>
                  </a:lnTo>
                  <a:lnTo>
                    <a:pt x="62127" y="23891"/>
                  </a:lnTo>
                  <a:lnTo>
                    <a:pt x="63088" y="23711"/>
                  </a:lnTo>
                  <a:lnTo>
                    <a:pt x="62367" y="24191"/>
                  </a:lnTo>
                  <a:lnTo>
                    <a:pt x="61707" y="24551"/>
                  </a:lnTo>
                  <a:lnTo>
                    <a:pt x="61107" y="24791"/>
                  </a:lnTo>
                  <a:lnTo>
                    <a:pt x="60687" y="24912"/>
                  </a:lnTo>
                  <a:lnTo>
                    <a:pt x="61167" y="24912"/>
                  </a:lnTo>
                  <a:lnTo>
                    <a:pt x="61827" y="24791"/>
                  </a:lnTo>
                  <a:lnTo>
                    <a:pt x="62548" y="24551"/>
                  </a:lnTo>
                  <a:lnTo>
                    <a:pt x="63328" y="24251"/>
                  </a:lnTo>
                  <a:lnTo>
                    <a:pt x="63988" y="23951"/>
                  </a:lnTo>
                  <a:lnTo>
                    <a:pt x="64468" y="23711"/>
                  </a:lnTo>
                  <a:lnTo>
                    <a:pt x="63988" y="24191"/>
                  </a:lnTo>
                  <a:lnTo>
                    <a:pt x="63388" y="24671"/>
                  </a:lnTo>
                  <a:lnTo>
                    <a:pt x="62848" y="25092"/>
                  </a:lnTo>
                  <a:lnTo>
                    <a:pt x="62247" y="25392"/>
                  </a:lnTo>
                  <a:lnTo>
                    <a:pt x="57866" y="25392"/>
                  </a:lnTo>
                  <a:lnTo>
                    <a:pt x="57085" y="24191"/>
                  </a:lnTo>
                  <a:lnTo>
                    <a:pt x="56245" y="23051"/>
                  </a:lnTo>
                  <a:lnTo>
                    <a:pt x="55404" y="21970"/>
                  </a:lnTo>
                  <a:lnTo>
                    <a:pt x="54564" y="20890"/>
                  </a:lnTo>
                  <a:lnTo>
                    <a:pt x="54624" y="20830"/>
                  </a:lnTo>
                  <a:lnTo>
                    <a:pt x="54984" y="20350"/>
                  </a:lnTo>
                  <a:lnTo>
                    <a:pt x="55404" y="19809"/>
                  </a:lnTo>
                  <a:lnTo>
                    <a:pt x="55825" y="19209"/>
                  </a:lnTo>
                  <a:lnTo>
                    <a:pt x="56125" y="18609"/>
                  </a:lnTo>
                  <a:lnTo>
                    <a:pt x="56245" y="18309"/>
                  </a:lnTo>
                  <a:lnTo>
                    <a:pt x="56245" y="18309"/>
                  </a:lnTo>
                  <a:lnTo>
                    <a:pt x="56185" y="18849"/>
                  </a:lnTo>
                  <a:lnTo>
                    <a:pt x="56005" y="19449"/>
                  </a:lnTo>
                  <a:lnTo>
                    <a:pt x="55825" y="20049"/>
                  </a:lnTo>
                  <a:lnTo>
                    <a:pt x="55585" y="20530"/>
                  </a:lnTo>
                  <a:lnTo>
                    <a:pt x="55404" y="20890"/>
                  </a:lnTo>
                  <a:lnTo>
                    <a:pt x="55705" y="20590"/>
                  </a:lnTo>
                  <a:lnTo>
                    <a:pt x="56005" y="20230"/>
                  </a:lnTo>
                  <a:lnTo>
                    <a:pt x="56305" y="19749"/>
                  </a:lnTo>
                  <a:lnTo>
                    <a:pt x="56005" y="20410"/>
                  </a:lnTo>
                  <a:lnTo>
                    <a:pt x="55705" y="20890"/>
                  </a:lnTo>
                  <a:lnTo>
                    <a:pt x="55464" y="21250"/>
                  </a:lnTo>
                  <a:lnTo>
                    <a:pt x="55404" y="21370"/>
                  </a:lnTo>
                  <a:lnTo>
                    <a:pt x="55525" y="21250"/>
                  </a:lnTo>
                  <a:lnTo>
                    <a:pt x="55825" y="21010"/>
                  </a:lnTo>
                  <a:lnTo>
                    <a:pt x="56245" y="20530"/>
                  </a:lnTo>
                  <a:lnTo>
                    <a:pt x="56665" y="19989"/>
                  </a:lnTo>
                  <a:lnTo>
                    <a:pt x="57025" y="19449"/>
                  </a:lnTo>
                  <a:lnTo>
                    <a:pt x="57265" y="18969"/>
                  </a:lnTo>
                  <a:lnTo>
                    <a:pt x="57205" y="19389"/>
                  </a:lnTo>
                  <a:lnTo>
                    <a:pt x="57085" y="19989"/>
                  </a:lnTo>
                  <a:lnTo>
                    <a:pt x="56965" y="20530"/>
                  </a:lnTo>
                  <a:lnTo>
                    <a:pt x="56785" y="20830"/>
                  </a:lnTo>
                  <a:lnTo>
                    <a:pt x="57085" y="20590"/>
                  </a:lnTo>
                  <a:lnTo>
                    <a:pt x="57325" y="20109"/>
                  </a:lnTo>
                  <a:lnTo>
                    <a:pt x="57625" y="19509"/>
                  </a:lnTo>
                  <a:lnTo>
                    <a:pt x="57866" y="18909"/>
                  </a:lnTo>
                  <a:lnTo>
                    <a:pt x="58046" y="18309"/>
                  </a:lnTo>
                  <a:lnTo>
                    <a:pt x="58166" y="17828"/>
                  </a:lnTo>
                  <a:lnTo>
                    <a:pt x="58226" y="17528"/>
                  </a:lnTo>
                  <a:lnTo>
                    <a:pt x="58166" y="17048"/>
                  </a:lnTo>
                  <a:close/>
                  <a:moveTo>
                    <a:pt x="65969" y="23411"/>
                  </a:moveTo>
                  <a:lnTo>
                    <a:pt x="65969" y="23471"/>
                  </a:lnTo>
                  <a:lnTo>
                    <a:pt x="65789" y="23711"/>
                  </a:lnTo>
                  <a:lnTo>
                    <a:pt x="65369" y="24431"/>
                  </a:lnTo>
                  <a:lnTo>
                    <a:pt x="65069" y="24912"/>
                  </a:lnTo>
                  <a:lnTo>
                    <a:pt x="64708" y="25392"/>
                  </a:lnTo>
                  <a:lnTo>
                    <a:pt x="62788" y="25392"/>
                  </a:lnTo>
                  <a:lnTo>
                    <a:pt x="63208" y="25212"/>
                  </a:lnTo>
                  <a:lnTo>
                    <a:pt x="63628" y="25032"/>
                  </a:lnTo>
                  <a:lnTo>
                    <a:pt x="64348" y="24671"/>
                  </a:lnTo>
                  <a:lnTo>
                    <a:pt x="64949" y="24251"/>
                  </a:lnTo>
                  <a:lnTo>
                    <a:pt x="65669" y="23711"/>
                  </a:lnTo>
                  <a:lnTo>
                    <a:pt x="65969" y="23411"/>
                  </a:lnTo>
                  <a:close/>
                  <a:moveTo>
                    <a:pt x="65849" y="24972"/>
                  </a:moveTo>
                  <a:lnTo>
                    <a:pt x="65549" y="25392"/>
                  </a:lnTo>
                  <a:lnTo>
                    <a:pt x="65429" y="25392"/>
                  </a:lnTo>
                  <a:lnTo>
                    <a:pt x="65849" y="24972"/>
                  </a:lnTo>
                  <a:close/>
                  <a:moveTo>
                    <a:pt x="69330" y="24791"/>
                  </a:moveTo>
                  <a:lnTo>
                    <a:pt x="69931" y="24972"/>
                  </a:lnTo>
                  <a:lnTo>
                    <a:pt x="70291" y="25092"/>
                  </a:lnTo>
                  <a:lnTo>
                    <a:pt x="70531" y="25272"/>
                  </a:lnTo>
                  <a:lnTo>
                    <a:pt x="70651" y="25392"/>
                  </a:lnTo>
                  <a:lnTo>
                    <a:pt x="69811" y="25392"/>
                  </a:lnTo>
                  <a:lnTo>
                    <a:pt x="69751" y="25272"/>
                  </a:lnTo>
                  <a:lnTo>
                    <a:pt x="69571" y="25032"/>
                  </a:lnTo>
                  <a:lnTo>
                    <a:pt x="69450" y="24851"/>
                  </a:lnTo>
                  <a:lnTo>
                    <a:pt x="69330" y="24791"/>
                  </a:lnTo>
                  <a:close/>
                  <a:moveTo>
                    <a:pt x="69931" y="24431"/>
                  </a:moveTo>
                  <a:lnTo>
                    <a:pt x="70531" y="24671"/>
                  </a:lnTo>
                  <a:lnTo>
                    <a:pt x="71011" y="24972"/>
                  </a:lnTo>
                  <a:lnTo>
                    <a:pt x="71371" y="25272"/>
                  </a:lnTo>
                  <a:lnTo>
                    <a:pt x="71551" y="25392"/>
                  </a:lnTo>
                  <a:lnTo>
                    <a:pt x="70711" y="25392"/>
                  </a:lnTo>
                  <a:lnTo>
                    <a:pt x="70651" y="25212"/>
                  </a:lnTo>
                  <a:lnTo>
                    <a:pt x="70471" y="24912"/>
                  </a:lnTo>
                  <a:lnTo>
                    <a:pt x="70111" y="24611"/>
                  </a:lnTo>
                  <a:lnTo>
                    <a:pt x="69931" y="24431"/>
                  </a:lnTo>
                  <a:close/>
                  <a:moveTo>
                    <a:pt x="15607" y="26292"/>
                  </a:moveTo>
                  <a:lnTo>
                    <a:pt x="15547" y="26352"/>
                  </a:lnTo>
                  <a:lnTo>
                    <a:pt x="15547" y="26292"/>
                  </a:lnTo>
                  <a:close/>
                  <a:moveTo>
                    <a:pt x="21730" y="26292"/>
                  </a:moveTo>
                  <a:lnTo>
                    <a:pt x="21550" y="26532"/>
                  </a:lnTo>
                  <a:lnTo>
                    <a:pt x="21670" y="26292"/>
                  </a:lnTo>
                  <a:close/>
                  <a:moveTo>
                    <a:pt x="15307" y="26292"/>
                  </a:moveTo>
                  <a:lnTo>
                    <a:pt x="15307" y="26592"/>
                  </a:lnTo>
                  <a:lnTo>
                    <a:pt x="15247" y="26292"/>
                  </a:lnTo>
                  <a:close/>
                  <a:moveTo>
                    <a:pt x="17528" y="26532"/>
                  </a:moveTo>
                  <a:lnTo>
                    <a:pt x="17528" y="26592"/>
                  </a:lnTo>
                  <a:lnTo>
                    <a:pt x="17468" y="26532"/>
                  </a:lnTo>
                  <a:close/>
                  <a:moveTo>
                    <a:pt x="45560" y="26412"/>
                  </a:moveTo>
                  <a:lnTo>
                    <a:pt x="45080" y="26532"/>
                  </a:lnTo>
                  <a:lnTo>
                    <a:pt x="45020" y="26592"/>
                  </a:lnTo>
                  <a:lnTo>
                    <a:pt x="44960" y="26412"/>
                  </a:lnTo>
                  <a:lnTo>
                    <a:pt x="45140" y="26472"/>
                  </a:lnTo>
                  <a:lnTo>
                    <a:pt x="45560" y="26412"/>
                  </a:lnTo>
                  <a:close/>
                  <a:moveTo>
                    <a:pt x="15787" y="26292"/>
                  </a:moveTo>
                  <a:lnTo>
                    <a:pt x="15727" y="26412"/>
                  </a:lnTo>
                  <a:lnTo>
                    <a:pt x="15607" y="26652"/>
                  </a:lnTo>
                  <a:lnTo>
                    <a:pt x="15607" y="26532"/>
                  </a:lnTo>
                  <a:lnTo>
                    <a:pt x="15607" y="26292"/>
                  </a:lnTo>
                  <a:close/>
                  <a:moveTo>
                    <a:pt x="16088" y="26292"/>
                  </a:moveTo>
                  <a:lnTo>
                    <a:pt x="15968" y="26472"/>
                  </a:lnTo>
                  <a:lnTo>
                    <a:pt x="15908" y="26652"/>
                  </a:lnTo>
                  <a:lnTo>
                    <a:pt x="15908" y="26472"/>
                  </a:lnTo>
                  <a:lnTo>
                    <a:pt x="15968" y="26292"/>
                  </a:lnTo>
                  <a:close/>
                  <a:moveTo>
                    <a:pt x="21190" y="26292"/>
                  </a:moveTo>
                  <a:lnTo>
                    <a:pt x="21130" y="26532"/>
                  </a:lnTo>
                  <a:lnTo>
                    <a:pt x="20950" y="26712"/>
                  </a:lnTo>
                  <a:lnTo>
                    <a:pt x="20950" y="26592"/>
                  </a:lnTo>
                  <a:lnTo>
                    <a:pt x="21070" y="26292"/>
                  </a:lnTo>
                  <a:close/>
                  <a:moveTo>
                    <a:pt x="46881" y="26292"/>
                  </a:moveTo>
                  <a:lnTo>
                    <a:pt x="46881" y="26352"/>
                  </a:lnTo>
                  <a:lnTo>
                    <a:pt x="46221" y="26652"/>
                  </a:lnTo>
                  <a:lnTo>
                    <a:pt x="45777" y="26751"/>
                  </a:lnTo>
                  <a:lnTo>
                    <a:pt x="45777" y="26751"/>
                  </a:lnTo>
                  <a:lnTo>
                    <a:pt x="46461" y="26352"/>
                  </a:lnTo>
                  <a:lnTo>
                    <a:pt x="46581" y="26292"/>
                  </a:lnTo>
                  <a:close/>
                  <a:moveTo>
                    <a:pt x="42259" y="26292"/>
                  </a:moveTo>
                  <a:lnTo>
                    <a:pt x="42199" y="26352"/>
                  </a:lnTo>
                  <a:lnTo>
                    <a:pt x="42139" y="26892"/>
                  </a:lnTo>
                  <a:lnTo>
                    <a:pt x="42079" y="26832"/>
                  </a:lnTo>
                  <a:lnTo>
                    <a:pt x="41839" y="26292"/>
                  </a:lnTo>
                  <a:lnTo>
                    <a:pt x="42079" y="26292"/>
                  </a:lnTo>
                  <a:lnTo>
                    <a:pt x="42139" y="26352"/>
                  </a:lnTo>
                  <a:lnTo>
                    <a:pt x="42139" y="26292"/>
                  </a:lnTo>
                  <a:close/>
                  <a:moveTo>
                    <a:pt x="42319" y="26832"/>
                  </a:moveTo>
                  <a:lnTo>
                    <a:pt x="42259" y="27072"/>
                  </a:lnTo>
                  <a:lnTo>
                    <a:pt x="42259" y="27132"/>
                  </a:lnTo>
                  <a:lnTo>
                    <a:pt x="42199" y="27072"/>
                  </a:lnTo>
                  <a:lnTo>
                    <a:pt x="42199" y="27012"/>
                  </a:lnTo>
                  <a:lnTo>
                    <a:pt x="42319" y="26832"/>
                  </a:lnTo>
                  <a:close/>
                  <a:moveTo>
                    <a:pt x="50963" y="26952"/>
                  </a:moveTo>
                  <a:lnTo>
                    <a:pt x="51023" y="27012"/>
                  </a:lnTo>
                  <a:lnTo>
                    <a:pt x="51023" y="27132"/>
                  </a:lnTo>
                  <a:lnTo>
                    <a:pt x="50963" y="27072"/>
                  </a:lnTo>
                  <a:lnTo>
                    <a:pt x="50963" y="26952"/>
                  </a:lnTo>
                  <a:close/>
                  <a:moveTo>
                    <a:pt x="48502" y="26292"/>
                  </a:moveTo>
                  <a:lnTo>
                    <a:pt x="48021" y="26652"/>
                  </a:lnTo>
                  <a:lnTo>
                    <a:pt x="47061" y="27313"/>
                  </a:lnTo>
                  <a:lnTo>
                    <a:pt x="47181" y="27132"/>
                  </a:lnTo>
                  <a:lnTo>
                    <a:pt x="47361" y="26712"/>
                  </a:lnTo>
                  <a:lnTo>
                    <a:pt x="47361" y="26652"/>
                  </a:lnTo>
                  <a:lnTo>
                    <a:pt x="47721" y="26352"/>
                  </a:lnTo>
                  <a:lnTo>
                    <a:pt x="47781" y="26292"/>
                  </a:lnTo>
                  <a:close/>
                  <a:moveTo>
                    <a:pt x="16688" y="27313"/>
                  </a:moveTo>
                  <a:lnTo>
                    <a:pt x="16748" y="27493"/>
                  </a:lnTo>
                  <a:lnTo>
                    <a:pt x="16748" y="27493"/>
                  </a:lnTo>
                  <a:lnTo>
                    <a:pt x="16688" y="27373"/>
                  </a:lnTo>
                  <a:lnTo>
                    <a:pt x="16688" y="27313"/>
                  </a:lnTo>
                  <a:close/>
                  <a:moveTo>
                    <a:pt x="22270" y="26292"/>
                  </a:moveTo>
                  <a:lnTo>
                    <a:pt x="21970" y="26832"/>
                  </a:lnTo>
                  <a:lnTo>
                    <a:pt x="21610" y="27433"/>
                  </a:lnTo>
                  <a:lnTo>
                    <a:pt x="21550" y="27493"/>
                  </a:lnTo>
                  <a:lnTo>
                    <a:pt x="21550" y="27493"/>
                  </a:lnTo>
                  <a:lnTo>
                    <a:pt x="21670" y="27313"/>
                  </a:lnTo>
                  <a:lnTo>
                    <a:pt x="22030" y="26712"/>
                  </a:lnTo>
                  <a:lnTo>
                    <a:pt x="22270" y="26292"/>
                  </a:lnTo>
                  <a:close/>
                  <a:moveTo>
                    <a:pt x="17168" y="26832"/>
                  </a:moveTo>
                  <a:lnTo>
                    <a:pt x="17348" y="27012"/>
                  </a:lnTo>
                  <a:lnTo>
                    <a:pt x="17588" y="27313"/>
                  </a:lnTo>
                  <a:lnTo>
                    <a:pt x="17708" y="27493"/>
                  </a:lnTo>
                  <a:lnTo>
                    <a:pt x="17588" y="27493"/>
                  </a:lnTo>
                  <a:lnTo>
                    <a:pt x="17348" y="27132"/>
                  </a:lnTo>
                  <a:lnTo>
                    <a:pt x="17168" y="26892"/>
                  </a:lnTo>
                  <a:lnTo>
                    <a:pt x="17108" y="26892"/>
                  </a:lnTo>
                  <a:lnTo>
                    <a:pt x="17168" y="26832"/>
                  </a:lnTo>
                  <a:close/>
                  <a:moveTo>
                    <a:pt x="18128" y="27012"/>
                  </a:moveTo>
                  <a:lnTo>
                    <a:pt x="18309" y="27493"/>
                  </a:lnTo>
                  <a:lnTo>
                    <a:pt x="18249" y="27493"/>
                  </a:lnTo>
                  <a:lnTo>
                    <a:pt x="18189" y="27373"/>
                  </a:lnTo>
                  <a:lnTo>
                    <a:pt x="18128" y="27012"/>
                  </a:lnTo>
                  <a:close/>
                  <a:moveTo>
                    <a:pt x="18429" y="26832"/>
                  </a:moveTo>
                  <a:lnTo>
                    <a:pt x="18729" y="27313"/>
                  </a:lnTo>
                  <a:lnTo>
                    <a:pt x="18789" y="27493"/>
                  </a:lnTo>
                  <a:lnTo>
                    <a:pt x="18549" y="27493"/>
                  </a:lnTo>
                  <a:lnTo>
                    <a:pt x="18489" y="26952"/>
                  </a:lnTo>
                  <a:lnTo>
                    <a:pt x="18429" y="26832"/>
                  </a:lnTo>
                  <a:close/>
                  <a:moveTo>
                    <a:pt x="19029" y="26772"/>
                  </a:moveTo>
                  <a:lnTo>
                    <a:pt x="19149" y="26952"/>
                  </a:lnTo>
                  <a:lnTo>
                    <a:pt x="19389" y="27433"/>
                  </a:lnTo>
                  <a:lnTo>
                    <a:pt x="19449" y="27493"/>
                  </a:lnTo>
                  <a:lnTo>
                    <a:pt x="19149" y="27493"/>
                  </a:lnTo>
                  <a:lnTo>
                    <a:pt x="19149" y="27313"/>
                  </a:lnTo>
                  <a:lnTo>
                    <a:pt x="19029" y="26772"/>
                  </a:lnTo>
                  <a:close/>
                  <a:moveTo>
                    <a:pt x="20409" y="26292"/>
                  </a:moveTo>
                  <a:lnTo>
                    <a:pt x="20590" y="26892"/>
                  </a:lnTo>
                  <a:lnTo>
                    <a:pt x="20650" y="27193"/>
                  </a:lnTo>
                  <a:lnTo>
                    <a:pt x="20650" y="27493"/>
                  </a:lnTo>
                  <a:lnTo>
                    <a:pt x="19449" y="27493"/>
                  </a:lnTo>
                  <a:lnTo>
                    <a:pt x="19449" y="27433"/>
                  </a:lnTo>
                  <a:lnTo>
                    <a:pt x="19449" y="27132"/>
                  </a:lnTo>
                  <a:lnTo>
                    <a:pt x="19389" y="26832"/>
                  </a:lnTo>
                  <a:lnTo>
                    <a:pt x="19149" y="26292"/>
                  </a:lnTo>
                  <a:lnTo>
                    <a:pt x="19569" y="26292"/>
                  </a:lnTo>
                  <a:lnTo>
                    <a:pt x="19629" y="26412"/>
                  </a:lnTo>
                  <a:lnTo>
                    <a:pt x="19929" y="26892"/>
                  </a:lnTo>
                  <a:lnTo>
                    <a:pt x="19989" y="27072"/>
                  </a:lnTo>
                  <a:lnTo>
                    <a:pt x="19989" y="26892"/>
                  </a:lnTo>
                  <a:lnTo>
                    <a:pt x="19869" y="26352"/>
                  </a:lnTo>
                  <a:lnTo>
                    <a:pt x="19809" y="26292"/>
                  </a:lnTo>
                  <a:lnTo>
                    <a:pt x="20109" y="26292"/>
                  </a:lnTo>
                  <a:lnTo>
                    <a:pt x="20169" y="26412"/>
                  </a:lnTo>
                  <a:lnTo>
                    <a:pt x="20289" y="26652"/>
                  </a:lnTo>
                  <a:lnTo>
                    <a:pt x="20409" y="26892"/>
                  </a:lnTo>
                  <a:lnTo>
                    <a:pt x="20409" y="27072"/>
                  </a:lnTo>
                  <a:lnTo>
                    <a:pt x="20469" y="27132"/>
                  </a:lnTo>
                  <a:lnTo>
                    <a:pt x="20469" y="27072"/>
                  </a:lnTo>
                  <a:lnTo>
                    <a:pt x="20469" y="26892"/>
                  </a:lnTo>
                  <a:lnTo>
                    <a:pt x="20409" y="26592"/>
                  </a:lnTo>
                  <a:lnTo>
                    <a:pt x="20349" y="26292"/>
                  </a:lnTo>
                  <a:close/>
                  <a:moveTo>
                    <a:pt x="21070" y="26772"/>
                  </a:moveTo>
                  <a:lnTo>
                    <a:pt x="20890" y="27373"/>
                  </a:lnTo>
                  <a:lnTo>
                    <a:pt x="20830" y="27493"/>
                  </a:lnTo>
                  <a:lnTo>
                    <a:pt x="20770" y="27493"/>
                  </a:lnTo>
                  <a:lnTo>
                    <a:pt x="20830" y="27132"/>
                  </a:lnTo>
                  <a:lnTo>
                    <a:pt x="20830" y="27072"/>
                  </a:lnTo>
                  <a:lnTo>
                    <a:pt x="20890" y="26892"/>
                  </a:lnTo>
                  <a:lnTo>
                    <a:pt x="20950" y="26832"/>
                  </a:lnTo>
                  <a:lnTo>
                    <a:pt x="21070" y="26772"/>
                  </a:lnTo>
                  <a:close/>
                  <a:moveTo>
                    <a:pt x="21790" y="26532"/>
                  </a:moveTo>
                  <a:lnTo>
                    <a:pt x="21490" y="27193"/>
                  </a:lnTo>
                  <a:lnTo>
                    <a:pt x="21370" y="27493"/>
                  </a:lnTo>
                  <a:lnTo>
                    <a:pt x="20890" y="27493"/>
                  </a:lnTo>
                  <a:lnTo>
                    <a:pt x="20950" y="27373"/>
                  </a:lnTo>
                  <a:lnTo>
                    <a:pt x="21190" y="26952"/>
                  </a:lnTo>
                  <a:lnTo>
                    <a:pt x="21130" y="27253"/>
                  </a:lnTo>
                  <a:lnTo>
                    <a:pt x="21250" y="27072"/>
                  </a:lnTo>
                  <a:lnTo>
                    <a:pt x="21430" y="26772"/>
                  </a:lnTo>
                  <a:lnTo>
                    <a:pt x="21670" y="26592"/>
                  </a:lnTo>
                  <a:lnTo>
                    <a:pt x="21790" y="26532"/>
                  </a:lnTo>
                  <a:close/>
                  <a:moveTo>
                    <a:pt x="22090" y="27072"/>
                  </a:moveTo>
                  <a:lnTo>
                    <a:pt x="22030" y="27193"/>
                  </a:lnTo>
                  <a:lnTo>
                    <a:pt x="21850" y="27493"/>
                  </a:lnTo>
                  <a:lnTo>
                    <a:pt x="21670" y="27493"/>
                  </a:lnTo>
                  <a:lnTo>
                    <a:pt x="22090" y="27072"/>
                  </a:lnTo>
                  <a:close/>
                  <a:moveTo>
                    <a:pt x="22810" y="26772"/>
                  </a:moveTo>
                  <a:lnTo>
                    <a:pt x="22690" y="27193"/>
                  </a:lnTo>
                  <a:lnTo>
                    <a:pt x="22570" y="27493"/>
                  </a:lnTo>
                  <a:lnTo>
                    <a:pt x="22090" y="27493"/>
                  </a:lnTo>
                  <a:lnTo>
                    <a:pt x="22210" y="27373"/>
                  </a:lnTo>
                  <a:lnTo>
                    <a:pt x="22630" y="26772"/>
                  </a:lnTo>
                  <a:lnTo>
                    <a:pt x="22630" y="26772"/>
                  </a:lnTo>
                  <a:lnTo>
                    <a:pt x="22390" y="27313"/>
                  </a:lnTo>
                  <a:lnTo>
                    <a:pt x="22810" y="26772"/>
                  </a:lnTo>
                  <a:close/>
                  <a:moveTo>
                    <a:pt x="23351" y="26352"/>
                  </a:moveTo>
                  <a:lnTo>
                    <a:pt x="23291" y="27012"/>
                  </a:lnTo>
                  <a:lnTo>
                    <a:pt x="23111" y="27493"/>
                  </a:lnTo>
                  <a:lnTo>
                    <a:pt x="22750" y="27493"/>
                  </a:lnTo>
                  <a:lnTo>
                    <a:pt x="22871" y="27253"/>
                  </a:lnTo>
                  <a:lnTo>
                    <a:pt x="23291" y="26592"/>
                  </a:lnTo>
                  <a:lnTo>
                    <a:pt x="23351" y="26352"/>
                  </a:lnTo>
                  <a:close/>
                  <a:moveTo>
                    <a:pt x="23951" y="26292"/>
                  </a:moveTo>
                  <a:lnTo>
                    <a:pt x="23951" y="26352"/>
                  </a:lnTo>
                  <a:lnTo>
                    <a:pt x="24011" y="27012"/>
                  </a:lnTo>
                  <a:lnTo>
                    <a:pt x="23951" y="27493"/>
                  </a:lnTo>
                  <a:lnTo>
                    <a:pt x="23231" y="27493"/>
                  </a:lnTo>
                  <a:lnTo>
                    <a:pt x="23471" y="27132"/>
                  </a:lnTo>
                  <a:lnTo>
                    <a:pt x="23711" y="26412"/>
                  </a:lnTo>
                  <a:lnTo>
                    <a:pt x="23771" y="26292"/>
                  </a:lnTo>
                  <a:close/>
                  <a:moveTo>
                    <a:pt x="24311" y="26412"/>
                  </a:moveTo>
                  <a:lnTo>
                    <a:pt x="24311" y="26832"/>
                  </a:lnTo>
                  <a:lnTo>
                    <a:pt x="24251" y="27373"/>
                  </a:lnTo>
                  <a:lnTo>
                    <a:pt x="24191" y="27493"/>
                  </a:lnTo>
                  <a:lnTo>
                    <a:pt x="24011" y="27493"/>
                  </a:lnTo>
                  <a:lnTo>
                    <a:pt x="24191" y="27072"/>
                  </a:lnTo>
                  <a:lnTo>
                    <a:pt x="24311" y="26412"/>
                  </a:lnTo>
                  <a:close/>
                  <a:moveTo>
                    <a:pt x="24731" y="26412"/>
                  </a:moveTo>
                  <a:lnTo>
                    <a:pt x="24731" y="26532"/>
                  </a:lnTo>
                  <a:lnTo>
                    <a:pt x="24731" y="26652"/>
                  </a:lnTo>
                  <a:lnTo>
                    <a:pt x="24791" y="26832"/>
                  </a:lnTo>
                  <a:lnTo>
                    <a:pt x="24791" y="27132"/>
                  </a:lnTo>
                  <a:lnTo>
                    <a:pt x="24731" y="27493"/>
                  </a:lnTo>
                  <a:lnTo>
                    <a:pt x="24371" y="27493"/>
                  </a:lnTo>
                  <a:lnTo>
                    <a:pt x="24431" y="27433"/>
                  </a:lnTo>
                  <a:lnTo>
                    <a:pt x="24611" y="27012"/>
                  </a:lnTo>
                  <a:lnTo>
                    <a:pt x="24671" y="26592"/>
                  </a:lnTo>
                  <a:lnTo>
                    <a:pt x="24731" y="26412"/>
                  </a:lnTo>
                  <a:close/>
                  <a:moveTo>
                    <a:pt x="25152" y="26532"/>
                  </a:moveTo>
                  <a:lnTo>
                    <a:pt x="25212" y="27072"/>
                  </a:lnTo>
                  <a:lnTo>
                    <a:pt x="25212" y="27493"/>
                  </a:lnTo>
                  <a:lnTo>
                    <a:pt x="24971" y="27493"/>
                  </a:lnTo>
                  <a:lnTo>
                    <a:pt x="25091" y="27193"/>
                  </a:lnTo>
                  <a:lnTo>
                    <a:pt x="25152" y="26832"/>
                  </a:lnTo>
                  <a:lnTo>
                    <a:pt x="25152" y="26652"/>
                  </a:lnTo>
                  <a:lnTo>
                    <a:pt x="25152" y="26532"/>
                  </a:lnTo>
                  <a:close/>
                  <a:moveTo>
                    <a:pt x="25512" y="26532"/>
                  </a:moveTo>
                  <a:lnTo>
                    <a:pt x="25572" y="26652"/>
                  </a:lnTo>
                  <a:lnTo>
                    <a:pt x="25752" y="27132"/>
                  </a:lnTo>
                  <a:lnTo>
                    <a:pt x="25812" y="27493"/>
                  </a:lnTo>
                  <a:lnTo>
                    <a:pt x="25332" y="27493"/>
                  </a:lnTo>
                  <a:lnTo>
                    <a:pt x="25452" y="27132"/>
                  </a:lnTo>
                  <a:lnTo>
                    <a:pt x="25512" y="26532"/>
                  </a:lnTo>
                  <a:close/>
                  <a:moveTo>
                    <a:pt x="25992" y="27012"/>
                  </a:moveTo>
                  <a:lnTo>
                    <a:pt x="26052" y="27193"/>
                  </a:lnTo>
                  <a:lnTo>
                    <a:pt x="26172" y="27493"/>
                  </a:lnTo>
                  <a:lnTo>
                    <a:pt x="25932" y="27493"/>
                  </a:lnTo>
                  <a:lnTo>
                    <a:pt x="25992" y="27132"/>
                  </a:lnTo>
                  <a:lnTo>
                    <a:pt x="25992" y="27012"/>
                  </a:lnTo>
                  <a:close/>
                  <a:moveTo>
                    <a:pt x="26112" y="26412"/>
                  </a:moveTo>
                  <a:lnTo>
                    <a:pt x="26352" y="26532"/>
                  </a:lnTo>
                  <a:lnTo>
                    <a:pt x="26892" y="26892"/>
                  </a:lnTo>
                  <a:lnTo>
                    <a:pt x="27372" y="27313"/>
                  </a:lnTo>
                  <a:lnTo>
                    <a:pt x="27493" y="27493"/>
                  </a:lnTo>
                  <a:lnTo>
                    <a:pt x="26472" y="27493"/>
                  </a:lnTo>
                  <a:lnTo>
                    <a:pt x="26412" y="27072"/>
                  </a:lnTo>
                  <a:lnTo>
                    <a:pt x="26352" y="26832"/>
                  </a:lnTo>
                  <a:lnTo>
                    <a:pt x="26292" y="26652"/>
                  </a:lnTo>
                  <a:lnTo>
                    <a:pt x="26112" y="26412"/>
                  </a:lnTo>
                  <a:close/>
                  <a:moveTo>
                    <a:pt x="32295" y="26292"/>
                  </a:moveTo>
                  <a:lnTo>
                    <a:pt x="31934" y="27012"/>
                  </a:lnTo>
                  <a:lnTo>
                    <a:pt x="31694" y="27433"/>
                  </a:lnTo>
                  <a:lnTo>
                    <a:pt x="31694" y="27433"/>
                  </a:lnTo>
                  <a:lnTo>
                    <a:pt x="31994" y="27072"/>
                  </a:lnTo>
                  <a:lnTo>
                    <a:pt x="32114" y="26952"/>
                  </a:lnTo>
                  <a:lnTo>
                    <a:pt x="31814" y="27373"/>
                  </a:lnTo>
                  <a:lnTo>
                    <a:pt x="31754" y="27493"/>
                  </a:lnTo>
                  <a:lnTo>
                    <a:pt x="31694" y="27493"/>
                  </a:lnTo>
                  <a:lnTo>
                    <a:pt x="31694" y="27433"/>
                  </a:lnTo>
                  <a:lnTo>
                    <a:pt x="31634" y="27493"/>
                  </a:lnTo>
                  <a:lnTo>
                    <a:pt x="27493" y="27493"/>
                  </a:lnTo>
                  <a:lnTo>
                    <a:pt x="27493" y="27433"/>
                  </a:lnTo>
                  <a:lnTo>
                    <a:pt x="27432" y="27253"/>
                  </a:lnTo>
                  <a:lnTo>
                    <a:pt x="27072" y="26712"/>
                  </a:lnTo>
                  <a:lnTo>
                    <a:pt x="26652" y="26292"/>
                  </a:lnTo>
                  <a:lnTo>
                    <a:pt x="26952" y="26292"/>
                  </a:lnTo>
                  <a:lnTo>
                    <a:pt x="27072" y="26412"/>
                  </a:lnTo>
                  <a:lnTo>
                    <a:pt x="27072" y="26352"/>
                  </a:lnTo>
                  <a:lnTo>
                    <a:pt x="27012" y="26292"/>
                  </a:lnTo>
                  <a:lnTo>
                    <a:pt x="31694" y="26292"/>
                  </a:lnTo>
                  <a:lnTo>
                    <a:pt x="30974" y="27072"/>
                  </a:lnTo>
                  <a:lnTo>
                    <a:pt x="30674" y="27433"/>
                  </a:lnTo>
                  <a:lnTo>
                    <a:pt x="30674" y="27433"/>
                  </a:lnTo>
                  <a:lnTo>
                    <a:pt x="31154" y="27072"/>
                  </a:lnTo>
                  <a:lnTo>
                    <a:pt x="32235" y="26352"/>
                  </a:lnTo>
                  <a:lnTo>
                    <a:pt x="32295" y="26292"/>
                  </a:lnTo>
                  <a:close/>
                  <a:moveTo>
                    <a:pt x="32835" y="27012"/>
                  </a:moveTo>
                  <a:lnTo>
                    <a:pt x="32595" y="27493"/>
                  </a:lnTo>
                  <a:lnTo>
                    <a:pt x="32355" y="27493"/>
                  </a:lnTo>
                  <a:lnTo>
                    <a:pt x="32835" y="27012"/>
                  </a:lnTo>
                  <a:close/>
                  <a:moveTo>
                    <a:pt x="33675" y="27253"/>
                  </a:moveTo>
                  <a:lnTo>
                    <a:pt x="33555" y="27493"/>
                  </a:lnTo>
                  <a:lnTo>
                    <a:pt x="33495" y="27493"/>
                  </a:lnTo>
                  <a:lnTo>
                    <a:pt x="33675" y="27253"/>
                  </a:lnTo>
                  <a:close/>
                  <a:moveTo>
                    <a:pt x="36556" y="26892"/>
                  </a:moveTo>
                  <a:lnTo>
                    <a:pt x="36736" y="27493"/>
                  </a:lnTo>
                  <a:lnTo>
                    <a:pt x="36496" y="27493"/>
                  </a:lnTo>
                  <a:lnTo>
                    <a:pt x="36556" y="27132"/>
                  </a:lnTo>
                  <a:lnTo>
                    <a:pt x="36556" y="26892"/>
                  </a:lnTo>
                  <a:close/>
                  <a:moveTo>
                    <a:pt x="37277" y="26292"/>
                  </a:moveTo>
                  <a:lnTo>
                    <a:pt x="37637" y="26832"/>
                  </a:lnTo>
                  <a:lnTo>
                    <a:pt x="37937" y="27193"/>
                  </a:lnTo>
                  <a:lnTo>
                    <a:pt x="38297" y="27493"/>
                  </a:lnTo>
                  <a:lnTo>
                    <a:pt x="37277" y="27493"/>
                  </a:lnTo>
                  <a:lnTo>
                    <a:pt x="37157" y="26892"/>
                  </a:lnTo>
                  <a:lnTo>
                    <a:pt x="37037" y="26292"/>
                  </a:lnTo>
                  <a:close/>
                  <a:moveTo>
                    <a:pt x="38177" y="26292"/>
                  </a:moveTo>
                  <a:lnTo>
                    <a:pt x="38957" y="27253"/>
                  </a:lnTo>
                  <a:lnTo>
                    <a:pt x="39137" y="27493"/>
                  </a:lnTo>
                  <a:lnTo>
                    <a:pt x="38537" y="27493"/>
                  </a:lnTo>
                  <a:lnTo>
                    <a:pt x="38297" y="27072"/>
                  </a:lnTo>
                  <a:lnTo>
                    <a:pt x="38057" y="26592"/>
                  </a:lnTo>
                  <a:lnTo>
                    <a:pt x="37937" y="26292"/>
                  </a:lnTo>
                  <a:close/>
                  <a:moveTo>
                    <a:pt x="41539" y="26292"/>
                  </a:moveTo>
                  <a:lnTo>
                    <a:pt x="41959" y="26892"/>
                  </a:lnTo>
                  <a:lnTo>
                    <a:pt x="42139" y="27072"/>
                  </a:lnTo>
                  <a:lnTo>
                    <a:pt x="42079" y="27193"/>
                  </a:lnTo>
                  <a:lnTo>
                    <a:pt x="42079" y="27253"/>
                  </a:lnTo>
                  <a:lnTo>
                    <a:pt x="42139" y="27193"/>
                  </a:lnTo>
                  <a:lnTo>
                    <a:pt x="42139" y="27132"/>
                  </a:lnTo>
                  <a:lnTo>
                    <a:pt x="42259" y="27253"/>
                  </a:lnTo>
                  <a:lnTo>
                    <a:pt x="42199" y="27493"/>
                  </a:lnTo>
                  <a:lnTo>
                    <a:pt x="39618" y="27493"/>
                  </a:lnTo>
                  <a:lnTo>
                    <a:pt x="39318" y="27012"/>
                  </a:lnTo>
                  <a:lnTo>
                    <a:pt x="38897" y="26292"/>
                  </a:lnTo>
                  <a:lnTo>
                    <a:pt x="39378" y="26292"/>
                  </a:lnTo>
                  <a:lnTo>
                    <a:pt x="39618" y="26532"/>
                  </a:lnTo>
                  <a:lnTo>
                    <a:pt x="39918" y="26832"/>
                  </a:lnTo>
                  <a:lnTo>
                    <a:pt x="40038" y="26892"/>
                  </a:lnTo>
                  <a:lnTo>
                    <a:pt x="39918" y="26772"/>
                  </a:lnTo>
                  <a:lnTo>
                    <a:pt x="39738" y="26472"/>
                  </a:lnTo>
                  <a:lnTo>
                    <a:pt x="39618" y="26292"/>
                  </a:lnTo>
                  <a:lnTo>
                    <a:pt x="40458" y="26292"/>
                  </a:lnTo>
                  <a:lnTo>
                    <a:pt x="40638" y="26412"/>
                  </a:lnTo>
                  <a:lnTo>
                    <a:pt x="40818" y="26532"/>
                  </a:lnTo>
                  <a:lnTo>
                    <a:pt x="40998" y="26592"/>
                  </a:lnTo>
                  <a:lnTo>
                    <a:pt x="40998" y="26592"/>
                  </a:lnTo>
                  <a:lnTo>
                    <a:pt x="40818" y="26472"/>
                  </a:lnTo>
                  <a:lnTo>
                    <a:pt x="40638" y="26292"/>
                  </a:lnTo>
                  <a:close/>
                  <a:moveTo>
                    <a:pt x="47061" y="26952"/>
                  </a:moveTo>
                  <a:lnTo>
                    <a:pt x="46701" y="27313"/>
                  </a:lnTo>
                  <a:lnTo>
                    <a:pt x="46521" y="27493"/>
                  </a:lnTo>
                  <a:lnTo>
                    <a:pt x="46641" y="27313"/>
                  </a:lnTo>
                  <a:lnTo>
                    <a:pt x="47061" y="26952"/>
                  </a:lnTo>
                  <a:close/>
                  <a:moveTo>
                    <a:pt x="48381" y="26712"/>
                  </a:moveTo>
                  <a:lnTo>
                    <a:pt x="48081" y="27132"/>
                  </a:lnTo>
                  <a:lnTo>
                    <a:pt x="47661" y="27493"/>
                  </a:lnTo>
                  <a:lnTo>
                    <a:pt x="47601" y="27493"/>
                  </a:lnTo>
                  <a:lnTo>
                    <a:pt x="48201" y="26892"/>
                  </a:lnTo>
                  <a:lnTo>
                    <a:pt x="48381" y="26712"/>
                  </a:lnTo>
                  <a:close/>
                  <a:moveTo>
                    <a:pt x="49162" y="26292"/>
                  </a:moveTo>
                  <a:lnTo>
                    <a:pt x="49222" y="26412"/>
                  </a:lnTo>
                  <a:lnTo>
                    <a:pt x="49102" y="26532"/>
                  </a:lnTo>
                  <a:lnTo>
                    <a:pt x="48742" y="27012"/>
                  </a:lnTo>
                  <a:lnTo>
                    <a:pt x="48201" y="27493"/>
                  </a:lnTo>
                  <a:lnTo>
                    <a:pt x="48081" y="27493"/>
                  </a:lnTo>
                  <a:lnTo>
                    <a:pt x="48441" y="26772"/>
                  </a:lnTo>
                  <a:lnTo>
                    <a:pt x="48622" y="26472"/>
                  </a:lnTo>
                  <a:lnTo>
                    <a:pt x="48622" y="26412"/>
                  </a:lnTo>
                  <a:lnTo>
                    <a:pt x="48742" y="26292"/>
                  </a:lnTo>
                  <a:close/>
                  <a:moveTo>
                    <a:pt x="49762" y="26292"/>
                  </a:moveTo>
                  <a:lnTo>
                    <a:pt x="50002" y="26892"/>
                  </a:lnTo>
                  <a:lnTo>
                    <a:pt x="50422" y="27493"/>
                  </a:lnTo>
                  <a:lnTo>
                    <a:pt x="49522" y="27493"/>
                  </a:lnTo>
                  <a:lnTo>
                    <a:pt x="49522" y="27433"/>
                  </a:lnTo>
                  <a:lnTo>
                    <a:pt x="49462" y="27493"/>
                  </a:lnTo>
                  <a:lnTo>
                    <a:pt x="48622" y="27493"/>
                  </a:lnTo>
                  <a:lnTo>
                    <a:pt x="49222" y="26592"/>
                  </a:lnTo>
                  <a:lnTo>
                    <a:pt x="49282" y="26472"/>
                  </a:lnTo>
                  <a:lnTo>
                    <a:pt x="49282" y="26532"/>
                  </a:lnTo>
                  <a:lnTo>
                    <a:pt x="49402" y="26772"/>
                  </a:lnTo>
                  <a:lnTo>
                    <a:pt x="49522" y="26952"/>
                  </a:lnTo>
                  <a:lnTo>
                    <a:pt x="49462" y="26772"/>
                  </a:lnTo>
                  <a:lnTo>
                    <a:pt x="49342" y="26292"/>
                  </a:lnTo>
                  <a:close/>
                  <a:moveTo>
                    <a:pt x="50062" y="26292"/>
                  </a:moveTo>
                  <a:lnTo>
                    <a:pt x="50182" y="26592"/>
                  </a:lnTo>
                  <a:lnTo>
                    <a:pt x="50242" y="26652"/>
                  </a:lnTo>
                  <a:lnTo>
                    <a:pt x="50242" y="26712"/>
                  </a:lnTo>
                  <a:lnTo>
                    <a:pt x="50302" y="27012"/>
                  </a:lnTo>
                  <a:lnTo>
                    <a:pt x="50482" y="27493"/>
                  </a:lnTo>
                  <a:lnTo>
                    <a:pt x="50182" y="26832"/>
                  </a:lnTo>
                  <a:lnTo>
                    <a:pt x="50062" y="26292"/>
                  </a:lnTo>
                  <a:close/>
                  <a:moveTo>
                    <a:pt x="50722" y="27433"/>
                  </a:moveTo>
                  <a:lnTo>
                    <a:pt x="50782" y="27493"/>
                  </a:lnTo>
                  <a:lnTo>
                    <a:pt x="50722" y="27493"/>
                  </a:lnTo>
                  <a:lnTo>
                    <a:pt x="50722" y="27433"/>
                  </a:lnTo>
                  <a:close/>
                  <a:moveTo>
                    <a:pt x="52823" y="27313"/>
                  </a:moveTo>
                  <a:lnTo>
                    <a:pt x="53244" y="27493"/>
                  </a:lnTo>
                  <a:lnTo>
                    <a:pt x="53063" y="27493"/>
                  </a:lnTo>
                  <a:lnTo>
                    <a:pt x="52823" y="27313"/>
                  </a:lnTo>
                  <a:close/>
                  <a:moveTo>
                    <a:pt x="55164" y="26292"/>
                  </a:moveTo>
                  <a:lnTo>
                    <a:pt x="55885" y="27493"/>
                  </a:lnTo>
                  <a:lnTo>
                    <a:pt x="53784" y="27493"/>
                  </a:lnTo>
                  <a:lnTo>
                    <a:pt x="53304" y="27313"/>
                  </a:lnTo>
                  <a:lnTo>
                    <a:pt x="52583" y="26892"/>
                  </a:lnTo>
                  <a:lnTo>
                    <a:pt x="52163" y="26532"/>
                  </a:lnTo>
                  <a:lnTo>
                    <a:pt x="52043" y="26412"/>
                  </a:lnTo>
                  <a:lnTo>
                    <a:pt x="52043" y="26412"/>
                  </a:lnTo>
                  <a:lnTo>
                    <a:pt x="52523" y="26772"/>
                  </a:lnTo>
                  <a:lnTo>
                    <a:pt x="52943" y="26892"/>
                  </a:lnTo>
                  <a:lnTo>
                    <a:pt x="53244" y="27012"/>
                  </a:lnTo>
                  <a:lnTo>
                    <a:pt x="53424" y="27012"/>
                  </a:lnTo>
                  <a:lnTo>
                    <a:pt x="53784" y="27132"/>
                  </a:lnTo>
                  <a:lnTo>
                    <a:pt x="54384" y="27132"/>
                  </a:lnTo>
                  <a:lnTo>
                    <a:pt x="54144" y="27072"/>
                  </a:lnTo>
                  <a:lnTo>
                    <a:pt x="53844" y="27012"/>
                  </a:lnTo>
                  <a:lnTo>
                    <a:pt x="53484" y="26832"/>
                  </a:lnTo>
                  <a:lnTo>
                    <a:pt x="53364" y="26772"/>
                  </a:lnTo>
                  <a:lnTo>
                    <a:pt x="53664" y="26772"/>
                  </a:lnTo>
                  <a:lnTo>
                    <a:pt x="53364" y="26712"/>
                  </a:lnTo>
                  <a:lnTo>
                    <a:pt x="53063" y="26592"/>
                  </a:lnTo>
                  <a:lnTo>
                    <a:pt x="52763" y="26412"/>
                  </a:lnTo>
                  <a:lnTo>
                    <a:pt x="52583" y="26292"/>
                  </a:lnTo>
                  <a:lnTo>
                    <a:pt x="53304" y="26292"/>
                  </a:lnTo>
                  <a:lnTo>
                    <a:pt x="53544" y="26352"/>
                  </a:lnTo>
                  <a:lnTo>
                    <a:pt x="54024" y="26412"/>
                  </a:lnTo>
                  <a:lnTo>
                    <a:pt x="54384" y="26472"/>
                  </a:lnTo>
                  <a:lnTo>
                    <a:pt x="54684" y="26472"/>
                  </a:lnTo>
                  <a:lnTo>
                    <a:pt x="54444" y="26412"/>
                  </a:lnTo>
                  <a:lnTo>
                    <a:pt x="53904" y="26292"/>
                  </a:lnTo>
                  <a:close/>
                  <a:moveTo>
                    <a:pt x="65969" y="26292"/>
                  </a:moveTo>
                  <a:lnTo>
                    <a:pt x="65489" y="26832"/>
                  </a:lnTo>
                  <a:lnTo>
                    <a:pt x="65009" y="27313"/>
                  </a:lnTo>
                  <a:lnTo>
                    <a:pt x="64768" y="27493"/>
                  </a:lnTo>
                  <a:lnTo>
                    <a:pt x="59186" y="27493"/>
                  </a:lnTo>
                  <a:lnTo>
                    <a:pt x="58406" y="26292"/>
                  </a:lnTo>
                  <a:lnTo>
                    <a:pt x="63748" y="26292"/>
                  </a:lnTo>
                  <a:lnTo>
                    <a:pt x="63568" y="26412"/>
                  </a:lnTo>
                  <a:lnTo>
                    <a:pt x="63208" y="26652"/>
                  </a:lnTo>
                  <a:lnTo>
                    <a:pt x="63088" y="26772"/>
                  </a:lnTo>
                  <a:lnTo>
                    <a:pt x="63088" y="26772"/>
                  </a:lnTo>
                  <a:lnTo>
                    <a:pt x="63268" y="26712"/>
                  </a:lnTo>
                  <a:lnTo>
                    <a:pt x="63628" y="26532"/>
                  </a:lnTo>
                  <a:lnTo>
                    <a:pt x="64168" y="26292"/>
                  </a:lnTo>
                  <a:lnTo>
                    <a:pt x="64648" y="26292"/>
                  </a:lnTo>
                  <a:lnTo>
                    <a:pt x="64528" y="26352"/>
                  </a:lnTo>
                  <a:lnTo>
                    <a:pt x="64168" y="26592"/>
                  </a:lnTo>
                  <a:lnTo>
                    <a:pt x="63868" y="26772"/>
                  </a:lnTo>
                  <a:lnTo>
                    <a:pt x="63208" y="27012"/>
                  </a:lnTo>
                  <a:lnTo>
                    <a:pt x="62728" y="27132"/>
                  </a:lnTo>
                  <a:lnTo>
                    <a:pt x="62548" y="27132"/>
                  </a:lnTo>
                  <a:lnTo>
                    <a:pt x="62728" y="27193"/>
                  </a:lnTo>
                  <a:lnTo>
                    <a:pt x="63208" y="27193"/>
                  </a:lnTo>
                  <a:lnTo>
                    <a:pt x="63928" y="27012"/>
                  </a:lnTo>
                  <a:lnTo>
                    <a:pt x="64348" y="26892"/>
                  </a:lnTo>
                  <a:lnTo>
                    <a:pt x="64768" y="26712"/>
                  </a:lnTo>
                  <a:lnTo>
                    <a:pt x="65129" y="26532"/>
                  </a:lnTo>
                  <a:lnTo>
                    <a:pt x="65489" y="26292"/>
                  </a:lnTo>
                  <a:close/>
                  <a:moveTo>
                    <a:pt x="66929" y="26292"/>
                  </a:moveTo>
                  <a:lnTo>
                    <a:pt x="66689" y="26712"/>
                  </a:lnTo>
                  <a:lnTo>
                    <a:pt x="66389" y="27193"/>
                  </a:lnTo>
                  <a:lnTo>
                    <a:pt x="66089" y="27493"/>
                  </a:lnTo>
                  <a:lnTo>
                    <a:pt x="65489" y="27493"/>
                  </a:lnTo>
                  <a:lnTo>
                    <a:pt x="66089" y="27132"/>
                  </a:lnTo>
                  <a:lnTo>
                    <a:pt x="66509" y="26712"/>
                  </a:lnTo>
                  <a:lnTo>
                    <a:pt x="66749" y="26412"/>
                  </a:lnTo>
                  <a:lnTo>
                    <a:pt x="66929" y="26292"/>
                  </a:lnTo>
                  <a:close/>
                  <a:moveTo>
                    <a:pt x="67530" y="26652"/>
                  </a:moveTo>
                  <a:lnTo>
                    <a:pt x="67470" y="26952"/>
                  </a:lnTo>
                  <a:lnTo>
                    <a:pt x="67290" y="27493"/>
                  </a:lnTo>
                  <a:lnTo>
                    <a:pt x="66689" y="27493"/>
                  </a:lnTo>
                  <a:lnTo>
                    <a:pt x="67109" y="27072"/>
                  </a:lnTo>
                  <a:lnTo>
                    <a:pt x="67530" y="26652"/>
                  </a:lnTo>
                  <a:close/>
                  <a:moveTo>
                    <a:pt x="68610" y="27313"/>
                  </a:moveTo>
                  <a:lnTo>
                    <a:pt x="68730" y="27493"/>
                  </a:lnTo>
                  <a:lnTo>
                    <a:pt x="68550" y="27493"/>
                  </a:lnTo>
                  <a:lnTo>
                    <a:pt x="68610" y="27313"/>
                  </a:lnTo>
                  <a:close/>
                  <a:moveTo>
                    <a:pt x="69511" y="27373"/>
                  </a:moveTo>
                  <a:lnTo>
                    <a:pt x="69631" y="27493"/>
                  </a:lnTo>
                  <a:lnTo>
                    <a:pt x="69511" y="27493"/>
                  </a:lnTo>
                  <a:lnTo>
                    <a:pt x="69511" y="27373"/>
                  </a:lnTo>
                  <a:close/>
                  <a:moveTo>
                    <a:pt x="12246" y="28393"/>
                  </a:moveTo>
                  <a:lnTo>
                    <a:pt x="12246" y="28453"/>
                  </a:lnTo>
                  <a:lnTo>
                    <a:pt x="12186" y="28453"/>
                  </a:lnTo>
                  <a:lnTo>
                    <a:pt x="12186" y="28393"/>
                  </a:lnTo>
                  <a:close/>
                  <a:moveTo>
                    <a:pt x="47901" y="28393"/>
                  </a:moveTo>
                  <a:lnTo>
                    <a:pt x="47721" y="28513"/>
                  </a:lnTo>
                  <a:lnTo>
                    <a:pt x="47841" y="28393"/>
                  </a:lnTo>
                  <a:close/>
                  <a:moveTo>
                    <a:pt x="12846" y="28393"/>
                  </a:moveTo>
                  <a:lnTo>
                    <a:pt x="12966" y="28513"/>
                  </a:lnTo>
                  <a:lnTo>
                    <a:pt x="13004" y="28628"/>
                  </a:lnTo>
                  <a:lnTo>
                    <a:pt x="13004" y="28628"/>
                  </a:lnTo>
                  <a:lnTo>
                    <a:pt x="12786" y="28573"/>
                  </a:lnTo>
                  <a:lnTo>
                    <a:pt x="12786" y="28393"/>
                  </a:lnTo>
                  <a:close/>
                  <a:moveTo>
                    <a:pt x="11045" y="28633"/>
                  </a:moveTo>
                  <a:lnTo>
                    <a:pt x="11105" y="28693"/>
                  </a:lnTo>
                  <a:lnTo>
                    <a:pt x="11045" y="28693"/>
                  </a:lnTo>
                  <a:lnTo>
                    <a:pt x="11045" y="28633"/>
                  </a:lnTo>
                  <a:close/>
                  <a:moveTo>
                    <a:pt x="46581" y="28393"/>
                  </a:moveTo>
                  <a:lnTo>
                    <a:pt x="46281" y="28633"/>
                  </a:lnTo>
                  <a:lnTo>
                    <a:pt x="46100" y="28753"/>
                  </a:lnTo>
                  <a:lnTo>
                    <a:pt x="46100" y="28753"/>
                  </a:lnTo>
                  <a:lnTo>
                    <a:pt x="46221" y="28633"/>
                  </a:lnTo>
                  <a:lnTo>
                    <a:pt x="46581" y="28393"/>
                  </a:lnTo>
                  <a:close/>
                  <a:moveTo>
                    <a:pt x="9845" y="28633"/>
                  </a:moveTo>
                  <a:lnTo>
                    <a:pt x="9845" y="28753"/>
                  </a:lnTo>
                  <a:lnTo>
                    <a:pt x="9785" y="28753"/>
                  </a:lnTo>
                  <a:lnTo>
                    <a:pt x="9845" y="28633"/>
                  </a:lnTo>
                  <a:close/>
                  <a:moveTo>
                    <a:pt x="48441" y="28393"/>
                  </a:moveTo>
                  <a:lnTo>
                    <a:pt x="48381" y="28453"/>
                  </a:lnTo>
                  <a:lnTo>
                    <a:pt x="47841" y="28813"/>
                  </a:lnTo>
                  <a:lnTo>
                    <a:pt x="48141" y="28393"/>
                  </a:lnTo>
                  <a:close/>
                  <a:moveTo>
                    <a:pt x="52163" y="28393"/>
                  </a:moveTo>
                  <a:lnTo>
                    <a:pt x="52223" y="28513"/>
                  </a:lnTo>
                  <a:lnTo>
                    <a:pt x="52223" y="28633"/>
                  </a:lnTo>
                  <a:lnTo>
                    <a:pt x="52163" y="28933"/>
                  </a:lnTo>
                  <a:lnTo>
                    <a:pt x="52103" y="28753"/>
                  </a:lnTo>
                  <a:lnTo>
                    <a:pt x="52043" y="28393"/>
                  </a:lnTo>
                  <a:close/>
                  <a:moveTo>
                    <a:pt x="9065" y="28573"/>
                  </a:moveTo>
                  <a:lnTo>
                    <a:pt x="9005" y="28873"/>
                  </a:lnTo>
                  <a:lnTo>
                    <a:pt x="9005" y="28933"/>
                  </a:lnTo>
                  <a:lnTo>
                    <a:pt x="9005" y="29053"/>
                  </a:lnTo>
                  <a:lnTo>
                    <a:pt x="8764" y="29053"/>
                  </a:lnTo>
                  <a:lnTo>
                    <a:pt x="9005" y="28633"/>
                  </a:lnTo>
                  <a:lnTo>
                    <a:pt x="9065" y="28573"/>
                  </a:lnTo>
                  <a:close/>
                  <a:moveTo>
                    <a:pt x="52463" y="28753"/>
                  </a:moveTo>
                  <a:lnTo>
                    <a:pt x="52583" y="28933"/>
                  </a:lnTo>
                  <a:lnTo>
                    <a:pt x="52523" y="29173"/>
                  </a:lnTo>
                  <a:lnTo>
                    <a:pt x="52463" y="28753"/>
                  </a:lnTo>
                  <a:close/>
                  <a:moveTo>
                    <a:pt x="7804" y="28753"/>
                  </a:moveTo>
                  <a:lnTo>
                    <a:pt x="7744" y="29233"/>
                  </a:lnTo>
                  <a:lnTo>
                    <a:pt x="7744" y="29353"/>
                  </a:lnTo>
                  <a:lnTo>
                    <a:pt x="7573" y="29353"/>
                  </a:lnTo>
                  <a:lnTo>
                    <a:pt x="7804" y="28753"/>
                  </a:lnTo>
                  <a:close/>
                  <a:moveTo>
                    <a:pt x="52883" y="29173"/>
                  </a:moveTo>
                  <a:lnTo>
                    <a:pt x="52943" y="29233"/>
                  </a:lnTo>
                  <a:lnTo>
                    <a:pt x="52943" y="29293"/>
                  </a:lnTo>
                  <a:lnTo>
                    <a:pt x="52943" y="29353"/>
                  </a:lnTo>
                  <a:lnTo>
                    <a:pt x="52883" y="29173"/>
                  </a:lnTo>
                  <a:close/>
                  <a:moveTo>
                    <a:pt x="7572" y="29356"/>
                  </a:moveTo>
                  <a:lnTo>
                    <a:pt x="7744" y="29413"/>
                  </a:lnTo>
                  <a:lnTo>
                    <a:pt x="7744" y="29473"/>
                  </a:lnTo>
                  <a:lnTo>
                    <a:pt x="7504" y="29534"/>
                  </a:lnTo>
                  <a:lnTo>
                    <a:pt x="7572" y="29356"/>
                  </a:lnTo>
                  <a:close/>
                  <a:moveTo>
                    <a:pt x="3002" y="29053"/>
                  </a:moveTo>
                  <a:lnTo>
                    <a:pt x="2762" y="29353"/>
                  </a:lnTo>
                  <a:lnTo>
                    <a:pt x="2522" y="29654"/>
                  </a:lnTo>
                  <a:lnTo>
                    <a:pt x="2102" y="29654"/>
                  </a:lnTo>
                  <a:lnTo>
                    <a:pt x="2642" y="29233"/>
                  </a:lnTo>
                  <a:lnTo>
                    <a:pt x="3002" y="29053"/>
                  </a:lnTo>
                  <a:close/>
                  <a:moveTo>
                    <a:pt x="3962" y="29173"/>
                  </a:moveTo>
                  <a:lnTo>
                    <a:pt x="3782" y="29594"/>
                  </a:lnTo>
                  <a:lnTo>
                    <a:pt x="3782" y="29654"/>
                  </a:lnTo>
                  <a:lnTo>
                    <a:pt x="3602" y="29654"/>
                  </a:lnTo>
                  <a:lnTo>
                    <a:pt x="3722" y="29534"/>
                  </a:lnTo>
                  <a:lnTo>
                    <a:pt x="3842" y="29413"/>
                  </a:lnTo>
                  <a:lnTo>
                    <a:pt x="3842" y="29353"/>
                  </a:lnTo>
                  <a:lnTo>
                    <a:pt x="3962" y="29173"/>
                  </a:lnTo>
                  <a:close/>
                  <a:moveTo>
                    <a:pt x="4983" y="29353"/>
                  </a:moveTo>
                  <a:lnTo>
                    <a:pt x="4863" y="29654"/>
                  </a:lnTo>
                  <a:lnTo>
                    <a:pt x="4743" y="29654"/>
                  </a:lnTo>
                  <a:lnTo>
                    <a:pt x="4863" y="29473"/>
                  </a:lnTo>
                  <a:lnTo>
                    <a:pt x="4983" y="29353"/>
                  </a:lnTo>
                  <a:close/>
                  <a:moveTo>
                    <a:pt x="5643" y="28933"/>
                  </a:moveTo>
                  <a:lnTo>
                    <a:pt x="5583" y="29654"/>
                  </a:lnTo>
                  <a:lnTo>
                    <a:pt x="5223" y="29654"/>
                  </a:lnTo>
                  <a:lnTo>
                    <a:pt x="5583" y="28993"/>
                  </a:lnTo>
                  <a:lnTo>
                    <a:pt x="5643" y="28933"/>
                  </a:lnTo>
                  <a:close/>
                  <a:moveTo>
                    <a:pt x="6063" y="29113"/>
                  </a:moveTo>
                  <a:lnTo>
                    <a:pt x="6063" y="29654"/>
                  </a:lnTo>
                  <a:lnTo>
                    <a:pt x="5883" y="29654"/>
                  </a:lnTo>
                  <a:lnTo>
                    <a:pt x="6063" y="29113"/>
                  </a:lnTo>
                  <a:close/>
                  <a:moveTo>
                    <a:pt x="6544" y="29353"/>
                  </a:moveTo>
                  <a:lnTo>
                    <a:pt x="6604" y="29654"/>
                  </a:lnTo>
                  <a:lnTo>
                    <a:pt x="6484" y="29654"/>
                  </a:lnTo>
                  <a:lnTo>
                    <a:pt x="6544" y="29353"/>
                  </a:lnTo>
                  <a:close/>
                  <a:moveTo>
                    <a:pt x="7324" y="28453"/>
                  </a:moveTo>
                  <a:lnTo>
                    <a:pt x="7264" y="28753"/>
                  </a:lnTo>
                  <a:lnTo>
                    <a:pt x="7204" y="29654"/>
                  </a:lnTo>
                  <a:lnTo>
                    <a:pt x="6904" y="29654"/>
                  </a:lnTo>
                  <a:lnTo>
                    <a:pt x="6904" y="29594"/>
                  </a:lnTo>
                  <a:lnTo>
                    <a:pt x="7144" y="28813"/>
                  </a:lnTo>
                  <a:lnTo>
                    <a:pt x="7324" y="28453"/>
                  </a:lnTo>
                  <a:close/>
                  <a:moveTo>
                    <a:pt x="32114" y="28393"/>
                  </a:moveTo>
                  <a:lnTo>
                    <a:pt x="31694" y="29353"/>
                  </a:lnTo>
                  <a:lnTo>
                    <a:pt x="31574" y="29654"/>
                  </a:lnTo>
                  <a:lnTo>
                    <a:pt x="23231" y="29654"/>
                  </a:lnTo>
                  <a:lnTo>
                    <a:pt x="23051" y="29534"/>
                  </a:lnTo>
                  <a:lnTo>
                    <a:pt x="22750" y="29413"/>
                  </a:lnTo>
                  <a:lnTo>
                    <a:pt x="22330" y="29353"/>
                  </a:lnTo>
                  <a:lnTo>
                    <a:pt x="22090" y="29353"/>
                  </a:lnTo>
                  <a:lnTo>
                    <a:pt x="22991" y="29053"/>
                  </a:lnTo>
                  <a:lnTo>
                    <a:pt x="22150" y="29053"/>
                  </a:lnTo>
                  <a:lnTo>
                    <a:pt x="22090" y="28993"/>
                  </a:lnTo>
                  <a:lnTo>
                    <a:pt x="21910" y="28933"/>
                  </a:lnTo>
                  <a:lnTo>
                    <a:pt x="21430" y="28873"/>
                  </a:lnTo>
                  <a:lnTo>
                    <a:pt x="21370" y="28873"/>
                  </a:lnTo>
                  <a:lnTo>
                    <a:pt x="21610" y="28753"/>
                  </a:lnTo>
                  <a:lnTo>
                    <a:pt x="21010" y="28813"/>
                  </a:lnTo>
                  <a:lnTo>
                    <a:pt x="20950" y="28813"/>
                  </a:lnTo>
                  <a:lnTo>
                    <a:pt x="21010" y="28753"/>
                  </a:lnTo>
                  <a:lnTo>
                    <a:pt x="20830" y="28813"/>
                  </a:lnTo>
                  <a:lnTo>
                    <a:pt x="20770" y="28753"/>
                  </a:lnTo>
                  <a:lnTo>
                    <a:pt x="20289" y="28753"/>
                  </a:lnTo>
                  <a:lnTo>
                    <a:pt x="20770" y="28693"/>
                  </a:lnTo>
                  <a:lnTo>
                    <a:pt x="21130" y="28573"/>
                  </a:lnTo>
                  <a:lnTo>
                    <a:pt x="21130" y="28573"/>
                  </a:lnTo>
                  <a:lnTo>
                    <a:pt x="20770" y="28633"/>
                  </a:lnTo>
                  <a:lnTo>
                    <a:pt x="20349" y="28573"/>
                  </a:lnTo>
                  <a:lnTo>
                    <a:pt x="19809" y="28453"/>
                  </a:lnTo>
                  <a:lnTo>
                    <a:pt x="19629" y="28393"/>
                  </a:lnTo>
                  <a:lnTo>
                    <a:pt x="24431" y="28393"/>
                  </a:lnTo>
                  <a:lnTo>
                    <a:pt x="24371" y="28453"/>
                  </a:lnTo>
                  <a:lnTo>
                    <a:pt x="24371" y="28573"/>
                  </a:lnTo>
                  <a:lnTo>
                    <a:pt x="24431" y="28513"/>
                  </a:lnTo>
                  <a:lnTo>
                    <a:pt x="24491" y="28393"/>
                  </a:lnTo>
                  <a:lnTo>
                    <a:pt x="26412" y="28393"/>
                  </a:lnTo>
                  <a:lnTo>
                    <a:pt x="26412" y="28513"/>
                  </a:lnTo>
                  <a:lnTo>
                    <a:pt x="26412" y="28693"/>
                  </a:lnTo>
                  <a:lnTo>
                    <a:pt x="26472" y="28513"/>
                  </a:lnTo>
                  <a:lnTo>
                    <a:pt x="26472" y="28393"/>
                  </a:lnTo>
                  <a:lnTo>
                    <a:pt x="31154" y="28393"/>
                  </a:lnTo>
                  <a:lnTo>
                    <a:pt x="30974" y="28753"/>
                  </a:lnTo>
                  <a:lnTo>
                    <a:pt x="30614" y="29293"/>
                  </a:lnTo>
                  <a:lnTo>
                    <a:pt x="31454" y="28393"/>
                  </a:lnTo>
                  <a:close/>
                  <a:moveTo>
                    <a:pt x="33255" y="28393"/>
                  </a:moveTo>
                  <a:lnTo>
                    <a:pt x="33195" y="28813"/>
                  </a:lnTo>
                  <a:lnTo>
                    <a:pt x="33075" y="29654"/>
                  </a:lnTo>
                  <a:lnTo>
                    <a:pt x="31994" y="29654"/>
                  </a:lnTo>
                  <a:lnTo>
                    <a:pt x="32114" y="29534"/>
                  </a:lnTo>
                  <a:lnTo>
                    <a:pt x="32835" y="28393"/>
                  </a:lnTo>
                  <a:close/>
                  <a:moveTo>
                    <a:pt x="33855" y="28393"/>
                  </a:moveTo>
                  <a:lnTo>
                    <a:pt x="33855" y="28933"/>
                  </a:lnTo>
                  <a:lnTo>
                    <a:pt x="33855" y="29654"/>
                  </a:lnTo>
                  <a:lnTo>
                    <a:pt x="33375" y="29654"/>
                  </a:lnTo>
                  <a:lnTo>
                    <a:pt x="33615" y="28933"/>
                  </a:lnTo>
                  <a:lnTo>
                    <a:pt x="33855" y="28393"/>
                  </a:lnTo>
                  <a:close/>
                  <a:moveTo>
                    <a:pt x="34516" y="29353"/>
                  </a:moveTo>
                  <a:lnTo>
                    <a:pt x="34576" y="29654"/>
                  </a:lnTo>
                  <a:lnTo>
                    <a:pt x="34516" y="29654"/>
                  </a:lnTo>
                  <a:lnTo>
                    <a:pt x="34516" y="29353"/>
                  </a:lnTo>
                  <a:close/>
                  <a:moveTo>
                    <a:pt x="35356" y="28393"/>
                  </a:moveTo>
                  <a:lnTo>
                    <a:pt x="35476" y="28933"/>
                  </a:lnTo>
                  <a:lnTo>
                    <a:pt x="35716" y="29473"/>
                  </a:lnTo>
                  <a:lnTo>
                    <a:pt x="35776" y="29654"/>
                  </a:lnTo>
                  <a:lnTo>
                    <a:pt x="35236" y="29654"/>
                  </a:lnTo>
                  <a:lnTo>
                    <a:pt x="35176" y="28933"/>
                  </a:lnTo>
                  <a:lnTo>
                    <a:pt x="35176" y="28573"/>
                  </a:lnTo>
                  <a:lnTo>
                    <a:pt x="35176" y="28393"/>
                  </a:lnTo>
                  <a:close/>
                  <a:moveTo>
                    <a:pt x="36016" y="28693"/>
                  </a:moveTo>
                  <a:lnTo>
                    <a:pt x="36256" y="29654"/>
                  </a:lnTo>
                  <a:lnTo>
                    <a:pt x="36196" y="29654"/>
                  </a:lnTo>
                  <a:lnTo>
                    <a:pt x="36136" y="29293"/>
                  </a:lnTo>
                  <a:lnTo>
                    <a:pt x="36016" y="28693"/>
                  </a:lnTo>
                  <a:close/>
                  <a:moveTo>
                    <a:pt x="37217" y="28393"/>
                  </a:moveTo>
                  <a:lnTo>
                    <a:pt x="37457" y="28873"/>
                  </a:lnTo>
                  <a:lnTo>
                    <a:pt x="37757" y="29233"/>
                  </a:lnTo>
                  <a:lnTo>
                    <a:pt x="38117" y="29654"/>
                  </a:lnTo>
                  <a:lnTo>
                    <a:pt x="36496" y="29654"/>
                  </a:lnTo>
                  <a:lnTo>
                    <a:pt x="36496" y="28693"/>
                  </a:lnTo>
                  <a:lnTo>
                    <a:pt x="36496" y="28393"/>
                  </a:lnTo>
                  <a:close/>
                  <a:moveTo>
                    <a:pt x="42259" y="28393"/>
                  </a:moveTo>
                  <a:lnTo>
                    <a:pt x="42199" y="29233"/>
                  </a:lnTo>
                  <a:lnTo>
                    <a:pt x="42199" y="29654"/>
                  </a:lnTo>
                  <a:lnTo>
                    <a:pt x="38177" y="29654"/>
                  </a:lnTo>
                  <a:lnTo>
                    <a:pt x="38177" y="29594"/>
                  </a:lnTo>
                  <a:lnTo>
                    <a:pt x="37877" y="29173"/>
                  </a:lnTo>
                  <a:lnTo>
                    <a:pt x="37517" y="28393"/>
                  </a:lnTo>
                  <a:lnTo>
                    <a:pt x="40158" y="28393"/>
                  </a:lnTo>
                  <a:lnTo>
                    <a:pt x="40578" y="28693"/>
                  </a:lnTo>
                  <a:lnTo>
                    <a:pt x="40818" y="28753"/>
                  </a:lnTo>
                  <a:lnTo>
                    <a:pt x="40638" y="28633"/>
                  </a:lnTo>
                  <a:lnTo>
                    <a:pt x="40338" y="28393"/>
                  </a:lnTo>
                  <a:close/>
                  <a:moveTo>
                    <a:pt x="42739" y="28393"/>
                  </a:moveTo>
                  <a:lnTo>
                    <a:pt x="42739" y="28993"/>
                  </a:lnTo>
                  <a:lnTo>
                    <a:pt x="42799" y="29654"/>
                  </a:lnTo>
                  <a:lnTo>
                    <a:pt x="42439" y="29654"/>
                  </a:lnTo>
                  <a:lnTo>
                    <a:pt x="42499" y="29293"/>
                  </a:lnTo>
                  <a:lnTo>
                    <a:pt x="42739" y="28393"/>
                  </a:lnTo>
                  <a:close/>
                  <a:moveTo>
                    <a:pt x="51443" y="28393"/>
                  </a:moveTo>
                  <a:lnTo>
                    <a:pt x="51503" y="28453"/>
                  </a:lnTo>
                  <a:lnTo>
                    <a:pt x="51623" y="28633"/>
                  </a:lnTo>
                  <a:lnTo>
                    <a:pt x="51803" y="28813"/>
                  </a:lnTo>
                  <a:lnTo>
                    <a:pt x="51863" y="29113"/>
                  </a:lnTo>
                  <a:lnTo>
                    <a:pt x="52103" y="29654"/>
                  </a:lnTo>
                  <a:lnTo>
                    <a:pt x="48562" y="29654"/>
                  </a:lnTo>
                  <a:lnTo>
                    <a:pt x="48982" y="29233"/>
                  </a:lnTo>
                  <a:lnTo>
                    <a:pt x="49342" y="28873"/>
                  </a:lnTo>
                  <a:lnTo>
                    <a:pt x="49522" y="28573"/>
                  </a:lnTo>
                  <a:lnTo>
                    <a:pt x="49582" y="28453"/>
                  </a:lnTo>
                  <a:lnTo>
                    <a:pt x="49462" y="28573"/>
                  </a:lnTo>
                  <a:lnTo>
                    <a:pt x="49222" y="28813"/>
                  </a:lnTo>
                  <a:lnTo>
                    <a:pt x="48862" y="29113"/>
                  </a:lnTo>
                  <a:lnTo>
                    <a:pt x="48381" y="29353"/>
                  </a:lnTo>
                  <a:lnTo>
                    <a:pt x="47721" y="29654"/>
                  </a:lnTo>
                  <a:lnTo>
                    <a:pt x="47541" y="29654"/>
                  </a:lnTo>
                  <a:lnTo>
                    <a:pt x="47661" y="29534"/>
                  </a:lnTo>
                  <a:lnTo>
                    <a:pt x="48562" y="28753"/>
                  </a:lnTo>
                  <a:lnTo>
                    <a:pt x="48922" y="28393"/>
                  </a:lnTo>
                  <a:lnTo>
                    <a:pt x="50903" y="28393"/>
                  </a:lnTo>
                  <a:lnTo>
                    <a:pt x="51083" y="28693"/>
                  </a:lnTo>
                  <a:lnTo>
                    <a:pt x="51263" y="28873"/>
                  </a:lnTo>
                  <a:lnTo>
                    <a:pt x="51263" y="28873"/>
                  </a:lnTo>
                  <a:lnTo>
                    <a:pt x="51143" y="28633"/>
                  </a:lnTo>
                  <a:lnTo>
                    <a:pt x="51023" y="28393"/>
                  </a:lnTo>
                  <a:lnTo>
                    <a:pt x="51263" y="28393"/>
                  </a:lnTo>
                  <a:lnTo>
                    <a:pt x="51563" y="28813"/>
                  </a:lnTo>
                  <a:lnTo>
                    <a:pt x="51743" y="28993"/>
                  </a:lnTo>
                  <a:lnTo>
                    <a:pt x="51803" y="29053"/>
                  </a:lnTo>
                  <a:lnTo>
                    <a:pt x="51743" y="28933"/>
                  </a:lnTo>
                  <a:lnTo>
                    <a:pt x="51623" y="28753"/>
                  </a:lnTo>
                  <a:lnTo>
                    <a:pt x="51443" y="28393"/>
                  </a:lnTo>
                  <a:close/>
                  <a:moveTo>
                    <a:pt x="53664" y="29173"/>
                  </a:moveTo>
                  <a:lnTo>
                    <a:pt x="54624" y="29594"/>
                  </a:lnTo>
                  <a:lnTo>
                    <a:pt x="54744" y="29654"/>
                  </a:lnTo>
                  <a:lnTo>
                    <a:pt x="54084" y="29654"/>
                  </a:lnTo>
                  <a:lnTo>
                    <a:pt x="54024" y="29594"/>
                  </a:lnTo>
                  <a:lnTo>
                    <a:pt x="53664" y="29173"/>
                  </a:lnTo>
                  <a:close/>
                  <a:moveTo>
                    <a:pt x="56425" y="28393"/>
                  </a:moveTo>
                  <a:lnTo>
                    <a:pt x="57145" y="29654"/>
                  </a:lnTo>
                  <a:lnTo>
                    <a:pt x="55164" y="29654"/>
                  </a:lnTo>
                  <a:lnTo>
                    <a:pt x="54744" y="29473"/>
                  </a:lnTo>
                  <a:lnTo>
                    <a:pt x="53604" y="28813"/>
                  </a:lnTo>
                  <a:lnTo>
                    <a:pt x="53364" y="28633"/>
                  </a:lnTo>
                  <a:lnTo>
                    <a:pt x="53844" y="28813"/>
                  </a:lnTo>
                  <a:lnTo>
                    <a:pt x="54384" y="28933"/>
                  </a:lnTo>
                  <a:lnTo>
                    <a:pt x="55104" y="28993"/>
                  </a:lnTo>
                  <a:lnTo>
                    <a:pt x="55344" y="28993"/>
                  </a:lnTo>
                  <a:lnTo>
                    <a:pt x="55104" y="28933"/>
                  </a:lnTo>
                  <a:lnTo>
                    <a:pt x="54444" y="28753"/>
                  </a:lnTo>
                  <a:lnTo>
                    <a:pt x="54024" y="28573"/>
                  </a:lnTo>
                  <a:lnTo>
                    <a:pt x="53664" y="28393"/>
                  </a:lnTo>
                  <a:lnTo>
                    <a:pt x="53844" y="28393"/>
                  </a:lnTo>
                  <a:lnTo>
                    <a:pt x="54324" y="28573"/>
                  </a:lnTo>
                  <a:lnTo>
                    <a:pt x="54564" y="28633"/>
                  </a:lnTo>
                  <a:lnTo>
                    <a:pt x="54324" y="28513"/>
                  </a:lnTo>
                  <a:lnTo>
                    <a:pt x="54144" y="28393"/>
                  </a:lnTo>
                  <a:close/>
                  <a:moveTo>
                    <a:pt x="67530" y="28393"/>
                  </a:moveTo>
                  <a:lnTo>
                    <a:pt x="67350" y="28993"/>
                  </a:lnTo>
                  <a:lnTo>
                    <a:pt x="67109" y="29654"/>
                  </a:lnTo>
                  <a:lnTo>
                    <a:pt x="60387" y="29654"/>
                  </a:lnTo>
                  <a:lnTo>
                    <a:pt x="59726" y="28393"/>
                  </a:lnTo>
                  <a:lnTo>
                    <a:pt x="66869" y="28393"/>
                  </a:lnTo>
                  <a:lnTo>
                    <a:pt x="66629" y="28813"/>
                  </a:lnTo>
                  <a:lnTo>
                    <a:pt x="66389" y="29113"/>
                  </a:lnTo>
                  <a:lnTo>
                    <a:pt x="66329" y="29173"/>
                  </a:lnTo>
                  <a:lnTo>
                    <a:pt x="66449" y="29113"/>
                  </a:lnTo>
                  <a:lnTo>
                    <a:pt x="66689" y="28933"/>
                  </a:lnTo>
                  <a:lnTo>
                    <a:pt x="67230" y="28393"/>
                  </a:lnTo>
                  <a:close/>
                  <a:moveTo>
                    <a:pt x="69090" y="28393"/>
                  </a:moveTo>
                  <a:lnTo>
                    <a:pt x="69210" y="28993"/>
                  </a:lnTo>
                  <a:lnTo>
                    <a:pt x="69330" y="29654"/>
                  </a:lnTo>
                  <a:lnTo>
                    <a:pt x="67650" y="29654"/>
                  </a:lnTo>
                  <a:lnTo>
                    <a:pt x="67950" y="29173"/>
                  </a:lnTo>
                  <a:lnTo>
                    <a:pt x="68190" y="28633"/>
                  </a:lnTo>
                  <a:lnTo>
                    <a:pt x="68310" y="28393"/>
                  </a:lnTo>
                  <a:close/>
                  <a:moveTo>
                    <a:pt x="48201" y="30554"/>
                  </a:moveTo>
                  <a:lnTo>
                    <a:pt x="47541" y="30674"/>
                  </a:lnTo>
                  <a:lnTo>
                    <a:pt x="46941" y="30734"/>
                  </a:lnTo>
                  <a:lnTo>
                    <a:pt x="46641" y="30734"/>
                  </a:lnTo>
                  <a:lnTo>
                    <a:pt x="46941" y="30614"/>
                  </a:lnTo>
                  <a:lnTo>
                    <a:pt x="47061" y="30554"/>
                  </a:lnTo>
                  <a:close/>
                  <a:moveTo>
                    <a:pt x="13507" y="30914"/>
                  </a:moveTo>
                  <a:lnTo>
                    <a:pt x="13627" y="31094"/>
                  </a:lnTo>
                  <a:lnTo>
                    <a:pt x="13627" y="31154"/>
                  </a:lnTo>
                  <a:lnTo>
                    <a:pt x="13507" y="30914"/>
                  </a:lnTo>
                  <a:close/>
                  <a:moveTo>
                    <a:pt x="49462" y="30554"/>
                  </a:moveTo>
                  <a:lnTo>
                    <a:pt x="49162" y="30734"/>
                  </a:lnTo>
                  <a:lnTo>
                    <a:pt x="48802" y="30914"/>
                  </a:lnTo>
                  <a:lnTo>
                    <a:pt x="48441" y="31034"/>
                  </a:lnTo>
                  <a:lnTo>
                    <a:pt x="47781" y="31154"/>
                  </a:lnTo>
                  <a:lnTo>
                    <a:pt x="48261" y="30974"/>
                  </a:lnTo>
                  <a:lnTo>
                    <a:pt x="48742" y="30734"/>
                  </a:lnTo>
                  <a:lnTo>
                    <a:pt x="49042" y="30554"/>
                  </a:lnTo>
                  <a:close/>
                  <a:moveTo>
                    <a:pt x="5643" y="30554"/>
                  </a:moveTo>
                  <a:lnTo>
                    <a:pt x="5703" y="30614"/>
                  </a:lnTo>
                  <a:lnTo>
                    <a:pt x="5343" y="30794"/>
                  </a:lnTo>
                  <a:lnTo>
                    <a:pt x="5103" y="30854"/>
                  </a:lnTo>
                  <a:lnTo>
                    <a:pt x="5463" y="30854"/>
                  </a:lnTo>
                  <a:lnTo>
                    <a:pt x="4743" y="31214"/>
                  </a:lnTo>
                  <a:lnTo>
                    <a:pt x="4743" y="31034"/>
                  </a:lnTo>
                  <a:lnTo>
                    <a:pt x="4863" y="30554"/>
                  </a:lnTo>
                  <a:close/>
                  <a:moveTo>
                    <a:pt x="17408" y="31154"/>
                  </a:moveTo>
                  <a:lnTo>
                    <a:pt x="17468" y="31214"/>
                  </a:lnTo>
                  <a:lnTo>
                    <a:pt x="17348" y="31214"/>
                  </a:lnTo>
                  <a:lnTo>
                    <a:pt x="17408" y="31154"/>
                  </a:lnTo>
                  <a:close/>
                  <a:moveTo>
                    <a:pt x="19329" y="31094"/>
                  </a:moveTo>
                  <a:lnTo>
                    <a:pt x="19209" y="31274"/>
                  </a:lnTo>
                  <a:lnTo>
                    <a:pt x="19149" y="31214"/>
                  </a:lnTo>
                  <a:lnTo>
                    <a:pt x="19329" y="31094"/>
                  </a:lnTo>
                  <a:close/>
                  <a:moveTo>
                    <a:pt x="57625" y="30554"/>
                  </a:moveTo>
                  <a:lnTo>
                    <a:pt x="57685" y="30734"/>
                  </a:lnTo>
                  <a:lnTo>
                    <a:pt x="58046" y="31394"/>
                  </a:lnTo>
                  <a:lnTo>
                    <a:pt x="57806" y="31394"/>
                  </a:lnTo>
                  <a:lnTo>
                    <a:pt x="57025" y="31334"/>
                  </a:lnTo>
                  <a:lnTo>
                    <a:pt x="56185" y="31154"/>
                  </a:lnTo>
                  <a:lnTo>
                    <a:pt x="55765" y="30974"/>
                  </a:lnTo>
                  <a:lnTo>
                    <a:pt x="55224" y="30734"/>
                  </a:lnTo>
                  <a:lnTo>
                    <a:pt x="55104" y="30674"/>
                  </a:lnTo>
                  <a:lnTo>
                    <a:pt x="55104" y="30674"/>
                  </a:lnTo>
                  <a:lnTo>
                    <a:pt x="55344" y="30734"/>
                  </a:lnTo>
                  <a:lnTo>
                    <a:pt x="55645" y="30854"/>
                  </a:lnTo>
                  <a:lnTo>
                    <a:pt x="57205" y="30854"/>
                  </a:lnTo>
                  <a:lnTo>
                    <a:pt x="57505" y="30794"/>
                  </a:lnTo>
                  <a:lnTo>
                    <a:pt x="57685" y="30734"/>
                  </a:lnTo>
                  <a:lnTo>
                    <a:pt x="56845" y="30734"/>
                  </a:lnTo>
                  <a:lnTo>
                    <a:pt x="56005" y="30554"/>
                  </a:lnTo>
                  <a:close/>
                  <a:moveTo>
                    <a:pt x="13146" y="31154"/>
                  </a:moveTo>
                  <a:lnTo>
                    <a:pt x="13386" y="31454"/>
                  </a:lnTo>
                  <a:lnTo>
                    <a:pt x="13266" y="31574"/>
                  </a:lnTo>
                  <a:lnTo>
                    <a:pt x="13206" y="31394"/>
                  </a:lnTo>
                  <a:lnTo>
                    <a:pt x="13146" y="31154"/>
                  </a:lnTo>
                  <a:close/>
                  <a:moveTo>
                    <a:pt x="19689" y="31454"/>
                  </a:moveTo>
                  <a:lnTo>
                    <a:pt x="19569" y="31694"/>
                  </a:lnTo>
                  <a:lnTo>
                    <a:pt x="19569" y="31634"/>
                  </a:lnTo>
                  <a:lnTo>
                    <a:pt x="19689" y="31454"/>
                  </a:lnTo>
                  <a:close/>
                  <a:moveTo>
                    <a:pt x="3482" y="30554"/>
                  </a:moveTo>
                  <a:lnTo>
                    <a:pt x="3422" y="31034"/>
                  </a:lnTo>
                  <a:lnTo>
                    <a:pt x="3362" y="31454"/>
                  </a:lnTo>
                  <a:lnTo>
                    <a:pt x="3362" y="31694"/>
                  </a:lnTo>
                  <a:lnTo>
                    <a:pt x="3362" y="31754"/>
                  </a:lnTo>
                  <a:lnTo>
                    <a:pt x="2582" y="31754"/>
                  </a:lnTo>
                  <a:lnTo>
                    <a:pt x="2702" y="31334"/>
                  </a:lnTo>
                  <a:lnTo>
                    <a:pt x="2942" y="30794"/>
                  </a:lnTo>
                  <a:lnTo>
                    <a:pt x="3062" y="30554"/>
                  </a:lnTo>
                  <a:close/>
                  <a:moveTo>
                    <a:pt x="4683" y="30554"/>
                  </a:moveTo>
                  <a:lnTo>
                    <a:pt x="4683" y="31034"/>
                  </a:lnTo>
                  <a:lnTo>
                    <a:pt x="4683" y="31214"/>
                  </a:lnTo>
                  <a:lnTo>
                    <a:pt x="4263" y="31454"/>
                  </a:lnTo>
                  <a:lnTo>
                    <a:pt x="3782" y="31754"/>
                  </a:lnTo>
                  <a:lnTo>
                    <a:pt x="3422" y="31754"/>
                  </a:lnTo>
                  <a:lnTo>
                    <a:pt x="3422" y="31694"/>
                  </a:lnTo>
                  <a:lnTo>
                    <a:pt x="3482" y="31514"/>
                  </a:lnTo>
                  <a:lnTo>
                    <a:pt x="3602" y="30914"/>
                  </a:lnTo>
                  <a:lnTo>
                    <a:pt x="3782" y="30554"/>
                  </a:lnTo>
                  <a:lnTo>
                    <a:pt x="3662" y="30974"/>
                  </a:lnTo>
                  <a:lnTo>
                    <a:pt x="3602" y="31274"/>
                  </a:lnTo>
                  <a:lnTo>
                    <a:pt x="3722" y="31034"/>
                  </a:lnTo>
                  <a:lnTo>
                    <a:pt x="4022" y="30554"/>
                  </a:lnTo>
                  <a:close/>
                  <a:moveTo>
                    <a:pt x="5163" y="31454"/>
                  </a:moveTo>
                  <a:lnTo>
                    <a:pt x="4683" y="31754"/>
                  </a:lnTo>
                  <a:lnTo>
                    <a:pt x="4383" y="31754"/>
                  </a:lnTo>
                  <a:lnTo>
                    <a:pt x="5163" y="31454"/>
                  </a:lnTo>
                  <a:close/>
                  <a:moveTo>
                    <a:pt x="7984" y="31694"/>
                  </a:moveTo>
                  <a:lnTo>
                    <a:pt x="7984" y="31754"/>
                  </a:lnTo>
                  <a:lnTo>
                    <a:pt x="7924" y="31754"/>
                  </a:lnTo>
                  <a:lnTo>
                    <a:pt x="7984" y="31694"/>
                  </a:lnTo>
                  <a:close/>
                  <a:moveTo>
                    <a:pt x="8524" y="31274"/>
                  </a:moveTo>
                  <a:lnTo>
                    <a:pt x="8524" y="31454"/>
                  </a:lnTo>
                  <a:lnTo>
                    <a:pt x="8644" y="31754"/>
                  </a:lnTo>
                  <a:lnTo>
                    <a:pt x="8584" y="31754"/>
                  </a:lnTo>
                  <a:lnTo>
                    <a:pt x="8404" y="31334"/>
                  </a:lnTo>
                  <a:lnTo>
                    <a:pt x="8524" y="31274"/>
                  </a:lnTo>
                  <a:close/>
                  <a:moveTo>
                    <a:pt x="9065" y="31034"/>
                  </a:moveTo>
                  <a:lnTo>
                    <a:pt x="9125" y="31334"/>
                  </a:lnTo>
                  <a:lnTo>
                    <a:pt x="9245" y="31754"/>
                  </a:lnTo>
                  <a:lnTo>
                    <a:pt x="9065" y="31754"/>
                  </a:lnTo>
                  <a:lnTo>
                    <a:pt x="9065" y="31694"/>
                  </a:lnTo>
                  <a:lnTo>
                    <a:pt x="9065" y="31394"/>
                  </a:lnTo>
                  <a:lnTo>
                    <a:pt x="9065" y="31214"/>
                  </a:lnTo>
                  <a:lnTo>
                    <a:pt x="9065" y="31034"/>
                  </a:lnTo>
                  <a:close/>
                  <a:moveTo>
                    <a:pt x="9785" y="30554"/>
                  </a:moveTo>
                  <a:lnTo>
                    <a:pt x="9785" y="30914"/>
                  </a:lnTo>
                  <a:lnTo>
                    <a:pt x="9965" y="31394"/>
                  </a:lnTo>
                  <a:lnTo>
                    <a:pt x="10145" y="31754"/>
                  </a:lnTo>
                  <a:lnTo>
                    <a:pt x="9605" y="31754"/>
                  </a:lnTo>
                  <a:lnTo>
                    <a:pt x="9605" y="31274"/>
                  </a:lnTo>
                  <a:lnTo>
                    <a:pt x="9605" y="30854"/>
                  </a:lnTo>
                  <a:lnTo>
                    <a:pt x="9605" y="30674"/>
                  </a:lnTo>
                  <a:lnTo>
                    <a:pt x="9785" y="30554"/>
                  </a:lnTo>
                  <a:close/>
                  <a:moveTo>
                    <a:pt x="11105" y="31274"/>
                  </a:moveTo>
                  <a:lnTo>
                    <a:pt x="11226" y="31394"/>
                  </a:lnTo>
                  <a:lnTo>
                    <a:pt x="11466" y="31754"/>
                  </a:lnTo>
                  <a:lnTo>
                    <a:pt x="11286" y="31754"/>
                  </a:lnTo>
                  <a:lnTo>
                    <a:pt x="11105" y="31274"/>
                  </a:lnTo>
                  <a:close/>
                  <a:moveTo>
                    <a:pt x="11586" y="31094"/>
                  </a:moveTo>
                  <a:lnTo>
                    <a:pt x="11826" y="31514"/>
                  </a:lnTo>
                  <a:lnTo>
                    <a:pt x="12066" y="31754"/>
                  </a:lnTo>
                  <a:lnTo>
                    <a:pt x="11886" y="31754"/>
                  </a:lnTo>
                  <a:lnTo>
                    <a:pt x="11586" y="31094"/>
                  </a:lnTo>
                  <a:close/>
                  <a:moveTo>
                    <a:pt x="12126" y="31514"/>
                  </a:moveTo>
                  <a:lnTo>
                    <a:pt x="12246" y="31694"/>
                  </a:lnTo>
                  <a:lnTo>
                    <a:pt x="12306" y="31754"/>
                  </a:lnTo>
                  <a:lnTo>
                    <a:pt x="12246" y="31754"/>
                  </a:lnTo>
                  <a:lnTo>
                    <a:pt x="12126" y="31514"/>
                  </a:lnTo>
                  <a:close/>
                  <a:moveTo>
                    <a:pt x="12426" y="30554"/>
                  </a:moveTo>
                  <a:lnTo>
                    <a:pt x="12546" y="31034"/>
                  </a:lnTo>
                  <a:lnTo>
                    <a:pt x="12786" y="31574"/>
                  </a:lnTo>
                  <a:lnTo>
                    <a:pt x="12906" y="31754"/>
                  </a:lnTo>
                  <a:lnTo>
                    <a:pt x="12546" y="31754"/>
                  </a:lnTo>
                  <a:lnTo>
                    <a:pt x="12486" y="31574"/>
                  </a:lnTo>
                  <a:lnTo>
                    <a:pt x="12366" y="30854"/>
                  </a:lnTo>
                  <a:lnTo>
                    <a:pt x="12306" y="30554"/>
                  </a:lnTo>
                  <a:close/>
                  <a:moveTo>
                    <a:pt x="15667" y="31514"/>
                  </a:moveTo>
                  <a:lnTo>
                    <a:pt x="15667" y="31634"/>
                  </a:lnTo>
                  <a:lnTo>
                    <a:pt x="15667" y="31754"/>
                  </a:lnTo>
                  <a:lnTo>
                    <a:pt x="15307" y="31754"/>
                  </a:lnTo>
                  <a:lnTo>
                    <a:pt x="15547" y="31634"/>
                  </a:lnTo>
                  <a:lnTo>
                    <a:pt x="15667" y="31634"/>
                  </a:lnTo>
                  <a:lnTo>
                    <a:pt x="15607" y="31574"/>
                  </a:lnTo>
                  <a:lnTo>
                    <a:pt x="15667" y="31514"/>
                  </a:lnTo>
                  <a:close/>
                  <a:moveTo>
                    <a:pt x="17888" y="31694"/>
                  </a:moveTo>
                  <a:lnTo>
                    <a:pt x="17888" y="31754"/>
                  </a:lnTo>
                  <a:lnTo>
                    <a:pt x="17708" y="31754"/>
                  </a:lnTo>
                  <a:lnTo>
                    <a:pt x="17828" y="31694"/>
                  </a:lnTo>
                  <a:close/>
                  <a:moveTo>
                    <a:pt x="25452" y="31634"/>
                  </a:moveTo>
                  <a:lnTo>
                    <a:pt x="25812" y="31754"/>
                  </a:lnTo>
                  <a:lnTo>
                    <a:pt x="25692" y="31754"/>
                  </a:lnTo>
                  <a:lnTo>
                    <a:pt x="25452" y="31634"/>
                  </a:lnTo>
                  <a:close/>
                  <a:moveTo>
                    <a:pt x="31214" y="30554"/>
                  </a:moveTo>
                  <a:lnTo>
                    <a:pt x="30734" y="31754"/>
                  </a:lnTo>
                  <a:lnTo>
                    <a:pt x="26592" y="31754"/>
                  </a:lnTo>
                  <a:lnTo>
                    <a:pt x="26052" y="31574"/>
                  </a:lnTo>
                  <a:lnTo>
                    <a:pt x="24971" y="30974"/>
                  </a:lnTo>
                  <a:lnTo>
                    <a:pt x="24731" y="30854"/>
                  </a:lnTo>
                  <a:lnTo>
                    <a:pt x="24611" y="30854"/>
                  </a:lnTo>
                  <a:lnTo>
                    <a:pt x="24371" y="30734"/>
                  </a:lnTo>
                  <a:lnTo>
                    <a:pt x="24071" y="30554"/>
                  </a:lnTo>
                  <a:close/>
                  <a:moveTo>
                    <a:pt x="33915" y="30554"/>
                  </a:moveTo>
                  <a:lnTo>
                    <a:pt x="33915" y="30794"/>
                  </a:lnTo>
                  <a:lnTo>
                    <a:pt x="34035" y="31694"/>
                  </a:lnTo>
                  <a:lnTo>
                    <a:pt x="34035" y="31754"/>
                  </a:lnTo>
                  <a:lnTo>
                    <a:pt x="30794" y="31754"/>
                  </a:lnTo>
                  <a:lnTo>
                    <a:pt x="31454" y="30554"/>
                  </a:lnTo>
                  <a:lnTo>
                    <a:pt x="33075" y="30554"/>
                  </a:lnTo>
                  <a:lnTo>
                    <a:pt x="33135" y="31094"/>
                  </a:lnTo>
                  <a:lnTo>
                    <a:pt x="33195" y="31274"/>
                  </a:lnTo>
                  <a:lnTo>
                    <a:pt x="33195" y="31094"/>
                  </a:lnTo>
                  <a:lnTo>
                    <a:pt x="33195" y="30554"/>
                  </a:lnTo>
                  <a:close/>
                  <a:moveTo>
                    <a:pt x="34876" y="30554"/>
                  </a:moveTo>
                  <a:lnTo>
                    <a:pt x="34996" y="30734"/>
                  </a:lnTo>
                  <a:lnTo>
                    <a:pt x="35236" y="31274"/>
                  </a:lnTo>
                  <a:lnTo>
                    <a:pt x="35476" y="31754"/>
                  </a:lnTo>
                  <a:lnTo>
                    <a:pt x="34275" y="31754"/>
                  </a:lnTo>
                  <a:lnTo>
                    <a:pt x="34275" y="31694"/>
                  </a:lnTo>
                  <a:lnTo>
                    <a:pt x="34335" y="30794"/>
                  </a:lnTo>
                  <a:lnTo>
                    <a:pt x="34395" y="30554"/>
                  </a:lnTo>
                  <a:close/>
                  <a:moveTo>
                    <a:pt x="43219" y="30554"/>
                  </a:moveTo>
                  <a:lnTo>
                    <a:pt x="43459" y="30914"/>
                  </a:lnTo>
                  <a:lnTo>
                    <a:pt x="43639" y="31214"/>
                  </a:lnTo>
                  <a:lnTo>
                    <a:pt x="43639" y="31334"/>
                  </a:lnTo>
                  <a:lnTo>
                    <a:pt x="43639" y="31754"/>
                  </a:lnTo>
                  <a:lnTo>
                    <a:pt x="35716" y="31754"/>
                  </a:lnTo>
                  <a:lnTo>
                    <a:pt x="35536" y="31214"/>
                  </a:lnTo>
                  <a:lnTo>
                    <a:pt x="35416" y="30614"/>
                  </a:lnTo>
                  <a:lnTo>
                    <a:pt x="35356" y="30554"/>
                  </a:lnTo>
                  <a:lnTo>
                    <a:pt x="36256" y="30554"/>
                  </a:lnTo>
                  <a:lnTo>
                    <a:pt x="36556" y="30974"/>
                  </a:lnTo>
                  <a:lnTo>
                    <a:pt x="36736" y="31274"/>
                  </a:lnTo>
                  <a:lnTo>
                    <a:pt x="36917" y="31454"/>
                  </a:lnTo>
                  <a:lnTo>
                    <a:pt x="37037" y="31634"/>
                  </a:lnTo>
                  <a:lnTo>
                    <a:pt x="36977" y="31394"/>
                  </a:lnTo>
                  <a:lnTo>
                    <a:pt x="36857" y="31214"/>
                  </a:lnTo>
                  <a:lnTo>
                    <a:pt x="36676" y="30914"/>
                  </a:lnTo>
                  <a:lnTo>
                    <a:pt x="36556" y="30554"/>
                  </a:lnTo>
                  <a:lnTo>
                    <a:pt x="36676" y="30554"/>
                  </a:lnTo>
                  <a:lnTo>
                    <a:pt x="36796" y="30734"/>
                  </a:lnTo>
                  <a:lnTo>
                    <a:pt x="36736" y="30554"/>
                  </a:lnTo>
                  <a:lnTo>
                    <a:pt x="42259" y="30554"/>
                  </a:lnTo>
                  <a:lnTo>
                    <a:pt x="42319" y="30734"/>
                  </a:lnTo>
                  <a:lnTo>
                    <a:pt x="42319" y="30554"/>
                  </a:lnTo>
                  <a:lnTo>
                    <a:pt x="42919" y="30554"/>
                  </a:lnTo>
                  <a:lnTo>
                    <a:pt x="43099" y="31214"/>
                  </a:lnTo>
                  <a:lnTo>
                    <a:pt x="43219" y="31574"/>
                  </a:lnTo>
                  <a:lnTo>
                    <a:pt x="43339" y="31694"/>
                  </a:lnTo>
                  <a:lnTo>
                    <a:pt x="43279" y="31574"/>
                  </a:lnTo>
                  <a:lnTo>
                    <a:pt x="43159" y="31154"/>
                  </a:lnTo>
                  <a:lnTo>
                    <a:pt x="43159" y="30554"/>
                  </a:lnTo>
                  <a:close/>
                  <a:moveTo>
                    <a:pt x="43880" y="31574"/>
                  </a:moveTo>
                  <a:lnTo>
                    <a:pt x="43880" y="31754"/>
                  </a:lnTo>
                  <a:lnTo>
                    <a:pt x="43759" y="31754"/>
                  </a:lnTo>
                  <a:lnTo>
                    <a:pt x="43880" y="31574"/>
                  </a:lnTo>
                  <a:close/>
                  <a:moveTo>
                    <a:pt x="50903" y="30554"/>
                  </a:moveTo>
                  <a:lnTo>
                    <a:pt x="50662" y="30794"/>
                  </a:lnTo>
                  <a:lnTo>
                    <a:pt x="50242" y="31094"/>
                  </a:lnTo>
                  <a:lnTo>
                    <a:pt x="49702" y="31334"/>
                  </a:lnTo>
                  <a:lnTo>
                    <a:pt x="49102" y="31574"/>
                  </a:lnTo>
                  <a:lnTo>
                    <a:pt x="48562" y="31694"/>
                  </a:lnTo>
                  <a:lnTo>
                    <a:pt x="48321" y="31694"/>
                  </a:lnTo>
                  <a:lnTo>
                    <a:pt x="48141" y="31754"/>
                  </a:lnTo>
                  <a:lnTo>
                    <a:pt x="47961" y="31754"/>
                  </a:lnTo>
                  <a:lnTo>
                    <a:pt x="48201" y="31634"/>
                  </a:lnTo>
                  <a:lnTo>
                    <a:pt x="48802" y="31394"/>
                  </a:lnTo>
                  <a:lnTo>
                    <a:pt x="49342" y="30974"/>
                  </a:lnTo>
                  <a:lnTo>
                    <a:pt x="49822" y="30554"/>
                  </a:lnTo>
                  <a:close/>
                  <a:moveTo>
                    <a:pt x="53724" y="30554"/>
                  </a:moveTo>
                  <a:lnTo>
                    <a:pt x="53784" y="30614"/>
                  </a:lnTo>
                  <a:lnTo>
                    <a:pt x="53964" y="31094"/>
                  </a:lnTo>
                  <a:lnTo>
                    <a:pt x="54084" y="31334"/>
                  </a:lnTo>
                  <a:lnTo>
                    <a:pt x="54204" y="31514"/>
                  </a:lnTo>
                  <a:lnTo>
                    <a:pt x="54324" y="31634"/>
                  </a:lnTo>
                  <a:lnTo>
                    <a:pt x="54264" y="31514"/>
                  </a:lnTo>
                  <a:lnTo>
                    <a:pt x="54144" y="31034"/>
                  </a:lnTo>
                  <a:lnTo>
                    <a:pt x="54084" y="30854"/>
                  </a:lnTo>
                  <a:lnTo>
                    <a:pt x="54324" y="31274"/>
                  </a:lnTo>
                  <a:lnTo>
                    <a:pt x="54684" y="31754"/>
                  </a:lnTo>
                  <a:lnTo>
                    <a:pt x="49642" y="31754"/>
                  </a:lnTo>
                  <a:lnTo>
                    <a:pt x="49822" y="31634"/>
                  </a:lnTo>
                  <a:lnTo>
                    <a:pt x="50362" y="31274"/>
                  </a:lnTo>
                  <a:lnTo>
                    <a:pt x="50722" y="30854"/>
                  </a:lnTo>
                  <a:lnTo>
                    <a:pt x="50963" y="30554"/>
                  </a:lnTo>
                  <a:lnTo>
                    <a:pt x="52763" y="30554"/>
                  </a:lnTo>
                  <a:lnTo>
                    <a:pt x="52883" y="30674"/>
                  </a:lnTo>
                  <a:lnTo>
                    <a:pt x="53063" y="30854"/>
                  </a:lnTo>
                  <a:lnTo>
                    <a:pt x="53063" y="30854"/>
                  </a:lnTo>
                  <a:lnTo>
                    <a:pt x="52943" y="30554"/>
                  </a:lnTo>
                  <a:lnTo>
                    <a:pt x="53304" y="30554"/>
                  </a:lnTo>
                  <a:lnTo>
                    <a:pt x="53664" y="30854"/>
                  </a:lnTo>
                  <a:lnTo>
                    <a:pt x="53964" y="31394"/>
                  </a:lnTo>
                  <a:lnTo>
                    <a:pt x="53724" y="30614"/>
                  </a:lnTo>
                  <a:lnTo>
                    <a:pt x="53664" y="30554"/>
                  </a:lnTo>
                  <a:close/>
                  <a:moveTo>
                    <a:pt x="54444" y="30554"/>
                  </a:moveTo>
                  <a:lnTo>
                    <a:pt x="54804" y="30794"/>
                  </a:lnTo>
                  <a:lnTo>
                    <a:pt x="54804" y="31094"/>
                  </a:lnTo>
                  <a:lnTo>
                    <a:pt x="54924" y="31394"/>
                  </a:lnTo>
                  <a:lnTo>
                    <a:pt x="55164" y="31754"/>
                  </a:lnTo>
                  <a:lnTo>
                    <a:pt x="54924" y="31754"/>
                  </a:lnTo>
                  <a:lnTo>
                    <a:pt x="54804" y="31634"/>
                  </a:lnTo>
                  <a:lnTo>
                    <a:pt x="54504" y="30974"/>
                  </a:lnTo>
                  <a:lnTo>
                    <a:pt x="54324" y="30554"/>
                  </a:lnTo>
                  <a:close/>
                  <a:moveTo>
                    <a:pt x="55284" y="31394"/>
                  </a:moveTo>
                  <a:lnTo>
                    <a:pt x="55464" y="31574"/>
                  </a:lnTo>
                  <a:lnTo>
                    <a:pt x="55705" y="31754"/>
                  </a:lnTo>
                  <a:lnTo>
                    <a:pt x="55525" y="31754"/>
                  </a:lnTo>
                  <a:lnTo>
                    <a:pt x="55404" y="31574"/>
                  </a:lnTo>
                  <a:lnTo>
                    <a:pt x="55284" y="31394"/>
                  </a:lnTo>
                  <a:close/>
                  <a:moveTo>
                    <a:pt x="56005" y="31394"/>
                  </a:moveTo>
                  <a:lnTo>
                    <a:pt x="56125" y="31454"/>
                  </a:lnTo>
                  <a:lnTo>
                    <a:pt x="57025" y="31514"/>
                  </a:lnTo>
                  <a:lnTo>
                    <a:pt x="57806" y="31454"/>
                  </a:lnTo>
                  <a:lnTo>
                    <a:pt x="58046" y="31454"/>
                  </a:lnTo>
                  <a:lnTo>
                    <a:pt x="58226" y="31754"/>
                  </a:lnTo>
                  <a:lnTo>
                    <a:pt x="56725" y="31754"/>
                  </a:lnTo>
                  <a:lnTo>
                    <a:pt x="56245" y="31574"/>
                  </a:lnTo>
                  <a:lnTo>
                    <a:pt x="56125" y="31514"/>
                  </a:lnTo>
                  <a:lnTo>
                    <a:pt x="56005" y="31394"/>
                  </a:lnTo>
                  <a:close/>
                  <a:moveTo>
                    <a:pt x="17168" y="32715"/>
                  </a:moveTo>
                  <a:lnTo>
                    <a:pt x="17228" y="32775"/>
                  </a:lnTo>
                  <a:lnTo>
                    <a:pt x="17108" y="32775"/>
                  </a:lnTo>
                  <a:lnTo>
                    <a:pt x="17108" y="32715"/>
                  </a:lnTo>
                  <a:close/>
                  <a:moveTo>
                    <a:pt x="17468" y="32715"/>
                  </a:moveTo>
                  <a:lnTo>
                    <a:pt x="17228" y="32775"/>
                  </a:lnTo>
                  <a:lnTo>
                    <a:pt x="17228" y="32715"/>
                  </a:lnTo>
                  <a:close/>
                  <a:moveTo>
                    <a:pt x="20109" y="32715"/>
                  </a:moveTo>
                  <a:lnTo>
                    <a:pt x="20049" y="32775"/>
                  </a:lnTo>
                  <a:lnTo>
                    <a:pt x="19989" y="32715"/>
                  </a:lnTo>
                  <a:close/>
                  <a:moveTo>
                    <a:pt x="16808" y="32715"/>
                  </a:moveTo>
                  <a:lnTo>
                    <a:pt x="16808" y="32835"/>
                  </a:lnTo>
                  <a:lnTo>
                    <a:pt x="16748" y="32715"/>
                  </a:lnTo>
                  <a:close/>
                  <a:moveTo>
                    <a:pt x="19869" y="32775"/>
                  </a:moveTo>
                  <a:lnTo>
                    <a:pt x="20049" y="32895"/>
                  </a:lnTo>
                  <a:lnTo>
                    <a:pt x="19989" y="32955"/>
                  </a:lnTo>
                  <a:lnTo>
                    <a:pt x="19869" y="32775"/>
                  </a:lnTo>
                  <a:close/>
                  <a:moveTo>
                    <a:pt x="17768" y="33015"/>
                  </a:moveTo>
                  <a:lnTo>
                    <a:pt x="17228" y="33195"/>
                  </a:lnTo>
                  <a:lnTo>
                    <a:pt x="17168" y="33195"/>
                  </a:lnTo>
                  <a:lnTo>
                    <a:pt x="17168" y="33075"/>
                  </a:lnTo>
                  <a:lnTo>
                    <a:pt x="17648" y="33015"/>
                  </a:lnTo>
                  <a:close/>
                  <a:moveTo>
                    <a:pt x="34455" y="33015"/>
                  </a:moveTo>
                  <a:lnTo>
                    <a:pt x="34516" y="33135"/>
                  </a:lnTo>
                  <a:lnTo>
                    <a:pt x="34576" y="33195"/>
                  </a:lnTo>
                  <a:lnTo>
                    <a:pt x="34576" y="33135"/>
                  </a:lnTo>
                  <a:lnTo>
                    <a:pt x="34455" y="33015"/>
                  </a:lnTo>
                  <a:close/>
                  <a:moveTo>
                    <a:pt x="16868" y="33015"/>
                  </a:moveTo>
                  <a:lnTo>
                    <a:pt x="16868" y="33075"/>
                  </a:lnTo>
                  <a:lnTo>
                    <a:pt x="16928" y="33255"/>
                  </a:lnTo>
                  <a:lnTo>
                    <a:pt x="16868" y="33255"/>
                  </a:lnTo>
                  <a:lnTo>
                    <a:pt x="16808" y="33135"/>
                  </a:lnTo>
                  <a:lnTo>
                    <a:pt x="16808" y="33075"/>
                  </a:lnTo>
                  <a:lnTo>
                    <a:pt x="16808" y="33015"/>
                  </a:lnTo>
                  <a:close/>
                  <a:moveTo>
                    <a:pt x="17048" y="33075"/>
                  </a:moveTo>
                  <a:lnTo>
                    <a:pt x="17108" y="33255"/>
                  </a:lnTo>
                  <a:lnTo>
                    <a:pt x="16988" y="33255"/>
                  </a:lnTo>
                  <a:lnTo>
                    <a:pt x="16988" y="33075"/>
                  </a:lnTo>
                  <a:close/>
                  <a:moveTo>
                    <a:pt x="16568" y="33015"/>
                  </a:moveTo>
                  <a:lnTo>
                    <a:pt x="16688" y="33195"/>
                  </a:lnTo>
                  <a:lnTo>
                    <a:pt x="16688" y="33315"/>
                  </a:lnTo>
                  <a:lnTo>
                    <a:pt x="16628" y="33315"/>
                  </a:lnTo>
                  <a:lnTo>
                    <a:pt x="16568" y="33195"/>
                  </a:lnTo>
                  <a:lnTo>
                    <a:pt x="16568" y="33015"/>
                  </a:lnTo>
                  <a:close/>
                  <a:moveTo>
                    <a:pt x="7624" y="32835"/>
                  </a:moveTo>
                  <a:lnTo>
                    <a:pt x="8224" y="33195"/>
                  </a:lnTo>
                  <a:lnTo>
                    <a:pt x="8644" y="33375"/>
                  </a:lnTo>
                  <a:lnTo>
                    <a:pt x="8825" y="33495"/>
                  </a:lnTo>
                  <a:lnTo>
                    <a:pt x="8404" y="33435"/>
                  </a:lnTo>
                  <a:lnTo>
                    <a:pt x="7564" y="32835"/>
                  </a:lnTo>
                  <a:close/>
                  <a:moveTo>
                    <a:pt x="16388" y="33375"/>
                  </a:moveTo>
                  <a:lnTo>
                    <a:pt x="16388" y="33495"/>
                  </a:lnTo>
                  <a:lnTo>
                    <a:pt x="16388" y="33735"/>
                  </a:lnTo>
                  <a:lnTo>
                    <a:pt x="16328" y="33615"/>
                  </a:lnTo>
                  <a:lnTo>
                    <a:pt x="16328" y="33555"/>
                  </a:lnTo>
                  <a:lnTo>
                    <a:pt x="16328" y="33495"/>
                  </a:lnTo>
                  <a:lnTo>
                    <a:pt x="16328" y="33375"/>
                  </a:lnTo>
                  <a:close/>
                  <a:moveTo>
                    <a:pt x="20289" y="33555"/>
                  </a:moveTo>
                  <a:lnTo>
                    <a:pt x="20349" y="33615"/>
                  </a:lnTo>
                  <a:lnTo>
                    <a:pt x="20409" y="33795"/>
                  </a:lnTo>
                  <a:lnTo>
                    <a:pt x="20289" y="33615"/>
                  </a:lnTo>
                  <a:lnTo>
                    <a:pt x="20289" y="33555"/>
                  </a:lnTo>
                  <a:close/>
                  <a:moveTo>
                    <a:pt x="20650" y="32715"/>
                  </a:moveTo>
                  <a:lnTo>
                    <a:pt x="20590" y="33255"/>
                  </a:lnTo>
                  <a:lnTo>
                    <a:pt x="20469" y="33795"/>
                  </a:lnTo>
                  <a:lnTo>
                    <a:pt x="20409" y="33615"/>
                  </a:lnTo>
                  <a:lnTo>
                    <a:pt x="20229" y="33315"/>
                  </a:lnTo>
                  <a:lnTo>
                    <a:pt x="20169" y="33135"/>
                  </a:lnTo>
                  <a:lnTo>
                    <a:pt x="20169" y="33075"/>
                  </a:lnTo>
                  <a:lnTo>
                    <a:pt x="20229" y="33135"/>
                  </a:lnTo>
                  <a:lnTo>
                    <a:pt x="20229" y="33075"/>
                  </a:lnTo>
                  <a:lnTo>
                    <a:pt x="20349" y="32775"/>
                  </a:lnTo>
                  <a:lnTo>
                    <a:pt x="20409" y="32715"/>
                  </a:lnTo>
                  <a:close/>
                  <a:moveTo>
                    <a:pt x="7684" y="33735"/>
                  </a:moveTo>
                  <a:lnTo>
                    <a:pt x="8104" y="33855"/>
                  </a:lnTo>
                  <a:lnTo>
                    <a:pt x="7624" y="33795"/>
                  </a:lnTo>
                  <a:lnTo>
                    <a:pt x="7504" y="33735"/>
                  </a:lnTo>
                  <a:close/>
                  <a:moveTo>
                    <a:pt x="6484" y="34035"/>
                  </a:moveTo>
                  <a:lnTo>
                    <a:pt x="6844" y="34216"/>
                  </a:lnTo>
                  <a:lnTo>
                    <a:pt x="6784" y="34216"/>
                  </a:lnTo>
                  <a:lnTo>
                    <a:pt x="6544" y="34095"/>
                  </a:lnTo>
                  <a:lnTo>
                    <a:pt x="6363" y="34035"/>
                  </a:lnTo>
                  <a:close/>
                  <a:moveTo>
                    <a:pt x="8945" y="33555"/>
                  </a:moveTo>
                  <a:lnTo>
                    <a:pt x="9005" y="33615"/>
                  </a:lnTo>
                  <a:lnTo>
                    <a:pt x="9185" y="33675"/>
                  </a:lnTo>
                  <a:lnTo>
                    <a:pt x="9305" y="33735"/>
                  </a:lnTo>
                  <a:lnTo>
                    <a:pt x="9245" y="33735"/>
                  </a:lnTo>
                  <a:lnTo>
                    <a:pt x="9845" y="34095"/>
                  </a:lnTo>
                  <a:lnTo>
                    <a:pt x="10025" y="34216"/>
                  </a:lnTo>
                  <a:lnTo>
                    <a:pt x="8164" y="34216"/>
                  </a:lnTo>
                  <a:lnTo>
                    <a:pt x="7864" y="34035"/>
                  </a:lnTo>
                  <a:lnTo>
                    <a:pt x="8044" y="34035"/>
                  </a:lnTo>
                  <a:lnTo>
                    <a:pt x="8344" y="33975"/>
                  </a:lnTo>
                  <a:lnTo>
                    <a:pt x="8404" y="33975"/>
                  </a:lnTo>
                  <a:lnTo>
                    <a:pt x="8825" y="34035"/>
                  </a:lnTo>
                  <a:lnTo>
                    <a:pt x="9125" y="34095"/>
                  </a:lnTo>
                  <a:lnTo>
                    <a:pt x="8764" y="33915"/>
                  </a:lnTo>
                  <a:lnTo>
                    <a:pt x="8764" y="33915"/>
                  </a:lnTo>
                  <a:lnTo>
                    <a:pt x="9365" y="34095"/>
                  </a:lnTo>
                  <a:lnTo>
                    <a:pt x="9665" y="34155"/>
                  </a:lnTo>
                  <a:lnTo>
                    <a:pt x="9725" y="34155"/>
                  </a:lnTo>
                  <a:lnTo>
                    <a:pt x="9665" y="34095"/>
                  </a:lnTo>
                  <a:lnTo>
                    <a:pt x="9425" y="33975"/>
                  </a:lnTo>
                  <a:lnTo>
                    <a:pt x="8704" y="33615"/>
                  </a:lnTo>
                  <a:lnTo>
                    <a:pt x="8945" y="33555"/>
                  </a:lnTo>
                  <a:close/>
                  <a:moveTo>
                    <a:pt x="12366" y="32715"/>
                  </a:moveTo>
                  <a:lnTo>
                    <a:pt x="12426" y="32775"/>
                  </a:lnTo>
                  <a:lnTo>
                    <a:pt x="11526" y="34216"/>
                  </a:lnTo>
                  <a:lnTo>
                    <a:pt x="10085" y="34216"/>
                  </a:lnTo>
                  <a:lnTo>
                    <a:pt x="9845" y="34035"/>
                  </a:lnTo>
                  <a:lnTo>
                    <a:pt x="9545" y="33735"/>
                  </a:lnTo>
                  <a:lnTo>
                    <a:pt x="9245" y="33315"/>
                  </a:lnTo>
                  <a:lnTo>
                    <a:pt x="8885" y="32715"/>
                  </a:lnTo>
                  <a:lnTo>
                    <a:pt x="9005" y="32715"/>
                  </a:lnTo>
                  <a:lnTo>
                    <a:pt x="9365" y="33135"/>
                  </a:lnTo>
                  <a:lnTo>
                    <a:pt x="9545" y="33315"/>
                  </a:lnTo>
                  <a:lnTo>
                    <a:pt x="9425" y="33135"/>
                  </a:lnTo>
                  <a:lnTo>
                    <a:pt x="9245" y="32715"/>
                  </a:lnTo>
                  <a:lnTo>
                    <a:pt x="9785" y="32715"/>
                  </a:lnTo>
                  <a:lnTo>
                    <a:pt x="9965" y="32895"/>
                  </a:lnTo>
                  <a:lnTo>
                    <a:pt x="9905" y="32715"/>
                  </a:lnTo>
                  <a:lnTo>
                    <a:pt x="10685" y="32715"/>
                  </a:lnTo>
                  <a:lnTo>
                    <a:pt x="10745" y="32775"/>
                  </a:lnTo>
                  <a:lnTo>
                    <a:pt x="10925" y="32895"/>
                  </a:lnTo>
                  <a:lnTo>
                    <a:pt x="11045" y="32955"/>
                  </a:lnTo>
                  <a:lnTo>
                    <a:pt x="10985" y="32895"/>
                  </a:lnTo>
                  <a:lnTo>
                    <a:pt x="10805" y="32715"/>
                  </a:lnTo>
                  <a:lnTo>
                    <a:pt x="11286" y="32715"/>
                  </a:lnTo>
                  <a:lnTo>
                    <a:pt x="11586" y="32955"/>
                  </a:lnTo>
                  <a:lnTo>
                    <a:pt x="11826" y="33075"/>
                  </a:lnTo>
                  <a:lnTo>
                    <a:pt x="11826" y="33075"/>
                  </a:lnTo>
                  <a:lnTo>
                    <a:pt x="11646" y="32895"/>
                  </a:lnTo>
                  <a:lnTo>
                    <a:pt x="11526" y="32715"/>
                  </a:lnTo>
                  <a:lnTo>
                    <a:pt x="11646" y="32715"/>
                  </a:lnTo>
                  <a:lnTo>
                    <a:pt x="11826" y="32835"/>
                  </a:lnTo>
                  <a:lnTo>
                    <a:pt x="11946" y="32895"/>
                  </a:lnTo>
                  <a:lnTo>
                    <a:pt x="11886" y="32835"/>
                  </a:lnTo>
                  <a:lnTo>
                    <a:pt x="11766" y="32715"/>
                  </a:lnTo>
                  <a:close/>
                  <a:moveTo>
                    <a:pt x="15067" y="32715"/>
                  </a:moveTo>
                  <a:lnTo>
                    <a:pt x="14707" y="33015"/>
                  </a:lnTo>
                  <a:lnTo>
                    <a:pt x="14287" y="33435"/>
                  </a:lnTo>
                  <a:lnTo>
                    <a:pt x="14167" y="33555"/>
                  </a:lnTo>
                  <a:lnTo>
                    <a:pt x="14167" y="33555"/>
                  </a:lnTo>
                  <a:lnTo>
                    <a:pt x="14347" y="33435"/>
                  </a:lnTo>
                  <a:lnTo>
                    <a:pt x="14667" y="33235"/>
                  </a:lnTo>
                  <a:lnTo>
                    <a:pt x="14667" y="33235"/>
                  </a:lnTo>
                  <a:lnTo>
                    <a:pt x="14647" y="33255"/>
                  </a:lnTo>
                  <a:lnTo>
                    <a:pt x="14347" y="33675"/>
                  </a:lnTo>
                  <a:lnTo>
                    <a:pt x="14227" y="33855"/>
                  </a:lnTo>
                  <a:lnTo>
                    <a:pt x="14227" y="33855"/>
                  </a:lnTo>
                  <a:lnTo>
                    <a:pt x="14347" y="33735"/>
                  </a:lnTo>
                  <a:lnTo>
                    <a:pt x="14767" y="33375"/>
                  </a:lnTo>
                  <a:lnTo>
                    <a:pt x="14947" y="33195"/>
                  </a:lnTo>
                  <a:lnTo>
                    <a:pt x="14647" y="33555"/>
                  </a:lnTo>
                  <a:lnTo>
                    <a:pt x="14287" y="33975"/>
                  </a:lnTo>
                  <a:lnTo>
                    <a:pt x="14767" y="33615"/>
                  </a:lnTo>
                  <a:lnTo>
                    <a:pt x="15427" y="32955"/>
                  </a:lnTo>
                  <a:lnTo>
                    <a:pt x="15547" y="32835"/>
                  </a:lnTo>
                  <a:lnTo>
                    <a:pt x="15547" y="32955"/>
                  </a:lnTo>
                  <a:lnTo>
                    <a:pt x="15367" y="33195"/>
                  </a:lnTo>
                  <a:lnTo>
                    <a:pt x="15127" y="33495"/>
                  </a:lnTo>
                  <a:lnTo>
                    <a:pt x="14707" y="33975"/>
                  </a:lnTo>
                  <a:lnTo>
                    <a:pt x="14407" y="34216"/>
                  </a:lnTo>
                  <a:lnTo>
                    <a:pt x="13567" y="34216"/>
                  </a:lnTo>
                  <a:lnTo>
                    <a:pt x="14227" y="33135"/>
                  </a:lnTo>
                  <a:lnTo>
                    <a:pt x="14347" y="33195"/>
                  </a:lnTo>
                  <a:lnTo>
                    <a:pt x="14287" y="33135"/>
                  </a:lnTo>
                  <a:lnTo>
                    <a:pt x="14527" y="32715"/>
                  </a:lnTo>
                  <a:close/>
                  <a:moveTo>
                    <a:pt x="15487" y="33375"/>
                  </a:moveTo>
                  <a:lnTo>
                    <a:pt x="15487" y="33435"/>
                  </a:lnTo>
                  <a:lnTo>
                    <a:pt x="15127" y="33795"/>
                  </a:lnTo>
                  <a:lnTo>
                    <a:pt x="14767" y="34216"/>
                  </a:lnTo>
                  <a:lnTo>
                    <a:pt x="14587" y="34216"/>
                  </a:lnTo>
                  <a:lnTo>
                    <a:pt x="14767" y="34035"/>
                  </a:lnTo>
                  <a:lnTo>
                    <a:pt x="15247" y="33615"/>
                  </a:lnTo>
                  <a:lnTo>
                    <a:pt x="15487" y="33375"/>
                  </a:lnTo>
                  <a:close/>
                  <a:moveTo>
                    <a:pt x="16328" y="33975"/>
                  </a:moveTo>
                  <a:lnTo>
                    <a:pt x="16328" y="34035"/>
                  </a:lnTo>
                  <a:lnTo>
                    <a:pt x="16388" y="34155"/>
                  </a:lnTo>
                  <a:lnTo>
                    <a:pt x="16388" y="34216"/>
                  </a:lnTo>
                  <a:lnTo>
                    <a:pt x="16328" y="34216"/>
                  </a:lnTo>
                  <a:lnTo>
                    <a:pt x="16268" y="34095"/>
                  </a:lnTo>
                  <a:lnTo>
                    <a:pt x="16268" y="34035"/>
                  </a:lnTo>
                  <a:lnTo>
                    <a:pt x="16328" y="33975"/>
                  </a:lnTo>
                  <a:close/>
                  <a:moveTo>
                    <a:pt x="16568" y="33675"/>
                  </a:moveTo>
                  <a:lnTo>
                    <a:pt x="16688" y="33855"/>
                  </a:lnTo>
                  <a:lnTo>
                    <a:pt x="16748" y="34216"/>
                  </a:lnTo>
                  <a:lnTo>
                    <a:pt x="16628" y="34216"/>
                  </a:lnTo>
                  <a:lnTo>
                    <a:pt x="16568" y="33975"/>
                  </a:lnTo>
                  <a:lnTo>
                    <a:pt x="16568" y="33795"/>
                  </a:lnTo>
                  <a:lnTo>
                    <a:pt x="16568" y="33675"/>
                  </a:lnTo>
                  <a:close/>
                  <a:moveTo>
                    <a:pt x="18849" y="33495"/>
                  </a:moveTo>
                  <a:lnTo>
                    <a:pt x="18909" y="33615"/>
                  </a:lnTo>
                  <a:lnTo>
                    <a:pt x="18729" y="33675"/>
                  </a:lnTo>
                  <a:lnTo>
                    <a:pt x="18489" y="33915"/>
                  </a:lnTo>
                  <a:lnTo>
                    <a:pt x="18128" y="34216"/>
                  </a:lnTo>
                  <a:lnTo>
                    <a:pt x="16928" y="34216"/>
                  </a:lnTo>
                  <a:lnTo>
                    <a:pt x="16868" y="33915"/>
                  </a:lnTo>
                  <a:lnTo>
                    <a:pt x="16868" y="33855"/>
                  </a:lnTo>
                  <a:lnTo>
                    <a:pt x="16868" y="33735"/>
                  </a:lnTo>
                  <a:lnTo>
                    <a:pt x="16868" y="33615"/>
                  </a:lnTo>
                  <a:lnTo>
                    <a:pt x="16928" y="33615"/>
                  </a:lnTo>
                  <a:lnTo>
                    <a:pt x="16928" y="33675"/>
                  </a:lnTo>
                  <a:lnTo>
                    <a:pt x="16928" y="33735"/>
                  </a:lnTo>
                  <a:lnTo>
                    <a:pt x="16928" y="33795"/>
                  </a:lnTo>
                  <a:lnTo>
                    <a:pt x="16988" y="33855"/>
                  </a:lnTo>
                  <a:lnTo>
                    <a:pt x="16988" y="33795"/>
                  </a:lnTo>
                  <a:lnTo>
                    <a:pt x="16988" y="33675"/>
                  </a:lnTo>
                  <a:lnTo>
                    <a:pt x="16988" y="33615"/>
                  </a:lnTo>
                  <a:lnTo>
                    <a:pt x="17108" y="33615"/>
                  </a:lnTo>
                  <a:lnTo>
                    <a:pt x="17108" y="33675"/>
                  </a:lnTo>
                  <a:lnTo>
                    <a:pt x="17168" y="33615"/>
                  </a:lnTo>
                  <a:lnTo>
                    <a:pt x="17768" y="33615"/>
                  </a:lnTo>
                  <a:lnTo>
                    <a:pt x="17588" y="33675"/>
                  </a:lnTo>
                  <a:lnTo>
                    <a:pt x="17048" y="33915"/>
                  </a:lnTo>
                  <a:lnTo>
                    <a:pt x="16868" y="33915"/>
                  </a:lnTo>
                  <a:lnTo>
                    <a:pt x="17048" y="33975"/>
                  </a:lnTo>
                  <a:lnTo>
                    <a:pt x="17348" y="33975"/>
                  </a:lnTo>
                  <a:lnTo>
                    <a:pt x="17648" y="33915"/>
                  </a:lnTo>
                  <a:lnTo>
                    <a:pt x="18249" y="33735"/>
                  </a:lnTo>
                  <a:lnTo>
                    <a:pt x="18669" y="33615"/>
                  </a:lnTo>
                  <a:lnTo>
                    <a:pt x="18849" y="33495"/>
                  </a:lnTo>
                  <a:close/>
                  <a:moveTo>
                    <a:pt x="18909" y="34095"/>
                  </a:moveTo>
                  <a:lnTo>
                    <a:pt x="18849" y="34216"/>
                  </a:lnTo>
                  <a:lnTo>
                    <a:pt x="18789" y="34216"/>
                  </a:lnTo>
                  <a:lnTo>
                    <a:pt x="18909" y="34095"/>
                  </a:lnTo>
                  <a:close/>
                  <a:moveTo>
                    <a:pt x="21370" y="32715"/>
                  </a:moveTo>
                  <a:lnTo>
                    <a:pt x="21370" y="33195"/>
                  </a:lnTo>
                  <a:lnTo>
                    <a:pt x="21310" y="33795"/>
                  </a:lnTo>
                  <a:lnTo>
                    <a:pt x="21250" y="34095"/>
                  </a:lnTo>
                  <a:lnTo>
                    <a:pt x="21250" y="34216"/>
                  </a:lnTo>
                  <a:lnTo>
                    <a:pt x="20530" y="34216"/>
                  </a:lnTo>
                  <a:lnTo>
                    <a:pt x="20469" y="34095"/>
                  </a:lnTo>
                  <a:lnTo>
                    <a:pt x="20469" y="34035"/>
                  </a:lnTo>
                  <a:lnTo>
                    <a:pt x="20650" y="34155"/>
                  </a:lnTo>
                  <a:lnTo>
                    <a:pt x="20530" y="33975"/>
                  </a:lnTo>
                  <a:lnTo>
                    <a:pt x="20770" y="33495"/>
                  </a:lnTo>
                  <a:lnTo>
                    <a:pt x="20890" y="33315"/>
                  </a:lnTo>
                  <a:lnTo>
                    <a:pt x="21250" y="32775"/>
                  </a:lnTo>
                  <a:lnTo>
                    <a:pt x="21310" y="32715"/>
                  </a:lnTo>
                  <a:close/>
                  <a:moveTo>
                    <a:pt x="21790" y="33975"/>
                  </a:moveTo>
                  <a:lnTo>
                    <a:pt x="21790" y="34216"/>
                  </a:lnTo>
                  <a:lnTo>
                    <a:pt x="21730" y="34216"/>
                  </a:lnTo>
                  <a:lnTo>
                    <a:pt x="21790" y="33975"/>
                  </a:lnTo>
                  <a:close/>
                  <a:moveTo>
                    <a:pt x="22390" y="33315"/>
                  </a:moveTo>
                  <a:lnTo>
                    <a:pt x="22150" y="34216"/>
                  </a:lnTo>
                  <a:lnTo>
                    <a:pt x="21910" y="34216"/>
                  </a:lnTo>
                  <a:lnTo>
                    <a:pt x="22150" y="33735"/>
                  </a:lnTo>
                  <a:lnTo>
                    <a:pt x="22390" y="33315"/>
                  </a:lnTo>
                  <a:close/>
                  <a:moveTo>
                    <a:pt x="22931" y="33315"/>
                  </a:moveTo>
                  <a:lnTo>
                    <a:pt x="22871" y="33675"/>
                  </a:lnTo>
                  <a:lnTo>
                    <a:pt x="22750" y="34216"/>
                  </a:lnTo>
                  <a:lnTo>
                    <a:pt x="22510" y="34216"/>
                  </a:lnTo>
                  <a:lnTo>
                    <a:pt x="22810" y="33555"/>
                  </a:lnTo>
                  <a:lnTo>
                    <a:pt x="22931" y="33315"/>
                  </a:lnTo>
                  <a:close/>
                  <a:moveTo>
                    <a:pt x="26232" y="33495"/>
                  </a:moveTo>
                  <a:lnTo>
                    <a:pt x="26832" y="33735"/>
                  </a:lnTo>
                  <a:lnTo>
                    <a:pt x="27613" y="34095"/>
                  </a:lnTo>
                  <a:lnTo>
                    <a:pt x="27853" y="34216"/>
                  </a:lnTo>
                  <a:lnTo>
                    <a:pt x="27252" y="34216"/>
                  </a:lnTo>
                  <a:lnTo>
                    <a:pt x="26652" y="33795"/>
                  </a:lnTo>
                  <a:lnTo>
                    <a:pt x="26232" y="33495"/>
                  </a:lnTo>
                  <a:close/>
                  <a:moveTo>
                    <a:pt x="44360" y="32715"/>
                  </a:moveTo>
                  <a:lnTo>
                    <a:pt x="44420" y="33195"/>
                  </a:lnTo>
                  <a:lnTo>
                    <a:pt x="44540" y="33615"/>
                  </a:lnTo>
                  <a:lnTo>
                    <a:pt x="44660" y="33975"/>
                  </a:lnTo>
                  <a:lnTo>
                    <a:pt x="44720" y="34216"/>
                  </a:lnTo>
                  <a:lnTo>
                    <a:pt x="27913" y="34216"/>
                  </a:lnTo>
                  <a:lnTo>
                    <a:pt x="27673" y="33975"/>
                  </a:lnTo>
                  <a:lnTo>
                    <a:pt x="26952" y="33495"/>
                  </a:lnTo>
                  <a:lnTo>
                    <a:pt x="26112" y="32955"/>
                  </a:lnTo>
                  <a:lnTo>
                    <a:pt x="26292" y="32955"/>
                  </a:lnTo>
                  <a:lnTo>
                    <a:pt x="26472" y="33015"/>
                  </a:lnTo>
                  <a:lnTo>
                    <a:pt x="26652" y="33135"/>
                  </a:lnTo>
                  <a:lnTo>
                    <a:pt x="26892" y="33255"/>
                  </a:lnTo>
                  <a:lnTo>
                    <a:pt x="27132" y="33315"/>
                  </a:lnTo>
                  <a:lnTo>
                    <a:pt x="27192" y="33315"/>
                  </a:lnTo>
                  <a:lnTo>
                    <a:pt x="27132" y="33255"/>
                  </a:lnTo>
                  <a:lnTo>
                    <a:pt x="26952" y="33195"/>
                  </a:lnTo>
                  <a:lnTo>
                    <a:pt x="26712" y="32955"/>
                  </a:lnTo>
                  <a:lnTo>
                    <a:pt x="26592" y="32835"/>
                  </a:lnTo>
                  <a:lnTo>
                    <a:pt x="26412" y="32715"/>
                  </a:lnTo>
                  <a:lnTo>
                    <a:pt x="26952" y="32715"/>
                  </a:lnTo>
                  <a:lnTo>
                    <a:pt x="27312" y="32835"/>
                  </a:lnTo>
                  <a:lnTo>
                    <a:pt x="27072" y="32715"/>
                  </a:lnTo>
                  <a:lnTo>
                    <a:pt x="34275" y="32715"/>
                  </a:lnTo>
                  <a:lnTo>
                    <a:pt x="34455" y="33015"/>
                  </a:lnTo>
                  <a:lnTo>
                    <a:pt x="34395" y="32715"/>
                  </a:lnTo>
                  <a:lnTo>
                    <a:pt x="36016" y="32715"/>
                  </a:lnTo>
                  <a:lnTo>
                    <a:pt x="36136" y="32835"/>
                  </a:lnTo>
                  <a:lnTo>
                    <a:pt x="36136" y="32835"/>
                  </a:lnTo>
                  <a:lnTo>
                    <a:pt x="36076" y="32715"/>
                  </a:lnTo>
                  <a:lnTo>
                    <a:pt x="43820" y="32715"/>
                  </a:lnTo>
                  <a:lnTo>
                    <a:pt x="43820" y="33255"/>
                  </a:lnTo>
                  <a:lnTo>
                    <a:pt x="43880" y="33255"/>
                  </a:lnTo>
                  <a:lnTo>
                    <a:pt x="44000" y="32715"/>
                  </a:lnTo>
                  <a:close/>
                  <a:moveTo>
                    <a:pt x="44960" y="32715"/>
                  </a:moveTo>
                  <a:lnTo>
                    <a:pt x="45020" y="33375"/>
                  </a:lnTo>
                  <a:lnTo>
                    <a:pt x="45080" y="34216"/>
                  </a:lnTo>
                  <a:lnTo>
                    <a:pt x="44780" y="34216"/>
                  </a:lnTo>
                  <a:lnTo>
                    <a:pt x="44720" y="33915"/>
                  </a:lnTo>
                  <a:lnTo>
                    <a:pt x="44780" y="33195"/>
                  </a:lnTo>
                  <a:lnTo>
                    <a:pt x="44840" y="32715"/>
                  </a:lnTo>
                  <a:close/>
                  <a:moveTo>
                    <a:pt x="45440" y="33135"/>
                  </a:moveTo>
                  <a:lnTo>
                    <a:pt x="45500" y="33615"/>
                  </a:lnTo>
                  <a:lnTo>
                    <a:pt x="45620" y="34216"/>
                  </a:lnTo>
                  <a:lnTo>
                    <a:pt x="45080" y="34216"/>
                  </a:lnTo>
                  <a:lnTo>
                    <a:pt x="45320" y="33375"/>
                  </a:lnTo>
                  <a:lnTo>
                    <a:pt x="45440" y="33135"/>
                  </a:lnTo>
                  <a:close/>
                  <a:moveTo>
                    <a:pt x="45980" y="33795"/>
                  </a:moveTo>
                  <a:lnTo>
                    <a:pt x="46040" y="34035"/>
                  </a:lnTo>
                  <a:lnTo>
                    <a:pt x="46100" y="34216"/>
                  </a:lnTo>
                  <a:lnTo>
                    <a:pt x="45980" y="34216"/>
                  </a:lnTo>
                  <a:lnTo>
                    <a:pt x="45980" y="33795"/>
                  </a:lnTo>
                  <a:close/>
                  <a:moveTo>
                    <a:pt x="46461" y="33495"/>
                  </a:moveTo>
                  <a:lnTo>
                    <a:pt x="46461" y="33615"/>
                  </a:lnTo>
                  <a:lnTo>
                    <a:pt x="46641" y="34035"/>
                  </a:lnTo>
                  <a:lnTo>
                    <a:pt x="46761" y="34216"/>
                  </a:lnTo>
                  <a:lnTo>
                    <a:pt x="46341" y="34216"/>
                  </a:lnTo>
                  <a:lnTo>
                    <a:pt x="46341" y="33975"/>
                  </a:lnTo>
                  <a:lnTo>
                    <a:pt x="46461" y="33495"/>
                  </a:lnTo>
                  <a:close/>
                  <a:moveTo>
                    <a:pt x="47181" y="33555"/>
                  </a:moveTo>
                  <a:lnTo>
                    <a:pt x="47181" y="33675"/>
                  </a:lnTo>
                  <a:lnTo>
                    <a:pt x="47421" y="34095"/>
                  </a:lnTo>
                  <a:lnTo>
                    <a:pt x="47481" y="34216"/>
                  </a:lnTo>
                  <a:lnTo>
                    <a:pt x="47241" y="34216"/>
                  </a:lnTo>
                  <a:lnTo>
                    <a:pt x="47181" y="33795"/>
                  </a:lnTo>
                  <a:lnTo>
                    <a:pt x="47121" y="33555"/>
                  </a:lnTo>
                  <a:close/>
                  <a:moveTo>
                    <a:pt x="58646" y="32715"/>
                  </a:moveTo>
                  <a:lnTo>
                    <a:pt x="59366" y="34216"/>
                  </a:lnTo>
                  <a:lnTo>
                    <a:pt x="48682" y="34216"/>
                  </a:lnTo>
                  <a:lnTo>
                    <a:pt x="48441" y="33855"/>
                  </a:lnTo>
                  <a:lnTo>
                    <a:pt x="48802" y="33975"/>
                  </a:lnTo>
                  <a:lnTo>
                    <a:pt x="49102" y="34035"/>
                  </a:lnTo>
                  <a:lnTo>
                    <a:pt x="49522" y="34095"/>
                  </a:lnTo>
                  <a:lnTo>
                    <a:pt x="50062" y="34035"/>
                  </a:lnTo>
                  <a:lnTo>
                    <a:pt x="50662" y="33975"/>
                  </a:lnTo>
                  <a:lnTo>
                    <a:pt x="51203" y="33855"/>
                  </a:lnTo>
                  <a:lnTo>
                    <a:pt x="51683" y="33675"/>
                  </a:lnTo>
                  <a:lnTo>
                    <a:pt x="51983" y="33495"/>
                  </a:lnTo>
                  <a:lnTo>
                    <a:pt x="52043" y="33435"/>
                  </a:lnTo>
                  <a:lnTo>
                    <a:pt x="51923" y="33495"/>
                  </a:lnTo>
                  <a:lnTo>
                    <a:pt x="51623" y="33555"/>
                  </a:lnTo>
                  <a:lnTo>
                    <a:pt x="51143" y="33615"/>
                  </a:lnTo>
                  <a:lnTo>
                    <a:pt x="50062" y="33615"/>
                  </a:lnTo>
                  <a:lnTo>
                    <a:pt x="49582" y="33495"/>
                  </a:lnTo>
                  <a:lnTo>
                    <a:pt x="49222" y="33435"/>
                  </a:lnTo>
                  <a:lnTo>
                    <a:pt x="49462" y="33375"/>
                  </a:lnTo>
                  <a:lnTo>
                    <a:pt x="49882" y="33255"/>
                  </a:lnTo>
                  <a:lnTo>
                    <a:pt x="50242" y="33075"/>
                  </a:lnTo>
                  <a:lnTo>
                    <a:pt x="50422" y="32955"/>
                  </a:lnTo>
                  <a:lnTo>
                    <a:pt x="50182" y="33015"/>
                  </a:lnTo>
                  <a:lnTo>
                    <a:pt x="49822" y="33015"/>
                  </a:lnTo>
                  <a:lnTo>
                    <a:pt x="49402" y="33075"/>
                  </a:lnTo>
                  <a:lnTo>
                    <a:pt x="48982" y="33015"/>
                  </a:lnTo>
                  <a:lnTo>
                    <a:pt x="48622" y="32955"/>
                  </a:lnTo>
                  <a:lnTo>
                    <a:pt x="48381" y="32895"/>
                  </a:lnTo>
                  <a:lnTo>
                    <a:pt x="48982" y="32715"/>
                  </a:lnTo>
                  <a:lnTo>
                    <a:pt x="56125" y="32715"/>
                  </a:lnTo>
                  <a:lnTo>
                    <a:pt x="56305" y="32835"/>
                  </a:lnTo>
                  <a:lnTo>
                    <a:pt x="56185" y="32715"/>
                  </a:lnTo>
                  <a:lnTo>
                    <a:pt x="56905" y="32715"/>
                  </a:lnTo>
                  <a:lnTo>
                    <a:pt x="57505" y="33075"/>
                  </a:lnTo>
                  <a:lnTo>
                    <a:pt x="57745" y="33195"/>
                  </a:lnTo>
                  <a:lnTo>
                    <a:pt x="57505" y="33015"/>
                  </a:lnTo>
                  <a:lnTo>
                    <a:pt x="57145" y="32715"/>
                  </a:lnTo>
                  <a:close/>
                  <a:moveTo>
                    <a:pt x="17288" y="35656"/>
                  </a:moveTo>
                  <a:lnTo>
                    <a:pt x="17348" y="35716"/>
                  </a:lnTo>
                  <a:lnTo>
                    <a:pt x="17348" y="35716"/>
                  </a:lnTo>
                  <a:lnTo>
                    <a:pt x="17228" y="35656"/>
                  </a:lnTo>
                  <a:close/>
                  <a:moveTo>
                    <a:pt x="19029" y="35656"/>
                  </a:moveTo>
                  <a:lnTo>
                    <a:pt x="19029" y="35716"/>
                  </a:lnTo>
                  <a:lnTo>
                    <a:pt x="18969" y="35716"/>
                  </a:lnTo>
                  <a:lnTo>
                    <a:pt x="18789" y="35656"/>
                  </a:lnTo>
                  <a:close/>
                  <a:moveTo>
                    <a:pt x="20770" y="35656"/>
                  </a:moveTo>
                  <a:lnTo>
                    <a:pt x="20830" y="35776"/>
                  </a:lnTo>
                  <a:lnTo>
                    <a:pt x="20830" y="35836"/>
                  </a:lnTo>
                  <a:lnTo>
                    <a:pt x="20770" y="35656"/>
                  </a:lnTo>
                  <a:close/>
                  <a:moveTo>
                    <a:pt x="18008" y="35656"/>
                  </a:moveTo>
                  <a:lnTo>
                    <a:pt x="18549" y="35896"/>
                  </a:lnTo>
                  <a:lnTo>
                    <a:pt x="17828" y="35716"/>
                  </a:lnTo>
                  <a:lnTo>
                    <a:pt x="17768" y="35656"/>
                  </a:lnTo>
                  <a:close/>
                  <a:moveTo>
                    <a:pt x="17108" y="35656"/>
                  </a:moveTo>
                  <a:lnTo>
                    <a:pt x="17228" y="35776"/>
                  </a:lnTo>
                  <a:lnTo>
                    <a:pt x="17468" y="35956"/>
                  </a:lnTo>
                  <a:lnTo>
                    <a:pt x="17528" y="36016"/>
                  </a:lnTo>
                  <a:lnTo>
                    <a:pt x="17648" y="36196"/>
                  </a:lnTo>
                  <a:lnTo>
                    <a:pt x="17708" y="36316"/>
                  </a:lnTo>
                  <a:lnTo>
                    <a:pt x="17708" y="36316"/>
                  </a:lnTo>
                  <a:lnTo>
                    <a:pt x="17108" y="35956"/>
                  </a:lnTo>
                  <a:lnTo>
                    <a:pt x="16568" y="35656"/>
                  </a:lnTo>
                  <a:close/>
                  <a:moveTo>
                    <a:pt x="17708" y="36076"/>
                  </a:moveTo>
                  <a:lnTo>
                    <a:pt x="18008" y="36256"/>
                  </a:lnTo>
                  <a:lnTo>
                    <a:pt x="18068" y="36376"/>
                  </a:lnTo>
                  <a:lnTo>
                    <a:pt x="18068" y="36376"/>
                  </a:lnTo>
                  <a:lnTo>
                    <a:pt x="18008" y="36316"/>
                  </a:lnTo>
                  <a:lnTo>
                    <a:pt x="17708" y="36076"/>
                  </a:lnTo>
                  <a:close/>
                  <a:moveTo>
                    <a:pt x="16448" y="35656"/>
                  </a:moveTo>
                  <a:lnTo>
                    <a:pt x="16628" y="35896"/>
                  </a:lnTo>
                  <a:lnTo>
                    <a:pt x="16688" y="35896"/>
                  </a:lnTo>
                  <a:lnTo>
                    <a:pt x="16808" y="36076"/>
                  </a:lnTo>
                  <a:lnTo>
                    <a:pt x="17228" y="36677"/>
                  </a:lnTo>
                  <a:lnTo>
                    <a:pt x="17228" y="36677"/>
                  </a:lnTo>
                  <a:lnTo>
                    <a:pt x="16988" y="36557"/>
                  </a:lnTo>
                  <a:lnTo>
                    <a:pt x="16388" y="36016"/>
                  </a:lnTo>
                  <a:lnTo>
                    <a:pt x="16268" y="35896"/>
                  </a:lnTo>
                  <a:lnTo>
                    <a:pt x="16328" y="35836"/>
                  </a:lnTo>
                  <a:lnTo>
                    <a:pt x="16388" y="35656"/>
                  </a:lnTo>
                  <a:close/>
                  <a:moveTo>
                    <a:pt x="15727" y="35896"/>
                  </a:moveTo>
                  <a:lnTo>
                    <a:pt x="15667" y="36256"/>
                  </a:lnTo>
                  <a:lnTo>
                    <a:pt x="15547" y="36737"/>
                  </a:lnTo>
                  <a:lnTo>
                    <a:pt x="15547" y="36737"/>
                  </a:lnTo>
                  <a:lnTo>
                    <a:pt x="15607" y="36196"/>
                  </a:lnTo>
                  <a:lnTo>
                    <a:pt x="15667" y="36076"/>
                  </a:lnTo>
                  <a:lnTo>
                    <a:pt x="15727" y="35896"/>
                  </a:lnTo>
                  <a:close/>
                  <a:moveTo>
                    <a:pt x="16808" y="36016"/>
                  </a:moveTo>
                  <a:lnTo>
                    <a:pt x="16988" y="36136"/>
                  </a:lnTo>
                  <a:lnTo>
                    <a:pt x="17528" y="36617"/>
                  </a:lnTo>
                  <a:lnTo>
                    <a:pt x="17948" y="36917"/>
                  </a:lnTo>
                  <a:lnTo>
                    <a:pt x="17348" y="36497"/>
                  </a:lnTo>
                  <a:lnTo>
                    <a:pt x="16868" y="36076"/>
                  </a:lnTo>
                  <a:lnTo>
                    <a:pt x="16808" y="36016"/>
                  </a:lnTo>
                  <a:close/>
                  <a:moveTo>
                    <a:pt x="14347" y="36917"/>
                  </a:moveTo>
                  <a:lnTo>
                    <a:pt x="14287" y="36977"/>
                  </a:lnTo>
                  <a:lnTo>
                    <a:pt x="14227" y="37037"/>
                  </a:lnTo>
                  <a:lnTo>
                    <a:pt x="14227" y="37037"/>
                  </a:lnTo>
                  <a:lnTo>
                    <a:pt x="14287" y="36917"/>
                  </a:lnTo>
                  <a:close/>
                  <a:moveTo>
                    <a:pt x="3482" y="36917"/>
                  </a:moveTo>
                  <a:lnTo>
                    <a:pt x="3482" y="36977"/>
                  </a:lnTo>
                  <a:lnTo>
                    <a:pt x="3422" y="37037"/>
                  </a:lnTo>
                  <a:lnTo>
                    <a:pt x="3302" y="37157"/>
                  </a:lnTo>
                  <a:lnTo>
                    <a:pt x="3182" y="37157"/>
                  </a:lnTo>
                  <a:lnTo>
                    <a:pt x="3302" y="37037"/>
                  </a:lnTo>
                  <a:lnTo>
                    <a:pt x="3482" y="36917"/>
                  </a:lnTo>
                  <a:close/>
                  <a:moveTo>
                    <a:pt x="5103" y="36677"/>
                  </a:moveTo>
                  <a:lnTo>
                    <a:pt x="5283" y="36797"/>
                  </a:lnTo>
                  <a:lnTo>
                    <a:pt x="5943" y="37157"/>
                  </a:lnTo>
                  <a:lnTo>
                    <a:pt x="5523" y="37157"/>
                  </a:lnTo>
                  <a:lnTo>
                    <a:pt x="5463" y="37097"/>
                  </a:lnTo>
                  <a:lnTo>
                    <a:pt x="5283" y="36917"/>
                  </a:lnTo>
                  <a:lnTo>
                    <a:pt x="5223" y="36797"/>
                  </a:lnTo>
                  <a:lnTo>
                    <a:pt x="5103" y="36677"/>
                  </a:lnTo>
                  <a:close/>
                  <a:moveTo>
                    <a:pt x="5403" y="36316"/>
                  </a:moveTo>
                  <a:lnTo>
                    <a:pt x="5763" y="36557"/>
                  </a:lnTo>
                  <a:lnTo>
                    <a:pt x="6183" y="36797"/>
                  </a:lnTo>
                  <a:lnTo>
                    <a:pt x="6604" y="36977"/>
                  </a:lnTo>
                  <a:lnTo>
                    <a:pt x="6964" y="37097"/>
                  </a:lnTo>
                  <a:lnTo>
                    <a:pt x="7144" y="37157"/>
                  </a:lnTo>
                  <a:lnTo>
                    <a:pt x="6604" y="37157"/>
                  </a:lnTo>
                  <a:lnTo>
                    <a:pt x="6363" y="37097"/>
                  </a:lnTo>
                  <a:lnTo>
                    <a:pt x="5823" y="36677"/>
                  </a:lnTo>
                  <a:lnTo>
                    <a:pt x="5403" y="36316"/>
                  </a:lnTo>
                  <a:close/>
                  <a:moveTo>
                    <a:pt x="10745" y="35656"/>
                  </a:moveTo>
                  <a:lnTo>
                    <a:pt x="10025" y="37157"/>
                  </a:lnTo>
                  <a:lnTo>
                    <a:pt x="7264" y="37157"/>
                  </a:lnTo>
                  <a:lnTo>
                    <a:pt x="7024" y="37037"/>
                  </a:lnTo>
                  <a:lnTo>
                    <a:pt x="6664" y="36857"/>
                  </a:lnTo>
                  <a:lnTo>
                    <a:pt x="6303" y="36557"/>
                  </a:lnTo>
                  <a:lnTo>
                    <a:pt x="5943" y="36196"/>
                  </a:lnTo>
                  <a:lnTo>
                    <a:pt x="5703" y="35896"/>
                  </a:lnTo>
                  <a:lnTo>
                    <a:pt x="5523" y="35656"/>
                  </a:lnTo>
                  <a:lnTo>
                    <a:pt x="5823" y="35656"/>
                  </a:lnTo>
                  <a:lnTo>
                    <a:pt x="5943" y="35776"/>
                  </a:lnTo>
                  <a:lnTo>
                    <a:pt x="6363" y="35956"/>
                  </a:lnTo>
                  <a:lnTo>
                    <a:pt x="6844" y="36136"/>
                  </a:lnTo>
                  <a:lnTo>
                    <a:pt x="7324" y="36316"/>
                  </a:lnTo>
                  <a:lnTo>
                    <a:pt x="8044" y="36316"/>
                  </a:lnTo>
                  <a:lnTo>
                    <a:pt x="7804" y="36256"/>
                  </a:lnTo>
                  <a:lnTo>
                    <a:pt x="7384" y="36136"/>
                  </a:lnTo>
                  <a:lnTo>
                    <a:pt x="6964" y="35896"/>
                  </a:lnTo>
                  <a:lnTo>
                    <a:pt x="6664" y="35656"/>
                  </a:lnTo>
                  <a:lnTo>
                    <a:pt x="7204" y="35656"/>
                  </a:lnTo>
                  <a:lnTo>
                    <a:pt x="7504" y="35776"/>
                  </a:lnTo>
                  <a:lnTo>
                    <a:pt x="8044" y="35836"/>
                  </a:lnTo>
                  <a:lnTo>
                    <a:pt x="8464" y="35896"/>
                  </a:lnTo>
                  <a:lnTo>
                    <a:pt x="8764" y="35836"/>
                  </a:lnTo>
                  <a:lnTo>
                    <a:pt x="8464" y="35836"/>
                  </a:lnTo>
                  <a:lnTo>
                    <a:pt x="8044" y="35656"/>
                  </a:lnTo>
                  <a:close/>
                  <a:moveTo>
                    <a:pt x="14107" y="35656"/>
                  </a:moveTo>
                  <a:lnTo>
                    <a:pt x="13807" y="35896"/>
                  </a:lnTo>
                  <a:lnTo>
                    <a:pt x="13507" y="36076"/>
                  </a:lnTo>
                  <a:lnTo>
                    <a:pt x="13446" y="36076"/>
                  </a:lnTo>
                  <a:lnTo>
                    <a:pt x="12906" y="36316"/>
                  </a:lnTo>
                  <a:lnTo>
                    <a:pt x="12726" y="36376"/>
                  </a:lnTo>
                  <a:lnTo>
                    <a:pt x="12906" y="36376"/>
                  </a:lnTo>
                  <a:lnTo>
                    <a:pt x="13507" y="36196"/>
                  </a:lnTo>
                  <a:lnTo>
                    <a:pt x="14047" y="35956"/>
                  </a:lnTo>
                  <a:lnTo>
                    <a:pt x="14167" y="35896"/>
                  </a:lnTo>
                  <a:lnTo>
                    <a:pt x="14407" y="35776"/>
                  </a:lnTo>
                  <a:lnTo>
                    <a:pt x="14347" y="35896"/>
                  </a:lnTo>
                  <a:lnTo>
                    <a:pt x="14167" y="36016"/>
                  </a:lnTo>
                  <a:lnTo>
                    <a:pt x="13987" y="36196"/>
                  </a:lnTo>
                  <a:lnTo>
                    <a:pt x="13627" y="36436"/>
                  </a:lnTo>
                  <a:lnTo>
                    <a:pt x="13687" y="36436"/>
                  </a:lnTo>
                  <a:lnTo>
                    <a:pt x="13567" y="36557"/>
                  </a:lnTo>
                  <a:lnTo>
                    <a:pt x="13146" y="36737"/>
                  </a:lnTo>
                  <a:lnTo>
                    <a:pt x="13026" y="36797"/>
                  </a:lnTo>
                  <a:lnTo>
                    <a:pt x="13146" y="36797"/>
                  </a:lnTo>
                  <a:lnTo>
                    <a:pt x="13627" y="36617"/>
                  </a:lnTo>
                  <a:lnTo>
                    <a:pt x="13687" y="36617"/>
                  </a:lnTo>
                  <a:lnTo>
                    <a:pt x="13927" y="36557"/>
                  </a:lnTo>
                  <a:lnTo>
                    <a:pt x="14167" y="36376"/>
                  </a:lnTo>
                  <a:lnTo>
                    <a:pt x="14467" y="36136"/>
                  </a:lnTo>
                  <a:lnTo>
                    <a:pt x="14467" y="36136"/>
                  </a:lnTo>
                  <a:lnTo>
                    <a:pt x="14407" y="36256"/>
                  </a:lnTo>
                  <a:lnTo>
                    <a:pt x="14167" y="36497"/>
                  </a:lnTo>
                  <a:lnTo>
                    <a:pt x="13687" y="36797"/>
                  </a:lnTo>
                  <a:lnTo>
                    <a:pt x="13266" y="37097"/>
                  </a:lnTo>
                  <a:lnTo>
                    <a:pt x="13266" y="37097"/>
                  </a:lnTo>
                  <a:lnTo>
                    <a:pt x="13747" y="36917"/>
                  </a:lnTo>
                  <a:lnTo>
                    <a:pt x="13987" y="36797"/>
                  </a:lnTo>
                  <a:lnTo>
                    <a:pt x="13627" y="37157"/>
                  </a:lnTo>
                  <a:lnTo>
                    <a:pt x="12066" y="37157"/>
                  </a:lnTo>
                  <a:lnTo>
                    <a:pt x="12786" y="35656"/>
                  </a:lnTo>
                  <a:lnTo>
                    <a:pt x="13627" y="35656"/>
                  </a:lnTo>
                  <a:lnTo>
                    <a:pt x="13026" y="35956"/>
                  </a:lnTo>
                  <a:lnTo>
                    <a:pt x="13326" y="35896"/>
                  </a:lnTo>
                  <a:lnTo>
                    <a:pt x="13687" y="35776"/>
                  </a:lnTo>
                  <a:lnTo>
                    <a:pt x="13927" y="35656"/>
                  </a:lnTo>
                  <a:close/>
                  <a:moveTo>
                    <a:pt x="14047" y="36917"/>
                  </a:moveTo>
                  <a:lnTo>
                    <a:pt x="13747" y="37157"/>
                  </a:lnTo>
                  <a:lnTo>
                    <a:pt x="13687" y="37157"/>
                  </a:lnTo>
                  <a:lnTo>
                    <a:pt x="14047" y="36917"/>
                  </a:lnTo>
                  <a:close/>
                  <a:moveTo>
                    <a:pt x="14947" y="36857"/>
                  </a:moveTo>
                  <a:lnTo>
                    <a:pt x="14887" y="37157"/>
                  </a:lnTo>
                  <a:lnTo>
                    <a:pt x="14767" y="37157"/>
                  </a:lnTo>
                  <a:lnTo>
                    <a:pt x="14947" y="36857"/>
                  </a:lnTo>
                  <a:close/>
                  <a:moveTo>
                    <a:pt x="15367" y="36677"/>
                  </a:moveTo>
                  <a:lnTo>
                    <a:pt x="15367" y="37037"/>
                  </a:lnTo>
                  <a:lnTo>
                    <a:pt x="15307" y="37157"/>
                  </a:lnTo>
                  <a:lnTo>
                    <a:pt x="15187" y="37157"/>
                  </a:lnTo>
                  <a:lnTo>
                    <a:pt x="15367" y="36677"/>
                  </a:lnTo>
                  <a:close/>
                  <a:moveTo>
                    <a:pt x="16208" y="35656"/>
                  </a:moveTo>
                  <a:lnTo>
                    <a:pt x="16208" y="35716"/>
                  </a:lnTo>
                  <a:lnTo>
                    <a:pt x="16208" y="35836"/>
                  </a:lnTo>
                  <a:lnTo>
                    <a:pt x="16148" y="36136"/>
                  </a:lnTo>
                  <a:lnTo>
                    <a:pt x="16088" y="36316"/>
                  </a:lnTo>
                  <a:lnTo>
                    <a:pt x="16088" y="36376"/>
                  </a:lnTo>
                  <a:lnTo>
                    <a:pt x="16148" y="36316"/>
                  </a:lnTo>
                  <a:lnTo>
                    <a:pt x="16208" y="36136"/>
                  </a:lnTo>
                  <a:lnTo>
                    <a:pt x="16268" y="36016"/>
                  </a:lnTo>
                  <a:lnTo>
                    <a:pt x="16268" y="35956"/>
                  </a:lnTo>
                  <a:lnTo>
                    <a:pt x="16328" y="36076"/>
                  </a:lnTo>
                  <a:lnTo>
                    <a:pt x="16868" y="36677"/>
                  </a:lnTo>
                  <a:lnTo>
                    <a:pt x="17408" y="37157"/>
                  </a:lnTo>
                  <a:lnTo>
                    <a:pt x="16868" y="36857"/>
                  </a:lnTo>
                  <a:lnTo>
                    <a:pt x="16868" y="36857"/>
                  </a:lnTo>
                  <a:lnTo>
                    <a:pt x="17168" y="37157"/>
                  </a:lnTo>
                  <a:lnTo>
                    <a:pt x="16988" y="37157"/>
                  </a:lnTo>
                  <a:lnTo>
                    <a:pt x="16628" y="37037"/>
                  </a:lnTo>
                  <a:lnTo>
                    <a:pt x="16388" y="36857"/>
                  </a:lnTo>
                  <a:lnTo>
                    <a:pt x="16208" y="36677"/>
                  </a:lnTo>
                  <a:lnTo>
                    <a:pt x="16208" y="36677"/>
                  </a:lnTo>
                  <a:lnTo>
                    <a:pt x="16328" y="36857"/>
                  </a:lnTo>
                  <a:lnTo>
                    <a:pt x="16628" y="37157"/>
                  </a:lnTo>
                  <a:lnTo>
                    <a:pt x="15427" y="37157"/>
                  </a:lnTo>
                  <a:lnTo>
                    <a:pt x="15427" y="37097"/>
                  </a:lnTo>
                  <a:lnTo>
                    <a:pt x="15547" y="36857"/>
                  </a:lnTo>
                  <a:lnTo>
                    <a:pt x="15607" y="36737"/>
                  </a:lnTo>
                  <a:lnTo>
                    <a:pt x="15787" y="36316"/>
                  </a:lnTo>
                  <a:lnTo>
                    <a:pt x="15968" y="35716"/>
                  </a:lnTo>
                  <a:lnTo>
                    <a:pt x="15968" y="35656"/>
                  </a:lnTo>
                  <a:close/>
                  <a:moveTo>
                    <a:pt x="18128" y="36977"/>
                  </a:moveTo>
                  <a:lnTo>
                    <a:pt x="18369" y="37097"/>
                  </a:lnTo>
                  <a:lnTo>
                    <a:pt x="18429" y="37157"/>
                  </a:lnTo>
                  <a:lnTo>
                    <a:pt x="18369" y="37157"/>
                  </a:lnTo>
                  <a:lnTo>
                    <a:pt x="18128" y="36977"/>
                  </a:lnTo>
                  <a:close/>
                  <a:moveTo>
                    <a:pt x="20590" y="36617"/>
                  </a:moveTo>
                  <a:lnTo>
                    <a:pt x="20770" y="37157"/>
                  </a:lnTo>
                  <a:lnTo>
                    <a:pt x="20650" y="37157"/>
                  </a:lnTo>
                  <a:lnTo>
                    <a:pt x="20590" y="36617"/>
                  </a:lnTo>
                  <a:close/>
                  <a:moveTo>
                    <a:pt x="24071" y="35656"/>
                  </a:moveTo>
                  <a:lnTo>
                    <a:pt x="24071" y="35776"/>
                  </a:lnTo>
                  <a:lnTo>
                    <a:pt x="23951" y="36376"/>
                  </a:lnTo>
                  <a:lnTo>
                    <a:pt x="23831" y="36797"/>
                  </a:lnTo>
                  <a:lnTo>
                    <a:pt x="23651" y="37157"/>
                  </a:lnTo>
                  <a:lnTo>
                    <a:pt x="21010" y="37157"/>
                  </a:lnTo>
                  <a:lnTo>
                    <a:pt x="20830" y="36196"/>
                  </a:lnTo>
                  <a:lnTo>
                    <a:pt x="20830" y="36196"/>
                  </a:lnTo>
                  <a:lnTo>
                    <a:pt x="20890" y="36256"/>
                  </a:lnTo>
                  <a:lnTo>
                    <a:pt x="21010" y="36376"/>
                  </a:lnTo>
                  <a:lnTo>
                    <a:pt x="20950" y="36196"/>
                  </a:lnTo>
                  <a:lnTo>
                    <a:pt x="20830" y="35896"/>
                  </a:lnTo>
                  <a:lnTo>
                    <a:pt x="20890" y="35836"/>
                  </a:lnTo>
                  <a:lnTo>
                    <a:pt x="20890" y="35896"/>
                  </a:lnTo>
                  <a:lnTo>
                    <a:pt x="20950" y="35896"/>
                  </a:lnTo>
                  <a:lnTo>
                    <a:pt x="20890" y="35776"/>
                  </a:lnTo>
                  <a:lnTo>
                    <a:pt x="21010" y="35656"/>
                  </a:lnTo>
                  <a:lnTo>
                    <a:pt x="22690" y="35656"/>
                  </a:lnTo>
                  <a:lnTo>
                    <a:pt x="22450" y="36136"/>
                  </a:lnTo>
                  <a:lnTo>
                    <a:pt x="22210" y="36436"/>
                  </a:lnTo>
                  <a:lnTo>
                    <a:pt x="21970" y="36677"/>
                  </a:lnTo>
                  <a:lnTo>
                    <a:pt x="21910" y="36797"/>
                  </a:lnTo>
                  <a:lnTo>
                    <a:pt x="22030" y="36737"/>
                  </a:lnTo>
                  <a:lnTo>
                    <a:pt x="22270" y="36497"/>
                  </a:lnTo>
                  <a:lnTo>
                    <a:pt x="22630" y="36136"/>
                  </a:lnTo>
                  <a:lnTo>
                    <a:pt x="22991" y="35656"/>
                  </a:lnTo>
                  <a:lnTo>
                    <a:pt x="23351" y="35656"/>
                  </a:lnTo>
                  <a:lnTo>
                    <a:pt x="23231" y="35896"/>
                  </a:lnTo>
                  <a:lnTo>
                    <a:pt x="23111" y="36136"/>
                  </a:lnTo>
                  <a:lnTo>
                    <a:pt x="23291" y="35956"/>
                  </a:lnTo>
                  <a:lnTo>
                    <a:pt x="23531" y="35656"/>
                  </a:lnTo>
                  <a:close/>
                  <a:moveTo>
                    <a:pt x="24551" y="35656"/>
                  </a:moveTo>
                  <a:lnTo>
                    <a:pt x="24671" y="36376"/>
                  </a:lnTo>
                  <a:lnTo>
                    <a:pt x="24731" y="37157"/>
                  </a:lnTo>
                  <a:lnTo>
                    <a:pt x="23711" y="37157"/>
                  </a:lnTo>
                  <a:lnTo>
                    <a:pt x="23891" y="36857"/>
                  </a:lnTo>
                  <a:lnTo>
                    <a:pt x="24131" y="36436"/>
                  </a:lnTo>
                  <a:lnTo>
                    <a:pt x="24371" y="35836"/>
                  </a:lnTo>
                  <a:lnTo>
                    <a:pt x="24371" y="35656"/>
                  </a:lnTo>
                  <a:close/>
                  <a:moveTo>
                    <a:pt x="24971" y="36376"/>
                  </a:moveTo>
                  <a:lnTo>
                    <a:pt x="24971" y="36797"/>
                  </a:lnTo>
                  <a:lnTo>
                    <a:pt x="24911" y="37157"/>
                  </a:lnTo>
                  <a:lnTo>
                    <a:pt x="24851" y="37157"/>
                  </a:lnTo>
                  <a:lnTo>
                    <a:pt x="24911" y="36797"/>
                  </a:lnTo>
                  <a:lnTo>
                    <a:pt x="24971" y="36376"/>
                  </a:lnTo>
                  <a:close/>
                  <a:moveTo>
                    <a:pt x="25452" y="35656"/>
                  </a:moveTo>
                  <a:lnTo>
                    <a:pt x="25452" y="35776"/>
                  </a:lnTo>
                  <a:lnTo>
                    <a:pt x="25512" y="36016"/>
                  </a:lnTo>
                  <a:lnTo>
                    <a:pt x="25512" y="36256"/>
                  </a:lnTo>
                  <a:lnTo>
                    <a:pt x="25512" y="36436"/>
                  </a:lnTo>
                  <a:lnTo>
                    <a:pt x="25572" y="37157"/>
                  </a:lnTo>
                  <a:lnTo>
                    <a:pt x="25152" y="37157"/>
                  </a:lnTo>
                  <a:lnTo>
                    <a:pt x="25212" y="36857"/>
                  </a:lnTo>
                  <a:lnTo>
                    <a:pt x="25392" y="36256"/>
                  </a:lnTo>
                  <a:lnTo>
                    <a:pt x="25452" y="35656"/>
                  </a:lnTo>
                  <a:close/>
                  <a:moveTo>
                    <a:pt x="25992" y="36677"/>
                  </a:moveTo>
                  <a:lnTo>
                    <a:pt x="26112" y="37157"/>
                  </a:lnTo>
                  <a:lnTo>
                    <a:pt x="25932" y="37157"/>
                  </a:lnTo>
                  <a:lnTo>
                    <a:pt x="25992" y="36677"/>
                  </a:lnTo>
                  <a:close/>
                  <a:moveTo>
                    <a:pt x="26352" y="36016"/>
                  </a:moveTo>
                  <a:lnTo>
                    <a:pt x="26532" y="36316"/>
                  </a:lnTo>
                  <a:lnTo>
                    <a:pt x="26772" y="36737"/>
                  </a:lnTo>
                  <a:lnTo>
                    <a:pt x="26892" y="37157"/>
                  </a:lnTo>
                  <a:lnTo>
                    <a:pt x="26472" y="37157"/>
                  </a:lnTo>
                  <a:lnTo>
                    <a:pt x="26412" y="36316"/>
                  </a:lnTo>
                  <a:lnTo>
                    <a:pt x="26352" y="36016"/>
                  </a:lnTo>
                  <a:close/>
                  <a:moveTo>
                    <a:pt x="26772" y="35656"/>
                  </a:moveTo>
                  <a:lnTo>
                    <a:pt x="27553" y="36617"/>
                  </a:lnTo>
                  <a:lnTo>
                    <a:pt x="28033" y="37157"/>
                  </a:lnTo>
                  <a:lnTo>
                    <a:pt x="27012" y="37157"/>
                  </a:lnTo>
                  <a:lnTo>
                    <a:pt x="26952" y="36737"/>
                  </a:lnTo>
                  <a:lnTo>
                    <a:pt x="26832" y="36196"/>
                  </a:lnTo>
                  <a:lnTo>
                    <a:pt x="26592" y="35656"/>
                  </a:lnTo>
                  <a:close/>
                  <a:moveTo>
                    <a:pt x="59966" y="35656"/>
                  </a:moveTo>
                  <a:lnTo>
                    <a:pt x="60567" y="37157"/>
                  </a:lnTo>
                  <a:lnTo>
                    <a:pt x="28213" y="37157"/>
                  </a:lnTo>
                  <a:lnTo>
                    <a:pt x="27793" y="36436"/>
                  </a:lnTo>
                  <a:lnTo>
                    <a:pt x="27312" y="35656"/>
                  </a:lnTo>
                  <a:lnTo>
                    <a:pt x="27673" y="35656"/>
                  </a:lnTo>
                  <a:lnTo>
                    <a:pt x="28513" y="36376"/>
                  </a:lnTo>
                  <a:lnTo>
                    <a:pt x="28213" y="36016"/>
                  </a:lnTo>
                  <a:lnTo>
                    <a:pt x="27973" y="35656"/>
                  </a:lnTo>
                  <a:close/>
                  <a:moveTo>
                    <a:pt x="16868" y="38657"/>
                  </a:moveTo>
                  <a:lnTo>
                    <a:pt x="16928" y="38717"/>
                  </a:lnTo>
                  <a:lnTo>
                    <a:pt x="17588" y="38898"/>
                  </a:lnTo>
                  <a:lnTo>
                    <a:pt x="17168" y="38838"/>
                  </a:lnTo>
                  <a:lnTo>
                    <a:pt x="16628" y="38717"/>
                  </a:lnTo>
                  <a:lnTo>
                    <a:pt x="16568" y="38657"/>
                  </a:lnTo>
                  <a:close/>
                  <a:moveTo>
                    <a:pt x="13807" y="38657"/>
                  </a:moveTo>
                  <a:lnTo>
                    <a:pt x="13687" y="38958"/>
                  </a:lnTo>
                  <a:lnTo>
                    <a:pt x="13687" y="38777"/>
                  </a:lnTo>
                  <a:lnTo>
                    <a:pt x="13687" y="38657"/>
                  </a:lnTo>
                  <a:close/>
                  <a:moveTo>
                    <a:pt x="12906" y="38657"/>
                  </a:moveTo>
                  <a:lnTo>
                    <a:pt x="12486" y="38838"/>
                  </a:lnTo>
                  <a:lnTo>
                    <a:pt x="12066" y="38958"/>
                  </a:lnTo>
                  <a:lnTo>
                    <a:pt x="11946" y="39018"/>
                  </a:lnTo>
                  <a:lnTo>
                    <a:pt x="12066" y="39018"/>
                  </a:lnTo>
                  <a:lnTo>
                    <a:pt x="12546" y="38958"/>
                  </a:lnTo>
                  <a:lnTo>
                    <a:pt x="13086" y="38777"/>
                  </a:lnTo>
                  <a:lnTo>
                    <a:pt x="12966" y="38958"/>
                  </a:lnTo>
                  <a:lnTo>
                    <a:pt x="12726" y="38958"/>
                  </a:lnTo>
                  <a:lnTo>
                    <a:pt x="12366" y="39078"/>
                  </a:lnTo>
                  <a:lnTo>
                    <a:pt x="11706" y="39258"/>
                  </a:lnTo>
                  <a:lnTo>
                    <a:pt x="11226" y="39378"/>
                  </a:lnTo>
                  <a:lnTo>
                    <a:pt x="11706" y="39378"/>
                  </a:lnTo>
                  <a:lnTo>
                    <a:pt x="12186" y="39318"/>
                  </a:lnTo>
                  <a:lnTo>
                    <a:pt x="12486" y="39258"/>
                  </a:lnTo>
                  <a:lnTo>
                    <a:pt x="12846" y="39138"/>
                  </a:lnTo>
                  <a:lnTo>
                    <a:pt x="12726" y="39198"/>
                  </a:lnTo>
                  <a:lnTo>
                    <a:pt x="12426" y="39378"/>
                  </a:lnTo>
                  <a:lnTo>
                    <a:pt x="12126" y="39498"/>
                  </a:lnTo>
                  <a:lnTo>
                    <a:pt x="11646" y="39678"/>
                  </a:lnTo>
                  <a:lnTo>
                    <a:pt x="11105" y="39798"/>
                  </a:lnTo>
                  <a:lnTo>
                    <a:pt x="10985" y="39858"/>
                  </a:lnTo>
                  <a:lnTo>
                    <a:pt x="10985" y="39858"/>
                  </a:lnTo>
                  <a:lnTo>
                    <a:pt x="11166" y="39378"/>
                  </a:lnTo>
                  <a:lnTo>
                    <a:pt x="11226" y="39378"/>
                  </a:lnTo>
                  <a:lnTo>
                    <a:pt x="11166" y="39318"/>
                  </a:lnTo>
                  <a:lnTo>
                    <a:pt x="11406" y="38657"/>
                  </a:lnTo>
                  <a:close/>
                  <a:moveTo>
                    <a:pt x="12306" y="39678"/>
                  </a:moveTo>
                  <a:lnTo>
                    <a:pt x="12246" y="39738"/>
                  </a:lnTo>
                  <a:lnTo>
                    <a:pt x="12126" y="39798"/>
                  </a:lnTo>
                  <a:lnTo>
                    <a:pt x="11766" y="39978"/>
                  </a:lnTo>
                  <a:lnTo>
                    <a:pt x="11526" y="40158"/>
                  </a:lnTo>
                  <a:lnTo>
                    <a:pt x="11105" y="40338"/>
                  </a:lnTo>
                  <a:lnTo>
                    <a:pt x="10745" y="40458"/>
                  </a:lnTo>
                  <a:lnTo>
                    <a:pt x="10985" y="39858"/>
                  </a:lnTo>
                  <a:lnTo>
                    <a:pt x="11105" y="39858"/>
                  </a:lnTo>
                  <a:lnTo>
                    <a:pt x="11646" y="39798"/>
                  </a:lnTo>
                  <a:lnTo>
                    <a:pt x="12186" y="39678"/>
                  </a:lnTo>
                  <a:close/>
                  <a:moveTo>
                    <a:pt x="12006" y="40098"/>
                  </a:moveTo>
                  <a:lnTo>
                    <a:pt x="11766" y="40458"/>
                  </a:lnTo>
                  <a:lnTo>
                    <a:pt x="11406" y="40818"/>
                  </a:lnTo>
                  <a:lnTo>
                    <a:pt x="11406" y="40878"/>
                  </a:lnTo>
                  <a:lnTo>
                    <a:pt x="10625" y="40878"/>
                  </a:lnTo>
                  <a:lnTo>
                    <a:pt x="10745" y="40518"/>
                  </a:lnTo>
                  <a:lnTo>
                    <a:pt x="11166" y="40458"/>
                  </a:lnTo>
                  <a:lnTo>
                    <a:pt x="11526" y="40338"/>
                  </a:lnTo>
                  <a:lnTo>
                    <a:pt x="11526" y="40338"/>
                  </a:lnTo>
                  <a:lnTo>
                    <a:pt x="11406" y="40458"/>
                  </a:lnTo>
                  <a:lnTo>
                    <a:pt x="11586" y="40338"/>
                  </a:lnTo>
                  <a:lnTo>
                    <a:pt x="11886" y="40218"/>
                  </a:lnTo>
                  <a:lnTo>
                    <a:pt x="12006" y="40098"/>
                  </a:lnTo>
                  <a:close/>
                  <a:moveTo>
                    <a:pt x="16208" y="38657"/>
                  </a:moveTo>
                  <a:lnTo>
                    <a:pt x="16568" y="38898"/>
                  </a:lnTo>
                  <a:lnTo>
                    <a:pt x="16928" y="39078"/>
                  </a:lnTo>
                  <a:lnTo>
                    <a:pt x="17348" y="39198"/>
                  </a:lnTo>
                  <a:lnTo>
                    <a:pt x="17528" y="39258"/>
                  </a:lnTo>
                  <a:lnTo>
                    <a:pt x="16748" y="39258"/>
                  </a:lnTo>
                  <a:lnTo>
                    <a:pt x="16388" y="39138"/>
                  </a:lnTo>
                  <a:lnTo>
                    <a:pt x="15968" y="39018"/>
                  </a:lnTo>
                  <a:lnTo>
                    <a:pt x="15727" y="38838"/>
                  </a:lnTo>
                  <a:lnTo>
                    <a:pt x="15487" y="38717"/>
                  </a:lnTo>
                  <a:lnTo>
                    <a:pt x="15667" y="38898"/>
                  </a:lnTo>
                  <a:lnTo>
                    <a:pt x="15908" y="39138"/>
                  </a:lnTo>
                  <a:lnTo>
                    <a:pt x="16268" y="39378"/>
                  </a:lnTo>
                  <a:lnTo>
                    <a:pt x="16688" y="39498"/>
                  </a:lnTo>
                  <a:lnTo>
                    <a:pt x="17048" y="39618"/>
                  </a:lnTo>
                  <a:lnTo>
                    <a:pt x="17228" y="39678"/>
                  </a:lnTo>
                  <a:lnTo>
                    <a:pt x="16808" y="39678"/>
                  </a:lnTo>
                  <a:lnTo>
                    <a:pt x="16268" y="39618"/>
                  </a:lnTo>
                  <a:lnTo>
                    <a:pt x="16028" y="39558"/>
                  </a:lnTo>
                  <a:lnTo>
                    <a:pt x="16208" y="39678"/>
                  </a:lnTo>
                  <a:lnTo>
                    <a:pt x="16748" y="39918"/>
                  </a:lnTo>
                  <a:lnTo>
                    <a:pt x="17348" y="40038"/>
                  </a:lnTo>
                  <a:lnTo>
                    <a:pt x="17168" y="40098"/>
                  </a:lnTo>
                  <a:lnTo>
                    <a:pt x="16688" y="40218"/>
                  </a:lnTo>
                  <a:lnTo>
                    <a:pt x="16148" y="40278"/>
                  </a:lnTo>
                  <a:lnTo>
                    <a:pt x="16028" y="40218"/>
                  </a:lnTo>
                  <a:lnTo>
                    <a:pt x="15908" y="40218"/>
                  </a:lnTo>
                  <a:lnTo>
                    <a:pt x="15968" y="40278"/>
                  </a:lnTo>
                  <a:lnTo>
                    <a:pt x="16148" y="40338"/>
                  </a:lnTo>
                  <a:lnTo>
                    <a:pt x="16688" y="40458"/>
                  </a:lnTo>
                  <a:lnTo>
                    <a:pt x="16808" y="40458"/>
                  </a:lnTo>
                  <a:lnTo>
                    <a:pt x="16568" y="40518"/>
                  </a:lnTo>
                  <a:lnTo>
                    <a:pt x="16268" y="40638"/>
                  </a:lnTo>
                  <a:lnTo>
                    <a:pt x="15908" y="40698"/>
                  </a:lnTo>
                  <a:lnTo>
                    <a:pt x="15067" y="40698"/>
                  </a:lnTo>
                  <a:lnTo>
                    <a:pt x="15247" y="40758"/>
                  </a:lnTo>
                  <a:lnTo>
                    <a:pt x="15547" y="40878"/>
                  </a:lnTo>
                  <a:lnTo>
                    <a:pt x="11466" y="40878"/>
                  </a:lnTo>
                  <a:lnTo>
                    <a:pt x="11826" y="40518"/>
                  </a:lnTo>
                  <a:lnTo>
                    <a:pt x="12486" y="39978"/>
                  </a:lnTo>
                  <a:lnTo>
                    <a:pt x="12606" y="39738"/>
                  </a:lnTo>
                  <a:lnTo>
                    <a:pt x="12726" y="39618"/>
                  </a:lnTo>
                  <a:lnTo>
                    <a:pt x="12666" y="39738"/>
                  </a:lnTo>
                  <a:lnTo>
                    <a:pt x="12486" y="40098"/>
                  </a:lnTo>
                  <a:lnTo>
                    <a:pt x="12186" y="40638"/>
                  </a:lnTo>
                  <a:lnTo>
                    <a:pt x="12606" y="40158"/>
                  </a:lnTo>
                  <a:lnTo>
                    <a:pt x="12846" y="39858"/>
                  </a:lnTo>
                  <a:lnTo>
                    <a:pt x="12966" y="39558"/>
                  </a:lnTo>
                  <a:lnTo>
                    <a:pt x="13026" y="39378"/>
                  </a:lnTo>
                  <a:lnTo>
                    <a:pt x="13026" y="39198"/>
                  </a:lnTo>
                  <a:lnTo>
                    <a:pt x="13326" y="38898"/>
                  </a:lnTo>
                  <a:lnTo>
                    <a:pt x="13326" y="39018"/>
                  </a:lnTo>
                  <a:lnTo>
                    <a:pt x="13206" y="39258"/>
                  </a:lnTo>
                  <a:lnTo>
                    <a:pt x="13086" y="39738"/>
                  </a:lnTo>
                  <a:lnTo>
                    <a:pt x="12846" y="40098"/>
                  </a:lnTo>
                  <a:lnTo>
                    <a:pt x="12726" y="40218"/>
                  </a:lnTo>
                  <a:lnTo>
                    <a:pt x="12726" y="40278"/>
                  </a:lnTo>
                  <a:lnTo>
                    <a:pt x="12786" y="40218"/>
                  </a:lnTo>
                  <a:lnTo>
                    <a:pt x="12846" y="40158"/>
                  </a:lnTo>
                  <a:lnTo>
                    <a:pt x="13146" y="39798"/>
                  </a:lnTo>
                  <a:lnTo>
                    <a:pt x="13326" y="39438"/>
                  </a:lnTo>
                  <a:lnTo>
                    <a:pt x="13507" y="39198"/>
                  </a:lnTo>
                  <a:lnTo>
                    <a:pt x="13446" y="39318"/>
                  </a:lnTo>
                  <a:lnTo>
                    <a:pt x="13446" y="39558"/>
                  </a:lnTo>
                  <a:lnTo>
                    <a:pt x="13386" y="39678"/>
                  </a:lnTo>
                  <a:lnTo>
                    <a:pt x="13386" y="39678"/>
                  </a:lnTo>
                  <a:lnTo>
                    <a:pt x="13446" y="39618"/>
                  </a:lnTo>
                  <a:lnTo>
                    <a:pt x="13567" y="39318"/>
                  </a:lnTo>
                  <a:lnTo>
                    <a:pt x="13657" y="39093"/>
                  </a:lnTo>
                  <a:lnTo>
                    <a:pt x="13657" y="39093"/>
                  </a:lnTo>
                  <a:lnTo>
                    <a:pt x="13567" y="39498"/>
                  </a:lnTo>
                  <a:lnTo>
                    <a:pt x="13747" y="39138"/>
                  </a:lnTo>
                  <a:lnTo>
                    <a:pt x="14047" y="38777"/>
                  </a:lnTo>
                  <a:lnTo>
                    <a:pt x="14107" y="38657"/>
                  </a:lnTo>
                  <a:lnTo>
                    <a:pt x="14227" y="38657"/>
                  </a:lnTo>
                  <a:lnTo>
                    <a:pt x="14107" y="39078"/>
                  </a:lnTo>
                  <a:lnTo>
                    <a:pt x="14047" y="39198"/>
                  </a:lnTo>
                  <a:lnTo>
                    <a:pt x="14047" y="39258"/>
                  </a:lnTo>
                  <a:lnTo>
                    <a:pt x="14107" y="39198"/>
                  </a:lnTo>
                  <a:lnTo>
                    <a:pt x="14167" y="39078"/>
                  </a:lnTo>
                  <a:lnTo>
                    <a:pt x="14227" y="38958"/>
                  </a:lnTo>
                  <a:lnTo>
                    <a:pt x="14287" y="38898"/>
                  </a:lnTo>
                  <a:lnTo>
                    <a:pt x="14467" y="38657"/>
                  </a:lnTo>
                  <a:close/>
                  <a:moveTo>
                    <a:pt x="17348" y="40698"/>
                  </a:moveTo>
                  <a:lnTo>
                    <a:pt x="17228" y="40878"/>
                  </a:lnTo>
                  <a:lnTo>
                    <a:pt x="16868" y="40878"/>
                  </a:lnTo>
                  <a:lnTo>
                    <a:pt x="16928" y="40818"/>
                  </a:lnTo>
                  <a:lnTo>
                    <a:pt x="17108" y="40758"/>
                  </a:lnTo>
                  <a:lnTo>
                    <a:pt x="17348" y="40698"/>
                  </a:lnTo>
                  <a:close/>
                  <a:moveTo>
                    <a:pt x="18189" y="40398"/>
                  </a:moveTo>
                  <a:lnTo>
                    <a:pt x="18189" y="40518"/>
                  </a:lnTo>
                  <a:lnTo>
                    <a:pt x="18128" y="40878"/>
                  </a:lnTo>
                  <a:lnTo>
                    <a:pt x="17948" y="40878"/>
                  </a:lnTo>
                  <a:lnTo>
                    <a:pt x="18008" y="40758"/>
                  </a:lnTo>
                  <a:lnTo>
                    <a:pt x="18128" y="40458"/>
                  </a:lnTo>
                  <a:lnTo>
                    <a:pt x="18189" y="40398"/>
                  </a:lnTo>
                  <a:close/>
                  <a:moveTo>
                    <a:pt x="18609" y="40278"/>
                  </a:moveTo>
                  <a:lnTo>
                    <a:pt x="18729" y="40578"/>
                  </a:lnTo>
                  <a:lnTo>
                    <a:pt x="18729" y="40878"/>
                  </a:lnTo>
                  <a:lnTo>
                    <a:pt x="18429" y="40878"/>
                  </a:lnTo>
                  <a:lnTo>
                    <a:pt x="18549" y="40638"/>
                  </a:lnTo>
                  <a:lnTo>
                    <a:pt x="18609" y="40338"/>
                  </a:lnTo>
                  <a:lnTo>
                    <a:pt x="18609" y="40278"/>
                  </a:lnTo>
                  <a:close/>
                  <a:moveTo>
                    <a:pt x="18909" y="40458"/>
                  </a:moveTo>
                  <a:lnTo>
                    <a:pt x="18969" y="40758"/>
                  </a:lnTo>
                  <a:lnTo>
                    <a:pt x="18969" y="40878"/>
                  </a:lnTo>
                  <a:lnTo>
                    <a:pt x="18849" y="40878"/>
                  </a:lnTo>
                  <a:lnTo>
                    <a:pt x="18909" y="40578"/>
                  </a:lnTo>
                  <a:lnTo>
                    <a:pt x="18909" y="40458"/>
                  </a:lnTo>
                  <a:close/>
                  <a:moveTo>
                    <a:pt x="61107" y="38657"/>
                  </a:moveTo>
                  <a:lnTo>
                    <a:pt x="61887" y="40878"/>
                  </a:lnTo>
                  <a:lnTo>
                    <a:pt x="19149" y="40878"/>
                  </a:lnTo>
                  <a:lnTo>
                    <a:pt x="19209" y="40758"/>
                  </a:lnTo>
                  <a:lnTo>
                    <a:pt x="19269" y="40338"/>
                  </a:lnTo>
                  <a:lnTo>
                    <a:pt x="19269" y="39978"/>
                  </a:lnTo>
                  <a:lnTo>
                    <a:pt x="19329" y="40098"/>
                  </a:lnTo>
                  <a:lnTo>
                    <a:pt x="19569" y="40638"/>
                  </a:lnTo>
                  <a:lnTo>
                    <a:pt x="19569" y="40638"/>
                  </a:lnTo>
                  <a:lnTo>
                    <a:pt x="19509" y="40098"/>
                  </a:lnTo>
                  <a:lnTo>
                    <a:pt x="19509" y="39618"/>
                  </a:lnTo>
                  <a:lnTo>
                    <a:pt x="19449" y="39378"/>
                  </a:lnTo>
                  <a:lnTo>
                    <a:pt x="19389" y="39318"/>
                  </a:lnTo>
                  <a:lnTo>
                    <a:pt x="19449" y="39318"/>
                  </a:lnTo>
                  <a:lnTo>
                    <a:pt x="19509" y="39438"/>
                  </a:lnTo>
                  <a:lnTo>
                    <a:pt x="19689" y="39918"/>
                  </a:lnTo>
                  <a:lnTo>
                    <a:pt x="19749" y="40458"/>
                  </a:lnTo>
                  <a:lnTo>
                    <a:pt x="19749" y="40638"/>
                  </a:lnTo>
                  <a:lnTo>
                    <a:pt x="19809" y="40458"/>
                  </a:lnTo>
                  <a:lnTo>
                    <a:pt x="19869" y="39918"/>
                  </a:lnTo>
                  <a:lnTo>
                    <a:pt x="19929" y="39618"/>
                  </a:lnTo>
                  <a:lnTo>
                    <a:pt x="19869" y="39318"/>
                  </a:lnTo>
                  <a:lnTo>
                    <a:pt x="19809" y="39198"/>
                  </a:lnTo>
                  <a:lnTo>
                    <a:pt x="19869" y="39198"/>
                  </a:lnTo>
                  <a:lnTo>
                    <a:pt x="19869" y="39138"/>
                  </a:lnTo>
                  <a:lnTo>
                    <a:pt x="19809" y="39138"/>
                  </a:lnTo>
                  <a:lnTo>
                    <a:pt x="19809" y="39078"/>
                  </a:lnTo>
                  <a:lnTo>
                    <a:pt x="19869" y="39138"/>
                  </a:lnTo>
                  <a:lnTo>
                    <a:pt x="19989" y="39258"/>
                  </a:lnTo>
                  <a:lnTo>
                    <a:pt x="20289" y="39918"/>
                  </a:lnTo>
                  <a:lnTo>
                    <a:pt x="20289" y="39618"/>
                  </a:lnTo>
                  <a:lnTo>
                    <a:pt x="20229" y="39198"/>
                  </a:lnTo>
                  <a:lnTo>
                    <a:pt x="20109" y="38838"/>
                  </a:lnTo>
                  <a:lnTo>
                    <a:pt x="20229" y="39018"/>
                  </a:lnTo>
                  <a:lnTo>
                    <a:pt x="20289" y="39138"/>
                  </a:lnTo>
                  <a:lnTo>
                    <a:pt x="20289" y="38958"/>
                  </a:lnTo>
                  <a:lnTo>
                    <a:pt x="20289" y="38657"/>
                  </a:lnTo>
                  <a:lnTo>
                    <a:pt x="20530" y="38657"/>
                  </a:lnTo>
                  <a:lnTo>
                    <a:pt x="20530" y="38777"/>
                  </a:lnTo>
                  <a:lnTo>
                    <a:pt x="20590" y="38657"/>
                  </a:lnTo>
                  <a:lnTo>
                    <a:pt x="25332" y="38657"/>
                  </a:lnTo>
                  <a:lnTo>
                    <a:pt x="25272" y="38898"/>
                  </a:lnTo>
                  <a:lnTo>
                    <a:pt x="25212" y="39078"/>
                  </a:lnTo>
                  <a:lnTo>
                    <a:pt x="25212" y="39078"/>
                  </a:lnTo>
                  <a:lnTo>
                    <a:pt x="25272" y="38958"/>
                  </a:lnTo>
                  <a:lnTo>
                    <a:pt x="25392" y="38657"/>
                  </a:lnTo>
                  <a:lnTo>
                    <a:pt x="26352" y="38657"/>
                  </a:lnTo>
                  <a:lnTo>
                    <a:pt x="26292" y="39018"/>
                  </a:lnTo>
                  <a:lnTo>
                    <a:pt x="26292" y="39138"/>
                  </a:lnTo>
                  <a:lnTo>
                    <a:pt x="26352" y="39018"/>
                  </a:lnTo>
                  <a:lnTo>
                    <a:pt x="26472" y="38717"/>
                  </a:lnTo>
                  <a:lnTo>
                    <a:pt x="26472" y="38657"/>
                  </a:lnTo>
                  <a:close/>
                  <a:moveTo>
                    <a:pt x="62367" y="42319"/>
                  </a:moveTo>
                  <a:lnTo>
                    <a:pt x="62848" y="43940"/>
                  </a:lnTo>
                  <a:lnTo>
                    <a:pt x="9725" y="43940"/>
                  </a:lnTo>
                  <a:lnTo>
                    <a:pt x="10145" y="42319"/>
                  </a:lnTo>
                  <a:close/>
                  <a:moveTo>
                    <a:pt x="63388" y="46041"/>
                  </a:moveTo>
                  <a:lnTo>
                    <a:pt x="63808" y="47781"/>
                  </a:lnTo>
                  <a:lnTo>
                    <a:pt x="8945" y="47781"/>
                  </a:lnTo>
                  <a:lnTo>
                    <a:pt x="9245" y="46041"/>
                  </a:lnTo>
                  <a:close/>
                  <a:moveTo>
                    <a:pt x="64288" y="50122"/>
                  </a:moveTo>
                  <a:lnTo>
                    <a:pt x="64648" y="51863"/>
                  </a:lnTo>
                  <a:lnTo>
                    <a:pt x="8404" y="51863"/>
                  </a:lnTo>
                  <a:lnTo>
                    <a:pt x="8584" y="50122"/>
                  </a:lnTo>
                  <a:close/>
                  <a:moveTo>
                    <a:pt x="66449" y="1"/>
                  </a:moveTo>
                  <a:lnTo>
                    <a:pt x="65429" y="361"/>
                  </a:lnTo>
                  <a:lnTo>
                    <a:pt x="65009" y="481"/>
                  </a:lnTo>
                  <a:lnTo>
                    <a:pt x="64648" y="661"/>
                  </a:lnTo>
                  <a:lnTo>
                    <a:pt x="64168" y="961"/>
                  </a:lnTo>
                  <a:lnTo>
                    <a:pt x="63868" y="1321"/>
                  </a:lnTo>
                  <a:lnTo>
                    <a:pt x="63688" y="1561"/>
                  </a:lnTo>
                  <a:lnTo>
                    <a:pt x="62908" y="1742"/>
                  </a:lnTo>
                  <a:lnTo>
                    <a:pt x="62908" y="1742"/>
                  </a:lnTo>
                  <a:lnTo>
                    <a:pt x="63088" y="1622"/>
                  </a:lnTo>
                  <a:lnTo>
                    <a:pt x="63448" y="1261"/>
                  </a:lnTo>
                  <a:lnTo>
                    <a:pt x="63808" y="961"/>
                  </a:lnTo>
                  <a:lnTo>
                    <a:pt x="64168" y="661"/>
                  </a:lnTo>
                  <a:lnTo>
                    <a:pt x="64588" y="421"/>
                  </a:lnTo>
                  <a:lnTo>
                    <a:pt x="64949" y="241"/>
                  </a:lnTo>
                  <a:lnTo>
                    <a:pt x="65189" y="121"/>
                  </a:lnTo>
                  <a:lnTo>
                    <a:pt x="65309" y="61"/>
                  </a:lnTo>
                  <a:lnTo>
                    <a:pt x="65189" y="61"/>
                  </a:lnTo>
                  <a:lnTo>
                    <a:pt x="64889" y="181"/>
                  </a:lnTo>
                  <a:lnTo>
                    <a:pt x="64528" y="301"/>
                  </a:lnTo>
                  <a:lnTo>
                    <a:pt x="64048" y="481"/>
                  </a:lnTo>
                  <a:lnTo>
                    <a:pt x="63448" y="841"/>
                  </a:lnTo>
                  <a:lnTo>
                    <a:pt x="62968" y="1141"/>
                  </a:lnTo>
                  <a:lnTo>
                    <a:pt x="62968" y="1141"/>
                  </a:lnTo>
                  <a:lnTo>
                    <a:pt x="63088" y="961"/>
                  </a:lnTo>
                  <a:lnTo>
                    <a:pt x="63268" y="721"/>
                  </a:lnTo>
                  <a:lnTo>
                    <a:pt x="63448" y="541"/>
                  </a:lnTo>
                  <a:lnTo>
                    <a:pt x="63628" y="421"/>
                  </a:lnTo>
                  <a:lnTo>
                    <a:pt x="63568" y="421"/>
                  </a:lnTo>
                  <a:lnTo>
                    <a:pt x="63388" y="481"/>
                  </a:lnTo>
                  <a:lnTo>
                    <a:pt x="63148" y="601"/>
                  </a:lnTo>
                  <a:lnTo>
                    <a:pt x="62908" y="841"/>
                  </a:lnTo>
                  <a:lnTo>
                    <a:pt x="62488" y="1261"/>
                  </a:lnTo>
                  <a:lnTo>
                    <a:pt x="62187" y="1561"/>
                  </a:lnTo>
                  <a:lnTo>
                    <a:pt x="62007" y="1802"/>
                  </a:lnTo>
                  <a:lnTo>
                    <a:pt x="61947" y="2042"/>
                  </a:lnTo>
                  <a:lnTo>
                    <a:pt x="61467" y="2222"/>
                  </a:lnTo>
                  <a:lnTo>
                    <a:pt x="61527" y="2102"/>
                  </a:lnTo>
                  <a:lnTo>
                    <a:pt x="62367" y="1261"/>
                  </a:lnTo>
                  <a:lnTo>
                    <a:pt x="63088" y="541"/>
                  </a:lnTo>
                  <a:lnTo>
                    <a:pt x="62488" y="961"/>
                  </a:lnTo>
                  <a:lnTo>
                    <a:pt x="62127" y="1081"/>
                  </a:lnTo>
                  <a:lnTo>
                    <a:pt x="61647" y="1261"/>
                  </a:lnTo>
                  <a:lnTo>
                    <a:pt x="60987" y="1622"/>
                  </a:lnTo>
                  <a:lnTo>
                    <a:pt x="60687" y="1862"/>
                  </a:lnTo>
                  <a:lnTo>
                    <a:pt x="61227" y="1201"/>
                  </a:lnTo>
                  <a:lnTo>
                    <a:pt x="61767" y="721"/>
                  </a:lnTo>
                  <a:lnTo>
                    <a:pt x="62007" y="541"/>
                  </a:lnTo>
                  <a:lnTo>
                    <a:pt x="61767" y="661"/>
                  </a:lnTo>
                  <a:lnTo>
                    <a:pt x="61467" y="781"/>
                  </a:lnTo>
                  <a:lnTo>
                    <a:pt x="61347" y="841"/>
                  </a:lnTo>
                  <a:lnTo>
                    <a:pt x="60927" y="1021"/>
                  </a:lnTo>
                  <a:lnTo>
                    <a:pt x="60507" y="1321"/>
                  </a:lnTo>
                  <a:lnTo>
                    <a:pt x="60147" y="1561"/>
                  </a:lnTo>
                  <a:lnTo>
                    <a:pt x="59666" y="1982"/>
                  </a:lnTo>
                  <a:lnTo>
                    <a:pt x="59366" y="2282"/>
                  </a:lnTo>
                  <a:lnTo>
                    <a:pt x="59306" y="2342"/>
                  </a:lnTo>
                  <a:lnTo>
                    <a:pt x="59066" y="2462"/>
                  </a:lnTo>
                  <a:lnTo>
                    <a:pt x="58766" y="2642"/>
                  </a:lnTo>
                  <a:lnTo>
                    <a:pt x="58466" y="2822"/>
                  </a:lnTo>
                  <a:lnTo>
                    <a:pt x="58466" y="2822"/>
                  </a:lnTo>
                  <a:lnTo>
                    <a:pt x="59066" y="2342"/>
                  </a:lnTo>
                  <a:lnTo>
                    <a:pt x="59186" y="2282"/>
                  </a:lnTo>
                  <a:lnTo>
                    <a:pt x="59246" y="2222"/>
                  </a:lnTo>
                  <a:lnTo>
                    <a:pt x="59306" y="2162"/>
                  </a:lnTo>
                  <a:lnTo>
                    <a:pt x="59246" y="2162"/>
                  </a:lnTo>
                  <a:lnTo>
                    <a:pt x="59126" y="2222"/>
                  </a:lnTo>
                  <a:lnTo>
                    <a:pt x="59066" y="2282"/>
                  </a:lnTo>
                  <a:lnTo>
                    <a:pt x="58706" y="2462"/>
                  </a:lnTo>
                  <a:lnTo>
                    <a:pt x="58286" y="2702"/>
                  </a:lnTo>
                  <a:lnTo>
                    <a:pt x="57806" y="3062"/>
                  </a:lnTo>
                  <a:lnTo>
                    <a:pt x="57385" y="3422"/>
                  </a:lnTo>
                  <a:lnTo>
                    <a:pt x="57385" y="3482"/>
                  </a:lnTo>
                  <a:lnTo>
                    <a:pt x="57325" y="3482"/>
                  </a:lnTo>
                  <a:lnTo>
                    <a:pt x="57806" y="2882"/>
                  </a:lnTo>
                  <a:lnTo>
                    <a:pt x="58166" y="2522"/>
                  </a:lnTo>
                  <a:lnTo>
                    <a:pt x="58466" y="2222"/>
                  </a:lnTo>
                  <a:lnTo>
                    <a:pt x="58706" y="2042"/>
                  </a:lnTo>
                  <a:lnTo>
                    <a:pt x="58466" y="2162"/>
                  </a:lnTo>
                  <a:lnTo>
                    <a:pt x="58046" y="2402"/>
                  </a:lnTo>
                  <a:lnTo>
                    <a:pt x="57625" y="2702"/>
                  </a:lnTo>
                  <a:lnTo>
                    <a:pt x="57325" y="3002"/>
                  </a:lnTo>
                  <a:lnTo>
                    <a:pt x="57085" y="3182"/>
                  </a:lnTo>
                  <a:lnTo>
                    <a:pt x="56725" y="3362"/>
                  </a:lnTo>
                  <a:lnTo>
                    <a:pt x="56305" y="3662"/>
                  </a:lnTo>
                  <a:lnTo>
                    <a:pt x="55885" y="4083"/>
                  </a:lnTo>
                  <a:lnTo>
                    <a:pt x="55525" y="4503"/>
                  </a:lnTo>
                  <a:lnTo>
                    <a:pt x="55284" y="4683"/>
                  </a:lnTo>
                  <a:lnTo>
                    <a:pt x="54744" y="5283"/>
                  </a:lnTo>
                  <a:lnTo>
                    <a:pt x="54684" y="5343"/>
                  </a:lnTo>
                  <a:lnTo>
                    <a:pt x="54624" y="5343"/>
                  </a:lnTo>
                  <a:lnTo>
                    <a:pt x="54804" y="4863"/>
                  </a:lnTo>
                  <a:lnTo>
                    <a:pt x="55104" y="4263"/>
                  </a:lnTo>
                  <a:lnTo>
                    <a:pt x="55344" y="3903"/>
                  </a:lnTo>
                  <a:lnTo>
                    <a:pt x="55585" y="3542"/>
                  </a:lnTo>
                  <a:lnTo>
                    <a:pt x="55284" y="3782"/>
                  </a:lnTo>
                  <a:lnTo>
                    <a:pt x="55224" y="3782"/>
                  </a:lnTo>
                  <a:lnTo>
                    <a:pt x="54984" y="3963"/>
                  </a:lnTo>
                  <a:lnTo>
                    <a:pt x="54684" y="4263"/>
                  </a:lnTo>
                  <a:lnTo>
                    <a:pt x="54384" y="4623"/>
                  </a:lnTo>
                  <a:lnTo>
                    <a:pt x="54024" y="4983"/>
                  </a:lnTo>
                  <a:lnTo>
                    <a:pt x="53784" y="5403"/>
                  </a:lnTo>
                  <a:lnTo>
                    <a:pt x="53544" y="5883"/>
                  </a:lnTo>
                  <a:lnTo>
                    <a:pt x="53484" y="6063"/>
                  </a:lnTo>
                  <a:lnTo>
                    <a:pt x="53424" y="6123"/>
                  </a:lnTo>
                  <a:lnTo>
                    <a:pt x="53364" y="6123"/>
                  </a:lnTo>
                  <a:lnTo>
                    <a:pt x="53604" y="5583"/>
                  </a:lnTo>
                  <a:lnTo>
                    <a:pt x="53964" y="4803"/>
                  </a:lnTo>
                  <a:lnTo>
                    <a:pt x="54144" y="4503"/>
                  </a:lnTo>
                  <a:lnTo>
                    <a:pt x="53904" y="4803"/>
                  </a:lnTo>
                  <a:lnTo>
                    <a:pt x="53424" y="5463"/>
                  </a:lnTo>
                  <a:lnTo>
                    <a:pt x="53184" y="5883"/>
                  </a:lnTo>
                  <a:lnTo>
                    <a:pt x="53003" y="6244"/>
                  </a:lnTo>
                  <a:lnTo>
                    <a:pt x="52823" y="6724"/>
                  </a:lnTo>
                  <a:lnTo>
                    <a:pt x="52583" y="7084"/>
                  </a:lnTo>
                  <a:lnTo>
                    <a:pt x="52463" y="7204"/>
                  </a:lnTo>
                  <a:lnTo>
                    <a:pt x="52523" y="6844"/>
                  </a:lnTo>
                  <a:lnTo>
                    <a:pt x="52643" y="6364"/>
                  </a:lnTo>
                  <a:lnTo>
                    <a:pt x="52823" y="5883"/>
                  </a:lnTo>
                  <a:lnTo>
                    <a:pt x="53123" y="5403"/>
                  </a:lnTo>
                  <a:lnTo>
                    <a:pt x="53424" y="5043"/>
                  </a:lnTo>
                  <a:lnTo>
                    <a:pt x="53604" y="4863"/>
                  </a:lnTo>
                  <a:lnTo>
                    <a:pt x="53724" y="4743"/>
                  </a:lnTo>
                  <a:lnTo>
                    <a:pt x="53604" y="4803"/>
                  </a:lnTo>
                  <a:lnTo>
                    <a:pt x="53364" y="4983"/>
                  </a:lnTo>
                  <a:lnTo>
                    <a:pt x="53003" y="5343"/>
                  </a:lnTo>
                  <a:lnTo>
                    <a:pt x="52643" y="5763"/>
                  </a:lnTo>
                  <a:lnTo>
                    <a:pt x="52403" y="6244"/>
                  </a:lnTo>
                  <a:lnTo>
                    <a:pt x="52163" y="6724"/>
                  </a:lnTo>
                  <a:lnTo>
                    <a:pt x="52163" y="6844"/>
                  </a:lnTo>
                  <a:lnTo>
                    <a:pt x="52103" y="6904"/>
                  </a:lnTo>
                  <a:lnTo>
                    <a:pt x="51863" y="7324"/>
                  </a:lnTo>
                  <a:lnTo>
                    <a:pt x="51923" y="6904"/>
                  </a:lnTo>
                  <a:lnTo>
                    <a:pt x="51983" y="6784"/>
                  </a:lnTo>
                  <a:lnTo>
                    <a:pt x="51923" y="6784"/>
                  </a:lnTo>
                  <a:lnTo>
                    <a:pt x="51983" y="6664"/>
                  </a:lnTo>
                  <a:lnTo>
                    <a:pt x="51863" y="6844"/>
                  </a:lnTo>
                  <a:lnTo>
                    <a:pt x="51803" y="6964"/>
                  </a:lnTo>
                  <a:lnTo>
                    <a:pt x="51743" y="7024"/>
                  </a:lnTo>
                  <a:lnTo>
                    <a:pt x="51503" y="7384"/>
                  </a:lnTo>
                  <a:lnTo>
                    <a:pt x="51203" y="7864"/>
                  </a:lnTo>
                  <a:lnTo>
                    <a:pt x="50963" y="8344"/>
                  </a:lnTo>
                  <a:lnTo>
                    <a:pt x="51023" y="7984"/>
                  </a:lnTo>
                  <a:lnTo>
                    <a:pt x="51203" y="7444"/>
                  </a:lnTo>
                  <a:lnTo>
                    <a:pt x="51443" y="7024"/>
                  </a:lnTo>
                  <a:lnTo>
                    <a:pt x="51623" y="6724"/>
                  </a:lnTo>
                  <a:lnTo>
                    <a:pt x="51683" y="6604"/>
                  </a:lnTo>
                  <a:lnTo>
                    <a:pt x="51563" y="6724"/>
                  </a:lnTo>
                  <a:lnTo>
                    <a:pt x="51383" y="6964"/>
                  </a:lnTo>
                  <a:lnTo>
                    <a:pt x="51083" y="7384"/>
                  </a:lnTo>
                  <a:lnTo>
                    <a:pt x="50843" y="7924"/>
                  </a:lnTo>
                  <a:lnTo>
                    <a:pt x="50602" y="8524"/>
                  </a:lnTo>
                  <a:lnTo>
                    <a:pt x="50422" y="9065"/>
                  </a:lnTo>
                  <a:lnTo>
                    <a:pt x="50342" y="9425"/>
                  </a:lnTo>
                  <a:lnTo>
                    <a:pt x="50422" y="8945"/>
                  </a:lnTo>
                  <a:lnTo>
                    <a:pt x="50542" y="8104"/>
                  </a:lnTo>
                  <a:lnTo>
                    <a:pt x="50662" y="7744"/>
                  </a:lnTo>
                  <a:lnTo>
                    <a:pt x="50482" y="8104"/>
                  </a:lnTo>
                  <a:lnTo>
                    <a:pt x="50182" y="8885"/>
                  </a:lnTo>
                  <a:lnTo>
                    <a:pt x="50122" y="9005"/>
                  </a:lnTo>
                  <a:lnTo>
                    <a:pt x="50122" y="9005"/>
                  </a:lnTo>
                  <a:lnTo>
                    <a:pt x="50242" y="8284"/>
                  </a:lnTo>
                  <a:lnTo>
                    <a:pt x="50122" y="8585"/>
                  </a:lnTo>
                  <a:lnTo>
                    <a:pt x="49882" y="9365"/>
                  </a:lnTo>
                  <a:lnTo>
                    <a:pt x="49822" y="9605"/>
                  </a:lnTo>
                  <a:lnTo>
                    <a:pt x="49582" y="10085"/>
                  </a:lnTo>
                  <a:lnTo>
                    <a:pt x="49222" y="10805"/>
                  </a:lnTo>
                  <a:lnTo>
                    <a:pt x="49042" y="11286"/>
                  </a:lnTo>
                  <a:lnTo>
                    <a:pt x="48982" y="11646"/>
                  </a:lnTo>
                  <a:lnTo>
                    <a:pt x="49042" y="11946"/>
                  </a:lnTo>
                  <a:lnTo>
                    <a:pt x="48982" y="12066"/>
                  </a:lnTo>
                  <a:lnTo>
                    <a:pt x="48982" y="11346"/>
                  </a:lnTo>
                  <a:lnTo>
                    <a:pt x="48982" y="10926"/>
                  </a:lnTo>
                  <a:lnTo>
                    <a:pt x="49102" y="10505"/>
                  </a:lnTo>
                  <a:lnTo>
                    <a:pt x="49222" y="9965"/>
                  </a:lnTo>
                  <a:lnTo>
                    <a:pt x="49462" y="9545"/>
                  </a:lnTo>
                  <a:lnTo>
                    <a:pt x="49642" y="9245"/>
                  </a:lnTo>
                  <a:lnTo>
                    <a:pt x="49702" y="9185"/>
                  </a:lnTo>
                  <a:lnTo>
                    <a:pt x="49582" y="9245"/>
                  </a:lnTo>
                  <a:lnTo>
                    <a:pt x="49402" y="9485"/>
                  </a:lnTo>
                  <a:lnTo>
                    <a:pt x="49102" y="9905"/>
                  </a:lnTo>
                  <a:lnTo>
                    <a:pt x="48862" y="10445"/>
                  </a:lnTo>
                  <a:lnTo>
                    <a:pt x="48682" y="11046"/>
                  </a:lnTo>
                  <a:lnTo>
                    <a:pt x="48622" y="11586"/>
                  </a:lnTo>
                  <a:lnTo>
                    <a:pt x="48562" y="11646"/>
                  </a:lnTo>
                  <a:lnTo>
                    <a:pt x="48441" y="11466"/>
                  </a:lnTo>
                  <a:lnTo>
                    <a:pt x="48381" y="11406"/>
                  </a:lnTo>
                  <a:lnTo>
                    <a:pt x="48381" y="11406"/>
                  </a:lnTo>
                  <a:lnTo>
                    <a:pt x="48441" y="11526"/>
                  </a:lnTo>
                  <a:lnTo>
                    <a:pt x="48502" y="11706"/>
                  </a:lnTo>
                  <a:lnTo>
                    <a:pt x="48502" y="11706"/>
                  </a:lnTo>
                  <a:lnTo>
                    <a:pt x="48441" y="11646"/>
                  </a:lnTo>
                  <a:lnTo>
                    <a:pt x="48562" y="11946"/>
                  </a:lnTo>
                  <a:lnTo>
                    <a:pt x="48562" y="12126"/>
                  </a:lnTo>
                  <a:lnTo>
                    <a:pt x="48321" y="11766"/>
                  </a:lnTo>
                  <a:lnTo>
                    <a:pt x="47901" y="11046"/>
                  </a:lnTo>
                  <a:lnTo>
                    <a:pt x="47721" y="10745"/>
                  </a:lnTo>
                  <a:lnTo>
                    <a:pt x="47721" y="10745"/>
                  </a:lnTo>
                  <a:lnTo>
                    <a:pt x="47841" y="11106"/>
                  </a:lnTo>
                  <a:lnTo>
                    <a:pt x="48021" y="11886"/>
                  </a:lnTo>
                  <a:lnTo>
                    <a:pt x="48081" y="12186"/>
                  </a:lnTo>
                  <a:lnTo>
                    <a:pt x="48081" y="12186"/>
                  </a:lnTo>
                  <a:lnTo>
                    <a:pt x="47961" y="11946"/>
                  </a:lnTo>
                  <a:lnTo>
                    <a:pt x="47781" y="11706"/>
                  </a:lnTo>
                  <a:lnTo>
                    <a:pt x="47541" y="11406"/>
                  </a:lnTo>
                  <a:lnTo>
                    <a:pt x="47061" y="10805"/>
                  </a:lnTo>
                  <a:lnTo>
                    <a:pt x="46401" y="10205"/>
                  </a:lnTo>
                  <a:lnTo>
                    <a:pt x="45740" y="9725"/>
                  </a:lnTo>
                  <a:lnTo>
                    <a:pt x="45140" y="9365"/>
                  </a:lnTo>
                  <a:lnTo>
                    <a:pt x="44720" y="9125"/>
                  </a:lnTo>
                  <a:lnTo>
                    <a:pt x="44720" y="9125"/>
                  </a:lnTo>
                  <a:lnTo>
                    <a:pt x="45080" y="9425"/>
                  </a:lnTo>
                  <a:lnTo>
                    <a:pt x="45620" y="9905"/>
                  </a:lnTo>
                  <a:lnTo>
                    <a:pt x="46161" y="10445"/>
                  </a:lnTo>
                  <a:lnTo>
                    <a:pt x="46401" y="10745"/>
                  </a:lnTo>
                  <a:lnTo>
                    <a:pt x="46401" y="10745"/>
                  </a:lnTo>
                  <a:lnTo>
                    <a:pt x="45980" y="10385"/>
                  </a:lnTo>
                  <a:lnTo>
                    <a:pt x="45860" y="10325"/>
                  </a:lnTo>
                  <a:lnTo>
                    <a:pt x="45140" y="9785"/>
                  </a:lnTo>
                  <a:lnTo>
                    <a:pt x="44660" y="9485"/>
                  </a:lnTo>
                  <a:lnTo>
                    <a:pt x="44300" y="9245"/>
                  </a:lnTo>
                  <a:lnTo>
                    <a:pt x="44000" y="9125"/>
                  </a:lnTo>
                  <a:lnTo>
                    <a:pt x="43880" y="9065"/>
                  </a:lnTo>
                  <a:lnTo>
                    <a:pt x="44000" y="9185"/>
                  </a:lnTo>
                  <a:lnTo>
                    <a:pt x="44240" y="9365"/>
                  </a:lnTo>
                  <a:lnTo>
                    <a:pt x="44600" y="9665"/>
                  </a:lnTo>
                  <a:lnTo>
                    <a:pt x="44600" y="9665"/>
                  </a:lnTo>
                  <a:lnTo>
                    <a:pt x="44300" y="9545"/>
                  </a:lnTo>
                  <a:lnTo>
                    <a:pt x="44180" y="9425"/>
                  </a:lnTo>
                  <a:lnTo>
                    <a:pt x="43699" y="9125"/>
                  </a:lnTo>
                  <a:lnTo>
                    <a:pt x="43219" y="8885"/>
                  </a:lnTo>
                  <a:lnTo>
                    <a:pt x="43039" y="8825"/>
                  </a:lnTo>
                  <a:lnTo>
                    <a:pt x="42859" y="8825"/>
                  </a:lnTo>
                  <a:lnTo>
                    <a:pt x="42379" y="8524"/>
                  </a:lnTo>
                  <a:lnTo>
                    <a:pt x="42679" y="8885"/>
                  </a:lnTo>
                  <a:lnTo>
                    <a:pt x="42619" y="8885"/>
                  </a:lnTo>
                  <a:lnTo>
                    <a:pt x="42559" y="8825"/>
                  </a:lnTo>
                  <a:lnTo>
                    <a:pt x="42019" y="8585"/>
                  </a:lnTo>
                  <a:lnTo>
                    <a:pt x="41839" y="8464"/>
                  </a:lnTo>
                  <a:lnTo>
                    <a:pt x="41779" y="8464"/>
                  </a:lnTo>
                  <a:lnTo>
                    <a:pt x="41839" y="8524"/>
                  </a:lnTo>
                  <a:lnTo>
                    <a:pt x="41959" y="8645"/>
                  </a:lnTo>
                  <a:lnTo>
                    <a:pt x="42019" y="8765"/>
                  </a:lnTo>
                  <a:lnTo>
                    <a:pt x="41418" y="8645"/>
                  </a:lnTo>
                  <a:lnTo>
                    <a:pt x="40758" y="8344"/>
                  </a:lnTo>
                  <a:lnTo>
                    <a:pt x="40758" y="8344"/>
                  </a:lnTo>
                  <a:lnTo>
                    <a:pt x="40878" y="8464"/>
                  </a:lnTo>
                  <a:lnTo>
                    <a:pt x="40518" y="8344"/>
                  </a:lnTo>
                  <a:lnTo>
                    <a:pt x="39918" y="8164"/>
                  </a:lnTo>
                  <a:lnTo>
                    <a:pt x="39738" y="8104"/>
                  </a:lnTo>
                  <a:lnTo>
                    <a:pt x="39678" y="8104"/>
                  </a:lnTo>
                  <a:lnTo>
                    <a:pt x="39738" y="8164"/>
                  </a:lnTo>
                  <a:lnTo>
                    <a:pt x="39918" y="8224"/>
                  </a:lnTo>
                  <a:lnTo>
                    <a:pt x="40038" y="8344"/>
                  </a:lnTo>
                  <a:lnTo>
                    <a:pt x="39858" y="8284"/>
                  </a:lnTo>
                  <a:lnTo>
                    <a:pt x="39198" y="8104"/>
                  </a:lnTo>
                  <a:lnTo>
                    <a:pt x="38957" y="8044"/>
                  </a:lnTo>
                  <a:lnTo>
                    <a:pt x="39198" y="8224"/>
                  </a:lnTo>
                  <a:lnTo>
                    <a:pt x="39258" y="8284"/>
                  </a:lnTo>
                  <a:lnTo>
                    <a:pt x="38537" y="8104"/>
                  </a:lnTo>
                  <a:lnTo>
                    <a:pt x="37697" y="7984"/>
                  </a:lnTo>
                  <a:lnTo>
                    <a:pt x="37097" y="7924"/>
                  </a:lnTo>
                  <a:lnTo>
                    <a:pt x="36196" y="7924"/>
                  </a:lnTo>
                  <a:lnTo>
                    <a:pt x="36076" y="7984"/>
                  </a:lnTo>
                  <a:lnTo>
                    <a:pt x="36196" y="7984"/>
                  </a:lnTo>
                  <a:lnTo>
                    <a:pt x="36556" y="8044"/>
                  </a:lnTo>
                  <a:lnTo>
                    <a:pt x="37037" y="8164"/>
                  </a:lnTo>
                  <a:lnTo>
                    <a:pt x="37637" y="8284"/>
                  </a:lnTo>
                  <a:lnTo>
                    <a:pt x="38537" y="8645"/>
                  </a:lnTo>
                  <a:lnTo>
                    <a:pt x="37817" y="8585"/>
                  </a:lnTo>
                  <a:lnTo>
                    <a:pt x="36857" y="8524"/>
                  </a:lnTo>
                  <a:lnTo>
                    <a:pt x="36196" y="8585"/>
                  </a:lnTo>
                  <a:lnTo>
                    <a:pt x="35656" y="8645"/>
                  </a:lnTo>
                  <a:lnTo>
                    <a:pt x="35296" y="8765"/>
                  </a:lnTo>
                  <a:lnTo>
                    <a:pt x="35176" y="8885"/>
                  </a:lnTo>
                  <a:lnTo>
                    <a:pt x="35176" y="8885"/>
                  </a:lnTo>
                  <a:lnTo>
                    <a:pt x="35296" y="8825"/>
                  </a:lnTo>
                  <a:lnTo>
                    <a:pt x="35656" y="8765"/>
                  </a:lnTo>
                  <a:lnTo>
                    <a:pt x="36016" y="8765"/>
                  </a:lnTo>
                  <a:lnTo>
                    <a:pt x="36496" y="8825"/>
                  </a:lnTo>
                  <a:lnTo>
                    <a:pt x="35956" y="9005"/>
                  </a:lnTo>
                  <a:lnTo>
                    <a:pt x="35536" y="9245"/>
                  </a:lnTo>
                  <a:lnTo>
                    <a:pt x="35416" y="9185"/>
                  </a:lnTo>
                  <a:lnTo>
                    <a:pt x="34996" y="9125"/>
                  </a:lnTo>
                  <a:lnTo>
                    <a:pt x="34756" y="9125"/>
                  </a:lnTo>
                  <a:lnTo>
                    <a:pt x="34936" y="9245"/>
                  </a:lnTo>
                  <a:lnTo>
                    <a:pt x="35236" y="9425"/>
                  </a:lnTo>
                  <a:lnTo>
                    <a:pt x="34636" y="9305"/>
                  </a:lnTo>
                  <a:lnTo>
                    <a:pt x="33975" y="9185"/>
                  </a:lnTo>
                  <a:lnTo>
                    <a:pt x="33495" y="9185"/>
                  </a:lnTo>
                  <a:lnTo>
                    <a:pt x="33915" y="9365"/>
                  </a:lnTo>
                  <a:lnTo>
                    <a:pt x="34516" y="9665"/>
                  </a:lnTo>
                  <a:lnTo>
                    <a:pt x="34756" y="9785"/>
                  </a:lnTo>
                  <a:lnTo>
                    <a:pt x="34696" y="9845"/>
                  </a:lnTo>
                  <a:lnTo>
                    <a:pt x="34756" y="9845"/>
                  </a:lnTo>
                  <a:lnTo>
                    <a:pt x="34876" y="9905"/>
                  </a:lnTo>
                  <a:lnTo>
                    <a:pt x="34696" y="9905"/>
                  </a:lnTo>
                  <a:lnTo>
                    <a:pt x="34455" y="9845"/>
                  </a:lnTo>
                  <a:lnTo>
                    <a:pt x="33975" y="9785"/>
                  </a:lnTo>
                  <a:lnTo>
                    <a:pt x="33555" y="9785"/>
                  </a:lnTo>
                  <a:lnTo>
                    <a:pt x="33135" y="9845"/>
                  </a:lnTo>
                  <a:lnTo>
                    <a:pt x="32775" y="9905"/>
                  </a:lnTo>
                  <a:lnTo>
                    <a:pt x="32415" y="10025"/>
                  </a:lnTo>
                  <a:lnTo>
                    <a:pt x="32775" y="10025"/>
                  </a:lnTo>
                  <a:lnTo>
                    <a:pt x="33495" y="10145"/>
                  </a:lnTo>
                  <a:lnTo>
                    <a:pt x="33915" y="10205"/>
                  </a:lnTo>
                  <a:lnTo>
                    <a:pt x="34275" y="10385"/>
                  </a:lnTo>
                  <a:lnTo>
                    <a:pt x="34516" y="10445"/>
                  </a:lnTo>
                  <a:lnTo>
                    <a:pt x="34455" y="10505"/>
                  </a:lnTo>
                  <a:lnTo>
                    <a:pt x="34395" y="10505"/>
                  </a:lnTo>
                  <a:lnTo>
                    <a:pt x="33975" y="10385"/>
                  </a:lnTo>
                  <a:lnTo>
                    <a:pt x="33315" y="10385"/>
                  </a:lnTo>
                  <a:lnTo>
                    <a:pt x="32415" y="10325"/>
                  </a:lnTo>
                  <a:lnTo>
                    <a:pt x="33255" y="10685"/>
                  </a:lnTo>
                  <a:lnTo>
                    <a:pt x="33495" y="10805"/>
                  </a:lnTo>
                  <a:lnTo>
                    <a:pt x="32955" y="10805"/>
                  </a:lnTo>
                  <a:lnTo>
                    <a:pt x="32235" y="10865"/>
                  </a:lnTo>
                  <a:lnTo>
                    <a:pt x="31814" y="10986"/>
                  </a:lnTo>
                  <a:lnTo>
                    <a:pt x="31394" y="11106"/>
                  </a:lnTo>
                  <a:lnTo>
                    <a:pt x="31154" y="11226"/>
                  </a:lnTo>
                  <a:lnTo>
                    <a:pt x="31094" y="11286"/>
                  </a:lnTo>
                  <a:lnTo>
                    <a:pt x="31154" y="11286"/>
                  </a:lnTo>
                  <a:lnTo>
                    <a:pt x="31454" y="11226"/>
                  </a:lnTo>
                  <a:lnTo>
                    <a:pt x="32235" y="11226"/>
                  </a:lnTo>
                  <a:lnTo>
                    <a:pt x="32775" y="11286"/>
                  </a:lnTo>
                  <a:lnTo>
                    <a:pt x="32535" y="11286"/>
                  </a:lnTo>
                  <a:lnTo>
                    <a:pt x="32235" y="11406"/>
                  </a:lnTo>
                  <a:lnTo>
                    <a:pt x="31934" y="11526"/>
                  </a:lnTo>
                  <a:lnTo>
                    <a:pt x="31754" y="11646"/>
                  </a:lnTo>
                  <a:lnTo>
                    <a:pt x="31754" y="11706"/>
                  </a:lnTo>
                  <a:lnTo>
                    <a:pt x="31814" y="11646"/>
                  </a:lnTo>
                  <a:lnTo>
                    <a:pt x="31994" y="11586"/>
                  </a:lnTo>
                  <a:lnTo>
                    <a:pt x="32235" y="11586"/>
                  </a:lnTo>
                  <a:lnTo>
                    <a:pt x="32535" y="11646"/>
                  </a:lnTo>
                  <a:lnTo>
                    <a:pt x="33015" y="11766"/>
                  </a:lnTo>
                  <a:lnTo>
                    <a:pt x="32895" y="11766"/>
                  </a:lnTo>
                  <a:lnTo>
                    <a:pt x="32475" y="11886"/>
                  </a:lnTo>
                  <a:lnTo>
                    <a:pt x="31934" y="12246"/>
                  </a:lnTo>
                  <a:lnTo>
                    <a:pt x="31634" y="12426"/>
                  </a:lnTo>
                  <a:lnTo>
                    <a:pt x="31454" y="12606"/>
                  </a:lnTo>
                  <a:lnTo>
                    <a:pt x="31334" y="12786"/>
                  </a:lnTo>
                  <a:lnTo>
                    <a:pt x="31334" y="12846"/>
                  </a:lnTo>
                  <a:lnTo>
                    <a:pt x="31394" y="12846"/>
                  </a:lnTo>
                  <a:lnTo>
                    <a:pt x="31514" y="12726"/>
                  </a:lnTo>
                  <a:lnTo>
                    <a:pt x="31754" y="12606"/>
                  </a:lnTo>
                  <a:lnTo>
                    <a:pt x="32054" y="12546"/>
                  </a:lnTo>
                  <a:lnTo>
                    <a:pt x="32655" y="12426"/>
                  </a:lnTo>
                  <a:lnTo>
                    <a:pt x="32895" y="12426"/>
                  </a:lnTo>
                  <a:lnTo>
                    <a:pt x="32895" y="12486"/>
                  </a:lnTo>
                  <a:lnTo>
                    <a:pt x="32775" y="12486"/>
                  </a:lnTo>
                  <a:lnTo>
                    <a:pt x="32295" y="12666"/>
                  </a:lnTo>
                  <a:lnTo>
                    <a:pt x="31634" y="13086"/>
                  </a:lnTo>
                  <a:lnTo>
                    <a:pt x="31334" y="13327"/>
                  </a:lnTo>
                  <a:lnTo>
                    <a:pt x="31094" y="13627"/>
                  </a:lnTo>
                  <a:lnTo>
                    <a:pt x="30974" y="13807"/>
                  </a:lnTo>
                  <a:lnTo>
                    <a:pt x="31154" y="13687"/>
                  </a:lnTo>
                  <a:lnTo>
                    <a:pt x="31454" y="13507"/>
                  </a:lnTo>
                  <a:lnTo>
                    <a:pt x="31814" y="13387"/>
                  </a:lnTo>
                  <a:lnTo>
                    <a:pt x="31694" y="13507"/>
                  </a:lnTo>
                  <a:lnTo>
                    <a:pt x="31394" y="13927"/>
                  </a:lnTo>
                  <a:lnTo>
                    <a:pt x="31034" y="14347"/>
                  </a:lnTo>
                  <a:lnTo>
                    <a:pt x="30794" y="14827"/>
                  </a:lnTo>
                  <a:lnTo>
                    <a:pt x="30614" y="15247"/>
                  </a:lnTo>
                  <a:lnTo>
                    <a:pt x="30554" y="15548"/>
                  </a:lnTo>
                  <a:lnTo>
                    <a:pt x="30554" y="15548"/>
                  </a:lnTo>
                  <a:lnTo>
                    <a:pt x="30734" y="15307"/>
                  </a:lnTo>
                  <a:lnTo>
                    <a:pt x="30974" y="14947"/>
                  </a:lnTo>
                  <a:lnTo>
                    <a:pt x="31334" y="14587"/>
                  </a:lnTo>
                  <a:lnTo>
                    <a:pt x="31694" y="14227"/>
                  </a:lnTo>
                  <a:lnTo>
                    <a:pt x="32054" y="13927"/>
                  </a:lnTo>
                  <a:lnTo>
                    <a:pt x="32415" y="13687"/>
                  </a:lnTo>
                  <a:lnTo>
                    <a:pt x="32415" y="13747"/>
                  </a:lnTo>
                  <a:lnTo>
                    <a:pt x="32295" y="14107"/>
                  </a:lnTo>
                  <a:lnTo>
                    <a:pt x="32175" y="14347"/>
                  </a:lnTo>
                  <a:lnTo>
                    <a:pt x="32114" y="14767"/>
                  </a:lnTo>
                  <a:lnTo>
                    <a:pt x="32054" y="15307"/>
                  </a:lnTo>
                  <a:lnTo>
                    <a:pt x="32114" y="15908"/>
                  </a:lnTo>
                  <a:lnTo>
                    <a:pt x="32175" y="16448"/>
                  </a:lnTo>
                  <a:lnTo>
                    <a:pt x="32295" y="16928"/>
                  </a:lnTo>
                  <a:lnTo>
                    <a:pt x="32415" y="17228"/>
                  </a:lnTo>
                  <a:lnTo>
                    <a:pt x="32415" y="16928"/>
                  </a:lnTo>
                  <a:lnTo>
                    <a:pt x="32415" y="16448"/>
                  </a:lnTo>
                  <a:lnTo>
                    <a:pt x="32415" y="15908"/>
                  </a:lnTo>
                  <a:lnTo>
                    <a:pt x="32535" y="15367"/>
                  </a:lnTo>
                  <a:lnTo>
                    <a:pt x="32655" y="14887"/>
                  </a:lnTo>
                  <a:lnTo>
                    <a:pt x="32775" y="14587"/>
                  </a:lnTo>
                  <a:lnTo>
                    <a:pt x="32835" y="14767"/>
                  </a:lnTo>
                  <a:lnTo>
                    <a:pt x="32895" y="15187"/>
                  </a:lnTo>
                  <a:lnTo>
                    <a:pt x="33015" y="15548"/>
                  </a:lnTo>
                  <a:lnTo>
                    <a:pt x="33135" y="15788"/>
                  </a:lnTo>
                  <a:lnTo>
                    <a:pt x="33135" y="15548"/>
                  </a:lnTo>
                  <a:lnTo>
                    <a:pt x="33135" y="15187"/>
                  </a:lnTo>
                  <a:lnTo>
                    <a:pt x="33135" y="14767"/>
                  </a:lnTo>
                  <a:lnTo>
                    <a:pt x="33195" y="14347"/>
                  </a:lnTo>
                  <a:lnTo>
                    <a:pt x="33315" y="13987"/>
                  </a:lnTo>
                  <a:lnTo>
                    <a:pt x="33375" y="13747"/>
                  </a:lnTo>
                  <a:lnTo>
                    <a:pt x="33495" y="14167"/>
                  </a:lnTo>
                  <a:lnTo>
                    <a:pt x="33615" y="14647"/>
                  </a:lnTo>
                  <a:lnTo>
                    <a:pt x="33975" y="15427"/>
                  </a:lnTo>
                  <a:lnTo>
                    <a:pt x="34155" y="15788"/>
                  </a:lnTo>
                  <a:lnTo>
                    <a:pt x="34095" y="15367"/>
                  </a:lnTo>
                  <a:lnTo>
                    <a:pt x="33975" y="14527"/>
                  </a:lnTo>
                  <a:lnTo>
                    <a:pt x="33915" y="14107"/>
                  </a:lnTo>
                  <a:lnTo>
                    <a:pt x="33975" y="13687"/>
                  </a:lnTo>
                  <a:lnTo>
                    <a:pt x="33975" y="13927"/>
                  </a:lnTo>
                  <a:lnTo>
                    <a:pt x="34035" y="14167"/>
                  </a:lnTo>
                  <a:lnTo>
                    <a:pt x="34215" y="14767"/>
                  </a:lnTo>
                  <a:lnTo>
                    <a:pt x="34516" y="15367"/>
                  </a:lnTo>
                  <a:lnTo>
                    <a:pt x="34816" y="15908"/>
                  </a:lnTo>
                  <a:lnTo>
                    <a:pt x="35176" y="16268"/>
                  </a:lnTo>
                  <a:lnTo>
                    <a:pt x="35476" y="16568"/>
                  </a:lnTo>
                  <a:lnTo>
                    <a:pt x="35536" y="16628"/>
                  </a:lnTo>
                  <a:lnTo>
                    <a:pt x="35476" y="16508"/>
                  </a:lnTo>
                  <a:lnTo>
                    <a:pt x="35236" y="16208"/>
                  </a:lnTo>
                  <a:lnTo>
                    <a:pt x="34996" y="15788"/>
                  </a:lnTo>
                  <a:lnTo>
                    <a:pt x="34816" y="15247"/>
                  </a:lnTo>
                  <a:lnTo>
                    <a:pt x="34636" y="14647"/>
                  </a:lnTo>
                  <a:lnTo>
                    <a:pt x="34576" y="14107"/>
                  </a:lnTo>
                  <a:lnTo>
                    <a:pt x="34576" y="13867"/>
                  </a:lnTo>
                  <a:lnTo>
                    <a:pt x="34576" y="13627"/>
                  </a:lnTo>
                  <a:lnTo>
                    <a:pt x="34576" y="13447"/>
                  </a:lnTo>
                  <a:lnTo>
                    <a:pt x="34636" y="13687"/>
                  </a:lnTo>
                  <a:lnTo>
                    <a:pt x="34876" y="14287"/>
                  </a:lnTo>
                  <a:lnTo>
                    <a:pt x="35176" y="14947"/>
                  </a:lnTo>
                  <a:lnTo>
                    <a:pt x="35596" y="15487"/>
                  </a:lnTo>
                  <a:lnTo>
                    <a:pt x="36016" y="15848"/>
                  </a:lnTo>
                  <a:lnTo>
                    <a:pt x="36316" y="16028"/>
                  </a:lnTo>
                  <a:lnTo>
                    <a:pt x="36496" y="16088"/>
                  </a:lnTo>
                  <a:lnTo>
                    <a:pt x="36376" y="16028"/>
                  </a:lnTo>
                  <a:lnTo>
                    <a:pt x="36076" y="15788"/>
                  </a:lnTo>
                  <a:lnTo>
                    <a:pt x="35776" y="15307"/>
                  </a:lnTo>
                  <a:lnTo>
                    <a:pt x="35476" y="14767"/>
                  </a:lnTo>
                  <a:lnTo>
                    <a:pt x="35356" y="14407"/>
                  </a:lnTo>
                  <a:lnTo>
                    <a:pt x="35296" y="13987"/>
                  </a:lnTo>
                  <a:lnTo>
                    <a:pt x="35176" y="13327"/>
                  </a:lnTo>
                  <a:lnTo>
                    <a:pt x="35296" y="13807"/>
                  </a:lnTo>
                  <a:lnTo>
                    <a:pt x="35476" y="14347"/>
                  </a:lnTo>
                  <a:lnTo>
                    <a:pt x="35716" y="14827"/>
                  </a:lnTo>
                  <a:lnTo>
                    <a:pt x="36016" y="15247"/>
                  </a:lnTo>
                  <a:lnTo>
                    <a:pt x="36196" y="15548"/>
                  </a:lnTo>
                  <a:lnTo>
                    <a:pt x="36076" y="15187"/>
                  </a:lnTo>
                  <a:lnTo>
                    <a:pt x="35956" y="14767"/>
                  </a:lnTo>
                  <a:lnTo>
                    <a:pt x="35836" y="14227"/>
                  </a:lnTo>
                  <a:lnTo>
                    <a:pt x="35716" y="13687"/>
                  </a:lnTo>
                  <a:lnTo>
                    <a:pt x="35716" y="13146"/>
                  </a:lnTo>
                  <a:lnTo>
                    <a:pt x="35716" y="12546"/>
                  </a:lnTo>
                  <a:lnTo>
                    <a:pt x="35716" y="12306"/>
                  </a:lnTo>
                  <a:lnTo>
                    <a:pt x="35776" y="12246"/>
                  </a:lnTo>
                  <a:lnTo>
                    <a:pt x="35836" y="12606"/>
                  </a:lnTo>
                  <a:lnTo>
                    <a:pt x="36076" y="13206"/>
                  </a:lnTo>
                  <a:lnTo>
                    <a:pt x="36316" y="13747"/>
                  </a:lnTo>
                  <a:lnTo>
                    <a:pt x="36616" y="14287"/>
                  </a:lnTo>
                  <a:lnTo>
                    <a:pt x="36977" y="14767"/>
                  </a:lnTo>
                  <a:lnTo>
                    <a:pt x="37337" y="15127"/>
                  </a:lnTo>
                  <a:lnTo>
                    <a:pt x="37577" y="15307"/>
                  </a:lnTo>
                  <a:lnTo>
                    <a:pt x="37697" y="15427"/>
                  </a:lnTo>
                  <a:lnTo>
                    <a:pt x="37637" y="15307"/>
                  </a:lnTo>
                  <a:lnTo>
                    <a:pt x="37397" y="15067"/>
                  </a:lnTo>
                  <a:lnTo>
                    <a:pt x="37157" y="14647"/>
                  </a:lnTo>
                  <a:lnTo>
                    <a:pt x="36917" y="14107"/>
                  </a:lnTo>
                  <a:lnTo>
                    <a:pt x="36736" y="13567"/>
                  </a:lnTo>
                  <a:lnTo>
                    <a:pt x="36616" y="13086"/>
                  </a:lnTo>
                  <a:lnTo>
                    <a:pt x="36857" y="13387"/>
                  </a:lnTo>
                  <a:lnTo>
                    <a:pt x="37517" y="14407"/>
                  </a:lnTo>
                  <a:lnTo>
                    <a:pt x="37937" y="14887"/>
                  </a:lnTo>
                  <a:lnTo>
                    <a:pt x="38297" y="15247"/>
                  </a:lnTo>
                  <a:lnTo>
                    <a:pt x="38597" y="15427"/>
                  </a:lnTo>
                  <a:lnTo>
                    <a:pt x="38597" y="15427"/>
                  </a:lnTo>
                  <a:lnTo>
                    <a:pt x="38357" y="15127"/>
                  </a:lnTo>
                  <a:lnTo>
                    <a:pt x="38057" y="14767"/>
                  </a:lnTo>
                  <a:lnTo>
                    <a:pt x="37817" y="14227"/>
                  </a:lnTo>
                  <a:lnTo>
                    <a:pt x="37517" y="13627"/>
                  </a:lnTo>
                  <a:lnTo>
                    <a:pt x="38057" y="14167"/>
                  </a:lnTo>
                  <a:lnTo>
                    <a:pt x="38297" y="14347"/>
                  </a:lnTo>
                  <a:lnTo>
                    <a:pt x="37817" y="13567"/>
                  </a:lnTo>
                  <a:lnTo>
                    <a:pt x="38597" y="14407"/>
                  </a:lnTo>
                  <a:lnTo>
                    <a:pt x="39077" y="14887"/>
                  </a:lnTo>
                  <a:lnTo>
                    <a:pt x="39558" y="15247"/>
                  </a:lnTo>
                  <a:lnTo>
                    <a:pt x="39798" y="15367"/>
                  </a:lnTo>
                  <a:lnTo>
                    <a:pt x="39918" y="15427"/>
                  </a:lnTo>
                  <a:lnTo>
                    <a:pt x="40038" y="15427"/>
                  </a:lnTo>
                  <a:lnTo>
                    <a:pt x="39978" y="15367"/>
                  </a:lnTo>
                  <a:lnTo>
                    <a:pt x="39798" y="15307"/>
                  </a:lnTo>
                  <a:lnTo>
                    <a:pt x="39618" y="15127"/>
                  </a:lnTo>
                  <a:lnTo>
                    <a:pt x="39258" y="14707"/>
                  </a:lnTo>
                  <a:lnTo>
                    <a:pt x="38837" y="14167"/>
                  </a:lnTo>
                  <a:lnTo>
                    <a:pt x="38537" y="13807"/>
                  </a:lnTo>
                  <a:lnTo>
                    <a:pt x="38597" y="13867"/>
                  </a:lnTo>
                  <a:lnTo>
                    <a:pt x="39077" y="14227"/>
                  </a:lnTo>
                  <a:lnTo>
                    <a:pt x="39498" y="14467"/>
                  </a:lnTo>
                  <a:lnTo>
                    <a:pt x="39798" y="14647"/>
                  </a:lnTo>
                  <a:lnTo>
                    <a:pt x="39798" y="14707"/>
                  </a:lnTo>
                  <a:lnTo>
                    <a:pt x="40218" y="15127"/>
                  </a:lnTo>
                  <a:lnTo>
                    <a:pt x="40638" y="15487"/>
                  </a:lnTo>
                  <a:lnTo>
                    <a:pt x="40638" y="15487"/>
                  </a:lnTo>
                  <a:lnTo>
                    <a:pt x="40278" y="15067"/>
                  </a:lnTo>
                  <a:lnTo>
                    <a:pt x="39678" y="14047"/>
                  </a:lnTo>
                  <a:lnTo>
                    <a:pt x="39137" y="13086"/>
                  </a:lnTo>
                  <a:lnTo>
                    <a:pt x="39258" y="13206"/>
                  </a:lnTo>
                  <a:lnTo>
                    <a:pt x="39618" y="13387"/>
                  </a:lnTo>
                  <a:lnTo>
                    <a:pt x="39678" y="13447"/>
                  </a:lnTo>
                  <a:lnTo>
                    <a:pt x="39978" y="13807"/>
                  </a:lnTo>
                  <a:lnTo>
                    <a:pt x="40278" y="14107"/>
                  </a:lnTo>
                  <a:lnTo>
                    <a:pt x="40038" y="13627"/>
                  </a:lnTo>
                  <a:lnTo>
                    <a:pt x="40518" y="14227"/>
                  </a:lnTo>
                  <a:lnTo>
                    <a:pt x="40698" y="14467"/>
                  </a:lnTo>
                  <a:lnTo>
                    <a:pt x="40818" y="14587"/>
                  </a:lnTo>
                  <a:lnTo>
                    <a:pt x="40758" y="14467"/>
                  </a:lnTo>
                  <a:lnTo>
                    <a:pt x="40578" y="14167"/>
                  </a:lnTo>
                  <a:lnTo>
                    <a:pt x="40218" y="13267"/>
                  </a:lnTo>
                  <a:lnTo>
                    <a:pt x="40218" y="13267"/>
                  </a:lnTo>
                  <a:lnTo>
                    <a:pt x="40458" y="13387"/>
                  </a:lnTo>
                  <a:lnTo>
                    <a:pt x="40518" y="13447"/>
                  </a:lnTo>
                  <a:lnTo>
                    <a:pt x="40518" y="13507"/>
                  </a:lnTo>
                  <a:lnTo>
                    <a:pt x="40638" y="13747"/>
                  </a:lnTo>
                  <a:lnTo>
                    <a:pt x="40698" y="13867"/>
                  </a:lnTo>
                  <a:lnTo>
                    <a:pt x="40698" y="13807"/>
                  </a:lnTo>
                  <a:lnTo>
                    <a:pt x="40758" y="14227"/>
                  </a:lnTo>
                  <a:lnTo>
                    <a:pt x="40878" y="14587"/>
                  </a:lnTo>
                  <a:lnTo>
                    <a:pt x="41058" y="14947"/>
                  </a:lnTo>
                  <a:lnTo>
                    <a:pt x="41118" y="15067"/>
                  </a:lnTo>
                  <a:lnTo>
                    <a:pt x="41118" y="14887"/>
                  </a:lnTo>
                  <a:lnTo>
                    <a:pt x="40998" y="14527"/>
                  </a:lnTo>
                  <a:lnTo>
                    <a:pt x="40938" y="13987"/>
                  </a:lnTo>
                  <a:lnTo>
                    <a:pt x="40938" y="13387"/>
                  </a:lnTo>
                  <a:lnTo>
                    <a:pt x="40998" y="12786"/>
                  </a:lnTo>
                  <a:lnTo>
                    <a:pt x="41178" y="12186"/>
                  </a:lnTo>
                  <a:lnTo>
                    <a:pt x="41238" y="12006"/>
                  </a:lnTo>
                  <a:lnTo>
                    <a:pt x="41358" y="11766"/>
                  </a:lnTo>
                  <a:lnTo>
                    <a:pt x="41418" y="11526"/>
                  </a:lnTo>
                  <a:lnTo>
                    <a:pt x="41659" y="10986"/>
                  </a:lnTo>
                  <a:lnTo>
                    <a:pt x="41839" y="10986"/>
                  </a:lnTo>
                  <a:lnTo>
                    <a:pt x="41719" y="11166"/>
                  </a:lnTo>
                  <a:lnTo>
                    <a:pt x="41539" y="11526"/>
                  </a:lnTo>
                  <a:lnTo>
                    <a:pt x="41358" y="11946"/>
                  </a:lnTo>
                  <a:lnTo>
                    <a:pt x="41238" y="12486"/>
                  </a:lnTo>
                  <a:lnTo>
                    <a:pt x="41178" y="12966"/>
                  </a:lnTo>
                  <a:lnTo>
                    <a:pt x="41178" y="13387"/>
                  </a:lnTo>
                  <a:lnTo>
                    <a:pt x="41238" y="13687"/>
                  </a:lnTo>
                  <a:lnTo>
                    <a:pt x="41298" y="13387"/>
                  </a:lnTo>
                  <a:lnTo>
                    <a:pt x="41418" y="13026"/>
                  </a:lnTo>
                  <a:lnTo>
                    <a:pt x="41539" y="12546"/>
                  </a:lnTo>
                  <a:lnTo>
                    <a:pt x="41779" y="12126"/>
                  </a:lnTo>
                  <a:lnTo>
                    <a:pt x="42019" y="11766"/>
                  </a:lnTo>
                  <a:lnTo>
                    <a:pt x="42199" y="11526"/>
                  </a:lnTo>
                  <a:lnTo>
                    <a:pt x="42379" y="11346"/>
                  </a:lnTo>
                  <a:lnTo>
                    <a:pt x="42499" y="11166"/>
                  </a:lnTo>
                  <a:lnTo>
                    <a:pt x="42319" y="11526"/>
                  </a:lnTo>
                  <a:lnTo>
                    <a:pt x="42139" y="11946"/>
                  </a:lnTo>
                  <a:lnTo>
                    <a:pt x="42019" y="12426"/>
                  </a:lnTo>
                  <a:lnTo>
                    <a:pt x="41959" y="12906"/>
                  </a:lnTo>
                  <a:lnTo>
                    <a:pt x="41899" y="13267"/>
                  </a:lnTo>
                  <a:lnTo>
                    <a:pt x="41959" y="13567"/>
                  </a:lnTo>
                  <a:lnTo>
                    <a:pt x="42019" y="13327"/>
                  </a:lnTo>
                  <a:lnTo>
                    <a:pt x="42139" y="12906"/>
                  </a:lnTo>
                  <a:lnTo>
                    <a:pt x="42319" y="12546"/>
                  </a:lnTo>
                  <a:lnTo>
                    <a:pt x="42559" y="12126"/>
                  </a:lnTo>
                  <a:lnTo>
                    <a:pt x="42799" y="11826"/>
                  </a:lnTo>
                  <a:lnTo>
                    <a:pt x="43099" y="11406"/>
                  </a:lnTo>
                  <a:lnTo>
                    <a:pt x="43279" y="11226"/>
                  </a:lnTo>
                  <a:lnTo>
                    <a:pt x="43459" y="11286"/>
                  </a:lnTo>
                  <a:lnTo>
                    <a:pt x="43279" y="11586"/>
                  </a:lnTo>
                  <a:lnTo>
                    <a:pt x="43159" y="11766"/>
                  </a:lnTo>
                  <a:lnTo>
                    <a:pt x="43039" y="12186"/>
                  </a:lnTo>
                  <a:lnTo>
                    <a:pt x="42859" y="13146"/>
                  </a:lnTo>
                  <a:lnTo>
                    <a:pt x="42799" y="13627"/>
                  </a:lnTo>
                  <a:lnTo>
                    <a:pt x="42799" y="14047"/>
                  </a:lnTo>
                  <a:lnTo>
                    <a:pt x="42799" y="14347"/>
                  </a:lnTo>
                  <a:lnTo>
                    <a:pt x="42859" y="14407"/>
                  </a:lnTo>
                  <a:lnTo>
                    <a:pt x="42859" y="14347"/>
                  </a:lnTo>
                  <a:lnTo>
                    <a:pt x="42859" y="14047"/>
                  </a:lnTo>
                  <a:lnTo>
                    <a:pt x="42979" y="13627"/>
                  </a:lnTo>
                  <a:lnTo>
                    <a:pt x="43159" y="13206"/>
                  </a:lnTo>
                  <a:lnTo>
                    <a:pt x="43279" y="12906"/>
                  </a:lnTo>
                  <a:lnTo>
                    <a:pt x="43279" y="13327"/>
                  </a:lnTo>
                  <a:lnTo>
                    <a:pt x="43279" y="13807"/>
                  </a:lnTo>
                  <a:lnTo>
                    <a:pt x="43339" y="14287"/>
                  </a:lnTo>
                  <a:lnTo>
                    <a:pt x="43159" y="14287"/>
                  </a:lnTo>
                  <a:lnTo>
                    <a:pt x="43339" y="14347"/>
                  </a:lnTo>
                  <a:lnTo>
                    <a:pt x="43399" y="14827"/>
                  </a:lnTo>
                  <a:lnTo>
                    <a:pt x="43519" y="15127"/>
                  </a:lnTo>
                  <a:lnTo>
                    <a:pt x="43519" y="14827"/>
                  </a:lnTo>
                  <a:lnTo>
                    <a:pt x="43519" y="14407"/>
                  </a:lnTo>
                  <a:lnTo>
                    <a:pt x="43639" y="14407"/>
                  </a:lnTo>
                  <a:lnTo>
                    <a:pt x="43639" y="14647"/>
                  </a:lnTo>
                  <a:lnTo>
                    <a:pt x="43699" y="14947"/>
                  </a:lnTo>
                  <a:lnTo>
                    <a:pt x="43759" y="15067"/>
                  </a:lnTo>
                  <a:lnTo>
                    <a:pt x="43759" y="14947"/>
                  </a:lnTo>
                  <a:lnTo>
                    <a:pt x="43759" y="14647"/>
                  </a:lnTo>
                  <a:lnTo>
                    <a:pt x="43759" y="14467"/>
                  </a:lnTo>
                  <a:lnTo>
                    <a:pt x="43820" y="14467"/>
                  </a:lnTo>
                  <a:lnTo>
                    <a:pt x="44180" y="14527"/>
                  </a:lnTo>
                  <a:lnTo>
                    <a:pt x="44240" y="15067"/>
                  </a:lnTo>
                  <a:lnTo>
                    <a:pt x="43759" y="15187"/>
                  </a:lnTo>
                  <a:lnTo>
                    <a:pt x="43519" y="15247"/>
                  </a:lnTo>
                  <a:lnTo>
                    <a:pt x="42919" y="15367"/>
                  </a:lnTo>
                  <a:lnTo>
                    <a:pt x="42199" y="15367"/>
                  </a:lnTo>
                  <a:lnTo>
                    <a:pt x="42139" y="15307"/>
                  </a:lnTo>
                  <a:lnTo>
                    <a:pt x="42139" y="15367"/>
                  </a:lnTo>
                  <a:lnTo>
                    <a:pt x="42319" y="15427"/>
                  </a:lnTo>
                  <a:lnTo>
                    <a:pt x="42559" y="15487"/>
                  </a:lnTo>
                  <a:lnTo>
                    <a:pt x="42919" y="15487"/>
                  </a:lnTo>
                  <a:lnTo>
                    <a:pt x="42439" y="15668"/>
                  </a:lnTo>
                  <a:lnTo>
                    <a:pt x="41659" y="15908"/>
                  </a:lnTo>
                  <a:lnTo>
                    <a:pt x="40998" y="16088"/>
                  </a:lnTo>
                  <a:lnTo>
                    <a:pt x="40518" y="16088"/>
                  </a:lnTo>
                  <a:lnTo>
                    <a:pt x="40998" y="16208"/>
                  </a:lnTo>
                  <a:lnTo>
                    <a:pt x="41779" y="16208"/>
                  </a:lnTo>
                  <a:lnTo>
                    <a:pt x="41479" y="16268"/>
                  </a:lnTo>
                  <a:lnTo>
                    <a:pt x="41418" y="16268"/>
                  </a:lnTo>
                  <a:lnTo>
                    <a:pt x="41058" y="16328"/>
                  </a:lnTo>
                  <a:lnTo>
                    <a:pt x="40938" y="16328"/>
                  </a:lnTo>
                  <a:lnTo>
                    <a:pt x="40698" y="16388"/>
                  </a:lnTo>
                  <a:lnTo>
                    <a:pt x="39798" y="16448"/>
                  </a:lnTo>
                  <a:lnTo>
                    <a:pt x="40158" y="16568"/>
                  </a:lnTo>
                  <a:lnTo>
                    <a:pt x="40098" y="16628"/>
                  </a:lnTo>
                  <a:lnTo>
                    <a:pt x="40038" y="16628"/>
                  </a:lnTo>
                  <a:lnTo>
                    <a:pt x="39678" y="16688"/>
                  </a:lnTo>
                  <a:lnTo>
                    <a:pt x="39318" y="16808"/>
                  </a:lnTo>
                  <a:lnTo>
                    <a:pt x="39077" y="16928"/>
                  </a:lnTo>
                  <a:lnTo>
                    <a:pt x="38957" y="16988"/>
                  </a:lnTo>
                  <a:lnTo>
                    <a:pt x="39077" y="16988"/>
                  </a:lnTo>
                  <a:lnTo>
                    <a:pt x="39378" y="16928"/>
                  </a:lnTo>
                  <a:lnTo>
                    <a:pt x="39438" y="16928"/>
                  </a:lnTo>
                  <a:lnTo>
                    <a:pt x="39198" y="16988"/>
                  </a:lnTo>
                  <a:lnTo>
                    <a:pt x="38177" y="17048"/>
                  </a:lnTo>
                  <a:lnTo>
                    <a:pt x="37697" y="17168"/>
                  </a:lnTo>
                  <a:lnTo>
                    <a:pt x="39198" y="17408"/>
                  </a:lnTo>
                  <a:lnTo>
                    <a:pt x="38777" y="17528"/>
                  </a:lnTo>
                  <a:lnTo>
                    <a:pt x="38177" y="17708"/>
                  </a:lnTo>
                  <a:lnTo>
                    <a:pt x="37697" y="17889"/>
                  </a:lnTo>
                  <a:lnTo>
                    <a:pt x="37397" y="18069"/>
                  </a:lnTo>
                  <a:lnTo>
                    <a:pt x="37277" y="18129"/>
                  </a:lnTo>
                  <a:lnTo>
                    <a:pt x="37397" y="18129"/>
                  </a:lnTo>
                  <a:lnTo>
                    <a:pt x="37577" y="18069"/>
                  </a:lnTo>
                  <a:lnTo>
                    <a:pt x="36736" y="18549"/>
                  </a:lnTo>
                  <a:lnTo>
                    <a:pt x="36436" y="18729"/>
                  </a:lnTo>
                  <a:lnTo>
                    <a:pt x="36316" y="18789"/>
                  </a:lnTo>
                  <a:lnTo>
                    <a:pt x="36436" y="18789"/>
                  </a:lnTo>
                  <a:lnTo>
                    <a:pt x="36796" y="18669"/>
                  </a:lnTo>
                  <a:lnTo>
                    <a:pt x="37277" y="18489"/>
                  </a:lnTo>
                  <a:lnTo>
                    <a:pt x="37877" y="18369"/>
                  </a:lnTo>
                  <a:lnTo>
                    <a:pt x="38477" y="18309"/>
                  </a:lnTo>
                  <a:lnTo>
                    <a:pt x="39017" y="18249"/>
                  </a:lnTo>
                  <a:lnTo>
                    <a:pt x="38357" y="18549"/>
                  </a:lnTo>
                  <a:lnTo>
                    <a:pt x="37397" y="19029"/>
                  </a:lnTo>
                  <a:lnTo>
                    <a:pt x="36676" y="19449"/>
                  </a:lnTo>
                  <a:lnTo>
                    <a:pt x="35836" y="19929"/>
                  </a:lnTo>
                  <a:lnTo>
                    <a:pt x="35536" y="20169"/>
                  </a:lnTo>
                  <a:lnTo>
                    <a:pt x="35356" y="20290"/>
                  </a:lnTo>
                  <a:lnTo>
                    <a:pt x="35056" y="20470"/>
                  </a:lnTo>
                  <a:lnTo>
                    <a:pt x="33495" y="21550"/>
                  </a:lnTo>
                  <a:lnTo>
                    <a:pt x="32655" y="22030"/>
                  </a:lnTo>
                  <a:lnTo>
                    <a:pt x="31934" y="22330"/>
                  </a:lnTo>
                  <a:lnTo>
                    <a:pt x="31634" y="22390"/>
                  </a:lnTo>
                  <a:lnTo>
                    <a:pt x="31394" y="22450"/>
                  </a:lnTo>
                  <a:lnTo>
                    <a:pt x="31994" y="22450"/>
                  </a:lnTo>
                  <a:lnTo>
                    <a:pt x="32355" y="22390"/>
                  </a:lnTo>
                  <a:lnTo>
                    <a:pt x="32775" y="22270"/>
                  </a:lnTo>
                  <a:lnTo>
                    <a:pt x="33675" y="21910"/>
                  </a:lnTo>
                  <a:lnTo>
                    <a:pt x="34395" y="21610"/>
                  </a:lnTo>
                  <a:lnTo>
                    <a:pt x="33555" y="22210"/>
                  </a:lnTo>
                  <a:lnTo>
                    <a:pt x="32355" y="23291"/>
                  </a:lnTo>
                  <a:lnTo>
                    <a:pt x="31814" y="23711"/>
                  </a:lnTo>
                  <a:lnTo>
                    <a:pt x="32415" y="23351"/>
                  </a:lnTo>
                  <a:lnTo>
                    <a:pt x="33180" y="22943"/>
                  </a:lnTo>
                  <a:lnTo>
                    <a:pt x="32895" y="23171"/>
                  </a:lnTo>
                  <a:lnTo>
                    <a:pt x="32895" y="23171"/>
                  </a:lnTo>
                  <a:lnTo>
                    <a:pt x="33255" y="23111"/>
                  </a:lnTo>
                  <a:lnTo>
                    <a:pt x="33915" y="22871"/>
                  </a:lnTo>
                  <a:lnTo>
                    <a:pt x="33915" y="22871"/>
                  </a:lnTo>
                  <a:lnTo>
                    <a:pt x="33495" y="23111"/>
                  </a:lnTo>
                  <a:lnTo>
                    <a:pt x="33135" y="23411"/>
                  </a:lnTo>
                  <a:lnTo>
                    <a:pt x="32895" y="23591"/>
                  </a:lnTo>
                  <a:lnTo>
                    <a:pt x="32715" y="23831"/>
                  </a:lnTo>
                  <a:lnTo>
                    <a:pt x="32415" y="24191"/>
                  </a:lnTo>
                  <a:lnTo>
                    <a:pt x="32235" y="24311"/>
                  </a:lnTo>
                  <a:lnTo>
                    <a:pt x="32114" y="24371"/>
                  </a:lnTo>
                  <a:lnTo>
                    <a:pt x="32054" y="24371"/>
                  </a:lnTo>
                  <a:lnTo>
                    <a:pt x="31994" y="24431"/>
                  </a:lnTo>
                  <a:lnTo>
                    <a:pt x="32175" y="24431"/>
                  </a:lnTo>
                  <a:lnTo>
                    <a:pt x="32295" y="24371"/>
                  </a:lnTo>
                  <a:lnTo>
                    <a:pt x="32475" y="24311"/>
                  </a:lnTo>
                  <a:lnTo>
                    <a:pt x="32895" y="24011"/>
                  </a:lnTo>
                  <a:lnTo>
                    <a:pt x="33135" y="23891"/>
                  </a:lnTo>
                  <a:lnTo>
                    <a:pt x="33375" y="23771"/>
                  </a:lnTo>
                  <a:lnTo>
                    <a:pt x="33735" y="23651"/>
                  </a:lnTo>
                  <a:lnTo>
                    <a:pt x="33615" y="23711"/>
                  </a:lnTo>
                  <a:lnTo>
                    <a:pt x="33075" y="24131"/>
                  </a:lnTo>
                  <a:lnTo>
                    <a:pt x="32475" y="24611"/>
                  </a:lnTo>
                  <a:lnTo>
                    <a:pt x="31634" y="25392"/>
                  </a:lnTo>
                  <a:lnTo>
                    <a:pt x="26232" y="25392"/>
                  </a:lnTo>
                  <a:lnTo>
                    <a:pt x="25932" y="25272"/>
                  </a:lnTo>
                  <a:lnTo>
                    <a:pt x="25692" y="25212"/>
                  </a:lnTo>
                  <a:lnTo>
                    <a:pt x="25632" y="25212"/>
                  </a:lnTo>
                  <a:lnTo>
                    <a:pt x="25932" y="25092"/>
                  </a:lnTo>
                  <a:lnTo>
                    <a:pt x="26112" y="25032"/>
                  </a:lnTo>
                  <a:lnTo>
                    <a:pt x="26412" y="25032"/>
                  </a:lnTo>
                  <a:lnTo>
                    <a:pt x="26292" y="24972"/>
                  </a:lnTo>
                  <a:lnTo>
                    <a:pt x="26112" y="24912"/>
                  </a:lnTo>
                  <a:lnTo>
                    <a:pt x="25872" y="24912"/>
                  </a:lnTo>
                  <a:lnTo>
                    <a:pt x="25752" y="24851"/>
                  </a:lnTo>
                  <a:lnTo>
                    <a:pt x="26052" y="24791"/>
                  </a:lnTo>
                  <a:lnTo>
                    <a:pt x="26592" y="24731"/>
                  </a:lnTo>
                  <a:lnTo>
                    <a:pt x="26772" y="24731"/>
                  </a:lnTo>
                  <a:lnTo>
                    <a:pt x="26592" y="24671"/>
                  </a:lnTo>
                  <a:lnTo>
                    <a:pt x="26052" y="24611"/>
                  </a:lnTo>
                  <a:lnTo>
                    <a:pt x="25212" y="24611"/>
                  </a:lnTo>
                  <a:lnTo>
                    <a:pt x="25392" y="24551"/>
                  </a:lnTo>
                  <a:lnTo>
                    <a:pt x="25872" y="24251"/>
                  </a:lnTo>
                  <a:lnTo>
                    <a:pt x="25332" y="24311"/>
                  </a:lnTo>
                  <a:lnTo>
                    <a:pt x="24851" y="24431"/>
                  </a:lnTo>
                  <a:lnTo>
                    <a:pt x="24611" y="24491"/>
                  </a:lnTo>
                  <a:lnTo>
                    <a:pt x="24551" y="24491"/>
                  </a:lnTo>
                  <a:lnTo>
                    <a:pt x="24671" y="24431"/>
                  </a:lnTo>
                  <a:lnTo>
                    <a:pt x="25152" y="24191"/>
                  </a:lnTo>
                  <a:lnTo>
                    <a:pt x="25632" y="24071"/>
                  </a:lnTo>
                  <a:lnTo>
                    <a:pt x="25872" y="24011"/>
                  </a:lnTo>
                  <a:lnTo>
                    <a:pt x="25632" y="24011"/>
                  </a:lnTo>
                  <a:lnTo>
                    <a:pt x="25091" y="23951"/>
                  </a:lnTo>
                  <a:lnTo>
                    <a:pt x="24791" y="24011"/>
                  </a:lnTo>
                  <a:lnTo>
                    <a:pt x="24551" y="24071"/>
                  </a:lnTo>
                  <a:lnTo>
                    <a:pt x="24371" y="24131"/>
                  </a:lnTo>
                  <a:lnTo>
                    <a:pt x="24371" y="24071"/>
                  </a:lnTo>
                  <a:lnTo>
                    <a:pt x="24491" y="23951"/>
                  </a:lnTo>
                  <a:lnTo>
                    <a:pt x="25091" y="23591"/>
                  </a:lnTo>
                  <a:lnTo>
                    <a:pt x="24791" y="23651"/>
                  </a:lnTo>
                  <a:lnTo>
                    <a:pt x="24371" y="23771"/>
                  </a:lnTo>
                  <a:lnTo>
                    <a:pt x="24011" y="23891"/>
                  </a:lnTo>
                  <a:lnTo>
                    <a:pt x="24191" y="23711"/>
                  </a:lnTo>
                  <a:lnTo>
                    <a:pt x="24251" y="23651"/>
                  </a:lnTo>
                  <a:lnTo>
                    <a:pt x="24131" y="23651"/>
                  </a:lnTo>
                  <a:lnTo>
                    <a:pt x="23831" y="23771"/>
                  </a:lnTo>
                  <a:lnTo>
                    <a:pt x="23771" y="23771"/>
                  </a:lnTo>
                  <a:lnTo>
                    <a:pt x="23471" y="23651"/>
                  </a:lnTo>
                  <a:lnTo>
                    <a:pt x="23111" y="23591"/>
                  </a:lnTo>
                  <a:lnTo>
                    <a:pt x="23651" y="23471"/>
                  </a:lnTo>
                  <a:lnTo>
                    <a:pt x="23891" y="23471"/>
                  </a:lnTo>
                  <a:lnTo>
                    <a:pt x="23651" y="23411"/>
                  </a:lnTo>
                  <a:lnTo>
                    <a:pt x="22871" y="23411"/>
                  </a:lnTo>
                  <a:lnTo>
                    <a:pt x="22270" y="23531"/>
                  </a:lnTo>
                  <a:lnTo>
                    <a:pt x="21790" y="23651"/>
                  </a:lnTo>
                  <a:lnTo>
                    <a:pt x="21790" y="23651"/>
                  </a:lnTo>
                  <a:lnTo>
                    <a:pt x="22390" y="23351"/>
                  </a:lnTo>
                  <a:lnTo>
                    <a:pt x="23051" y="23051"/>
                  </a:lnTo>
                  <a:lnTo>
                    <a:pt x="23291" y="22991"/>
                  </a:lnTo>
                  <a:lnTo>
                    <a:pt x="23051" y="22991"/>
                  </a:lnTo>
                  <a:lnTo>
                    <a:pt x="22270" y="23111"/>
                  </a:lnTo>
                  <a:lnTo>
                    <a:pt x="21310" y="23471"/>
                  </a:lnTo>
                  <a:lnTo>
                    <a:pt x="21370" y="23411"/>
                  </a:lnTo>
                  <a:lnTo>
                    <a:pt x="21490" y="23291"/>
                  </a:lnTo>
                  <a:lnTo>
                    <a:pt x="21310" y="23351"/>
                  </a:lnTo>
                  <a:lnTo>
                    <a:pt x="20950" y="23471"/>
                  </a:lnTo>
                  <a:lnTo>
                    <a:pt x="20770" y="23531"/>
                  </a:lnTo>
                  <a:lnTo>
                    <a:pt x="20890" y="23471"/>
                  </a:lnTo>
                  <a:lnTo>
                    <a:pt x="21010" y="23411"/>
                  </a:lnTo>
                  <a:lnTo>
                    <a:pt x="21010" y="23351"/>
                  </a:lnTo>
                  <a:lnTo>
                    <a:pt x="20950" y="23411"/>
                  </a:lnTo>
                  <a:lnTo>
                    <a:pt x="20830" y="23411"/>
                  </a:lnTo>
                  <a:lnTo>
                    <a:pt x="20469" y="23591"/>
                  </a:lnTo>
                  <a:lnTo>
                    <a:pt x="20289" y="23651"/>
                  </a:lnTo>
                  <a:lnTo>
                    <a:pt x="20289" y="23651"/>
                  </a:lnTo>
                  <a:lnTo>
                    <a:pt x="20349" y="23591"/>
                  </a:lnTo>
                  <a:lnTo>
                    <a:pt x="19929" y="23831"/>
                  </a:lnTo>
                  <a:lnTo>
                    <a:pt x="19509" y="23951"/>
                  </a:lnTo>
                  <a:lnTo>
                    <a:pt x="19569" y="23891"/>
                  </a:lnTo>
                  <a:lnTo>
                    <a:pt x="19629" y="23771"/>
                  </a:lnTo>
                  <a:lnTo>
                    <a:pt x="19509" y="23831"/>
                  </a:lnTo>
                  <a:lnTo>
                    <a:pt x="19209" y="24071"/>
                  </a:lnTo>
                  <a:lnTo>
                    <a:pt x="19149" y="24131"/>
                  </a:lnTo>
                  <a:lnTo>
                    <a:pt x="19329" y="23831"/>
                  </a:lnTo>
                  <a:lnTo>
                    <a:pt x="19029" y="24071"/>
                  </a:lnTo>
                  <a:lnTo>
                    <a:pt x="18789" y="24131"/>
                  </a:lnTo>
                  <a:lnTo>
                    <a:pt x="18489" y="24311"/>
                  </a:lnTo>
                  <a:lnTo>
                    <a:pt x="18189" y="24551"/>
                  </a:lnTo>
                  <a:lnTo>
                    <a:pt x="18309" y="24371"/>
                  </a:lnTo>
                  <a:lnTo>
                    <a:pt x="18309" y="24371"/>
                  </a:lnTo>
                  <a:lnTo>
                    <a:pt x="18128" y="24491"/>
                  </a:lnTo>
                  <a:lnTo>
                    <a:pt x="17648" y="24851"/>
                  </a:lnTo>
                  <a:lnTo>
                    <a:pt x="17168" y="25272"/>
                  </a:lnTo>
                  <a:lnTo>
                    <a:pt x="17168" y="25332"/>
                  </a:lnTo>
                  <a:lnTo>
                    <a:pt x="17108" y="25392"/>
                  </a:lnTo>
                  <a:lnTo>
                    <a:pt x="16988" y="25392"/>
                  </a:lnTo>
                  <a:lnTo>
                    <a:pt x="17348" y="24972"/>
                  </a:lnTo>
                  <a:lnTo>
                    <a:pt x="17588" y="24611"/>
                  </a:lnTo>
                  <a:lnTo>
                    <a:pt x="17228" y="24851"/>
                  </a:lnTo>
                  <a:lnTo>
                    <a:pt x="16808" y="25272"/>
                  </a:lnTo>
                  <a:lnTo>
                    <a:pt x="16748" y="25392"/>
                  </a:lnTo>
                  <a:lnTo>
                    <a:pt x="15127" y="25392"/>
                  </a:lnTo>
                  <a:lnTo>
                    <a:pt x="14887" y="25032"/>
                  </a:lnTo>
                  <a:lnTo>
                    <a:pt x="14707" y="24851"/>
                  </a:lnTo>
                  <a:lnTo>
                    <a:pt x="14647" y="24851"/>
                  </a:lnTo>
                  <a:lnTo>
                    <a:pt x="14707" y="24912"/>
                  </a:lnTo>
                  <a:lnTo>
                    <a:pt x="14827" y="25032"/>
                  </a:lnTo>
                  <a:lnTo>
                    <a:pt x="15007" y="25392"/>
                  </a:lnTo>
                  <a:lnTo>
                    <a:pt x="14767" y="25392"/>
                  </a:lnTo>
                  <a:lnTo>
                    <a:pt x="14587" y="25092"/>
                  </a:lnTo>
                  <a:lnTo>
                    <a:pt x="14527" y="24972"/>
                  </a:lnTo>
                  <a:lnTo>
                    <a:pt x="14347" y="24491"/>
                  </a:lnTo>
                  <a:lnTo>
                    <a:pt x="14227" y="24311"/>
                  </a:lnTo>
                  <a:lnTo>
                    <a:pt x="14347" y="24731"/>
                  </a:lnTo>
                  <a:lnTo>
                    <a:pt x="14287" y="24671"/>
                  </a:lnTo>
                  <a:lnTo>
                    <a:pt x="14047" y="24191"/>
                  </a:lnTo>
                  <a:lnTo>
                    <a:pt x="13927" y="24011"/>
                  </a:lnTo>
                  <a:lnTo>
                    <a:pt x="13987" y="24191"/>
                  </a:lnTo>
                  <a:lnTo>
                    <a:pt x="14167" y="24731"/>
                  </a:lnTo>
                  <a:lnTo>
                    <a:pt x="14227" y="24972"/>
                  </a:lnTo>
                  <a:lnTo>
                    <a:pt x="14167" y="24791"/>
                  </a:lnTo>
                  <a:lnTo>
                    <a:pt x="13807" y="24131"/>
                  </a:lnTo>
                  <a:lnTo>
                    <a:pt x="13567" y="23771"/>
                  </a:lnTo>
                  <a:lnTo>
                    <a:pt x="13386" y="23531"/>
                  </a:lnTo>
                  <a:lnTo>
                    <a:pt x="13206" y="23411"/>
                  </a:lnTo>
                  <a:lnTo>
                    <a:pt x="13326" y="23591"/>
                  </a:lnTo>
                  <a:lnTo>
                    <a:pt x="13507" y="23831"/>
                  </a:lnTo>
                  <a:lnTo>
                    <a:pt x="13687" y="24191"/>
                  </a:lnTo>
                  <a:lnTo>
                    <a:pt x="13747" y="24431"/>
                  </a:lnTo>
                  <a:lnTo>
                    <a:pt x="13567" y="24071"/>
                  </a:lnTo>
                  <a:lnTo>
                    <a:pt x="13326" y="23831"/>
                  </a:lnTo>
                  <a:lnTo>
                    <a:pt x="13146" y="23591"/>
                  </a:lnTo>
                  <a:lnTo>
                    <a:pt x="13086" y="23591"/>
                  </a:lnTo>
                  <a:lnTo>
                    <a:pt x="13086" y="23471"/>
                  </a:lnTo>
                  <a:lnTo>
                    <a:pt x="12966" y="23411"/>
                  </a:lnTo>
                  <a:lnTo>
                    <a:pt x="12966" y="23411"/>
                  </a:lnTo>
                  <a:lnTo>
                    <a:pt x="13026" y="23471"/>
                  </a:lnTo>
                  <a:lnTo>
                    <a:pt x="12966" y="23471"/>
                  </a:lnTo>
                  <a:lnTo>
                    <a:pt x="13026" y="23531"/>
                  </a:lnTo>
                  <a:lnTo>
                    <a:pt x="13086" y="23831"/>
                  </a:lnTo>
                  <a:lnTo>
                    <a:pt x="12906" y="23531"/>
                  </a:lnTo>
                  <a:lnTo>
                    <a:pt x="12846" y="23531"/>
                  </a:lnTo>
                  <a:lnTo>
                    <a:pt x="12846" y="23471"/>
                  </a:lnTo>
                  <a:lnTo>
                    <a:pt x="12666" y="23171"/>
                  </a:lnTo>
                  <a:lnTo>
                    <a:pt x="12486" y="22871"/>
                  </a:lnTo>
                  <a:lnTo>
                    <a:pt x="12186" y="22631"/>
                  </a:lnTo>
                  <a:lnTo>
                    <a:pt x="11946" y="22450"/>
                  </a:lnTo>
                  <a:lnTo>
                    <a:pt x="12126" y="22691"/>
                  </a:lnTo>
                  <a:lnTo>
                    <a:pt x="12366" y="22931"/>
                  </a:lnTo>
                  <a:lnTo>
                    <a:pt x="12486" y="23231"/>
                  </a:lnTo>
                  <a:lnTo>
                    <a:pt x="12606" y="23531"/>
                  </a:lnTo>
                  <a:lnTo>
                    <a:pt x="12666" y="23771"/>
                  </a:lnTo>
                  <a:lnTo>
                    <a:pt x="12606" y="23711"/>
                  </a:lnTo>
                  <a:lnTo>
                    <a:pt x="12426" y="23531"/>
                  </a:lnTo>
                  <a:lnTo>
                    <a:pt x="12306" y="23231"/>
                  </a:lnTo>
                  <a:lnTo>
                    <a:pt x="11946" y="22691"/>
                  </a:lnTo>
                  <a:lnTo>
                    <a:pt x="11586" y="22330"/>
                  </a:lnTo>
                  <a:lnTo>
                    <a:pt x="11406" y="22150"/>
                  </a:lnTo>
                  <a:lnTo>
                    <a:pt x="11406" y="22150"/>
                  </a:lnTo>
                  <a:lnTo>
                    <a:pt x="11526" y="22330"/>
                  </a:lnTo>
                  <a:lnTo>
                    <a:pt x="11826" y="22811"/>
                  </a:lnTo>
                  <a:lnTo>
                    <a:pt x="12006" y="23171"/>
                  </a:lnTo>
                  <a:lnTo>
                    <a:pt x="11946" y="23111"/>
                  </a:lnTo>
                  <a:lnTo>
                    <a:pt x="11886" y="22991"/>
                  </a:lnTo>
                  <a:lnTo>
                    <a:pt x="11706" y="22691"/>
                  </a:lnTo>
                  <a:lnTo>
                    <a:pt x="11286" y="22210"/>
                  </a:lnTo>
                  <a:lnTo>
                    <a:pt x="10805" y="21910"/>
                  </a:lnTo>
                  <a:lnTo>
                    <a:pt x="10685" y="21790"/>
                  </a:lnTo>
                  <a:lnTo>
                    <a:pt x="10625" y="21790"/>
                  </a:lnTo>
                  <a:lnTo>
                    <a:pt x="10385" y="21610"/>
                  </a:lnTo>
                  <a:lnTo>
                    <a:pt x="10265" y="21550"/>
                  </a:lnTo>
                  <a:lnTo>
                    <a:pt x="10385" y="21670"/>
                  </a:lnTo>
                  <a:lnTo>
                    <a:pt x="10745" y="22090"/>
                  </a:lnTo>
                  <a:lnTo>
                    <a:pt x="10985" y="22450"/>
                  </a:lnTo>
                  <a:lnTo>
                    <a:pt x="11166" y="22751"/>
                  </a:lnTo>
                  <a:lnTo>
                    <a:pt x="11105" y="22751"/>
                  </a:lnTo>
                  <a:lnTo>
                    <a:pt x="11105" y="22691"/>
                  </a:lnTo>
                  <a:lnTo>
                    <a:pt x="10685" y="22390"/>
                  </a:lnTo>
                  <a:lnTo>
                    <a:pt x="10505" y="22270"/>
                  </a:lnTo>
                  <a:lnTo>
                    <a:pt x="10265" y="22030"/>
                  </a:lnTo>
                  <a:lnTo>
                    <a:pt x="9905" y="21790"/>
                  </a:lnTo>
                  <a:lnTo>
                    <a:pt x="9425" y="21550"/>
                  </a:lnTo>
                  <a:lnTo>
                    <a:pt x="9245" y="21430"/>
                  </a:lnTo>
                  <a:lnTo>
                    <a:pt x="9005" y="21310"/>
                  </a:lnTo>
                  <a:lnTo>
                    <a:pt x="8464" y="21010"/>
                  </a:lnTo>
                  <a:lnTo>
                    <a:pt x="8284" y="20890"/>
                  </a:lnTo>
                  <a:lnTo>
                    <a:pt x="8164" y="20890"/>
                  </a:lnTo>
                  <a:lnTo>
                    <a:pt x="8284" y="20950"/>
                  </a:lnTo>
                  <a:lnTo>
                    <a:pt x="8404" y="21010"/>
                  </a:lnTo>
                  <a:lnTo>
                    <a:pt x="8945" y="21430"/>
                  </a:lnTo>
                  <a:lnTo>
                    <a:pt x="9245" y="21730"/>
                  </a:lnTo>
                  <a:lnTo>
                    <a:pt x="8945" y="21490"/>
                  </a:lnTo>
                  <a:lnTo>
                    <a:pt x="8584" y="21310"/>
                  </a:lnTo>
                  <a:lnTo>
                    <a:pt x="8044" y="21070"/>
                  </a:lnTo>
                  <a:lnTo>
                    <a:pt x="7864" y="21070"/>
                  </a:lnTo>
                  <a:lnTo>
                    <a:pt x="8044" y="21130"/>
                  </a:lnTo>
                  <a:lnTo>
                    <a:pt x="8464" y="21370"/>
                  </a:lnTo>
                  <a:lnTo>
                    <a:pt x="8284" y="21310"/>
                  </a:lnTo>
                  <a:lnTo>
                    <a:pt x="8104" y="21250"/>
                  </a:lnTo>
                  <a:lnTo>
                    <a:pt x="7924" y="21190"/>
                  </a:lnTo>
                  <a:lnTo>
                    <a:pt x="7624" y="20950"/>
                  </a:lnTo>
                  <a:lnTo>
                    <a:pt x="7024" y="20590"/>
                  </a:lnTo>
                  <a:lnTo>
                    <a:pt x="6484" y="20350"/>
                  </a:lnTo>
                  <a:lnTo>
                    <a:pt x="6363" y="20350"/>
                  </a:lnTo>
                  <a:lnTo>
                    <a:pt x="6303" y="20290"/>
                  </a:lnTo>
                  <a:lnTo>
                    <a:pt x="6183" y="20230"/>
                  </a:lnTo>
                  <a:lnTo>
                    <a:pt x="6003" y="20230"/>
                  </a:lnTo>
                  <a:lnTo>
                    <a:pt x="6183" y="20290"/>
                  </a:lnTo>
                  <a:lnTo>
                    <a:pt x="6303" y="20350"/>
                  </a:lnTo>
                  <a:lnTo>
                    <a:pt x="6604" y="20590"/>
                  </a:lnTo>
                  <a:lnTo>
                    <a:pt x="7024" y="21010"/>
                  </a:lnTo>
                  <a:lnTo>
                    <a:pt x="7024" y="21010"/>
                  </a:lnTo>
                  <a:lnTo>
                    <a:pt x="6784" y="20830"/>
                  </a:lnTo>
                  <a:lnTo>
                    <a:pt x="6303" y="20650"/>
                  </a:lnTo>
                  <a:lnTo>
                    <a:pt x="6183" y="20590"/>
                  </a:lnTo>
                  <a:lnTo>
                    <a:pt x="5763" y="20530"/>
                  </a:lnTo>
                  <a:lnTo>
                    <a:pt x="5343" y="20290"/>
                  </a:lnTo>
                  <a:lnTo>
                    <a:pt x="5343" y="20290"/>
                  </a:lnTo>
                  <a:lnTo>
                    <a:pt x="5823" y="20710"/>
                  </a:lnTo>
                  <a:lnTo>
                    <a:pt x="6063" y="20890"/>
                  </a:lnTo>
                  <a:lnTo>
                    <a:pt x="6423" y="21190"/>
                  </a:lnTo>
                  <a:lnTo>
                    <a:pt x="6484" y="21250"/>
                  </a:lnTo>
                  <a:lnTo>
                    <a:pt x="6183" y="21190"/>
                  </a:lnTo>
                  <a:lnTo>
                    <a:pt x="6063" y="20950"/>
                  </a:lnTo>
                  <a:lnTo>
                    <a:pt x="5943" y="20890"/>
                  </a:lnTo>
                  <a:lnTo>
                    <a:pt x="5763" y="20710"/>
                  </a:lnTo>
                  <a:lnTo>
                    <a:pt x="5463" y="20470"/>
                  </a:lnTo>
                  <a:lnTo>
                    <a:pt x="5103" y="20290"/>
                  </a:lnTo>
                  <a:lnTo>
                    <a:pt x="4983" y="20230"/>
                  </a:lnTo>
                  <a:lnTo>
                    <a:pt x="4923" y="20230"/>
                  </a:lnTo>
                  <a:lnTo>
                    <a:pt x="4983" y="20290"/>
                  </a:lnTo>
                  <a:lnTo>
                    <a:pt x="5103" y="20350"/>
                  </a:lnTo>
                  <a:lnTo>
                    <a:pt x="5343" y="20590"/>
                  </a:lnTo>
                  <a:lnTo>
                    <a:pt x="5463" y="20710"/>
                  </a:lnTo>
                  <a:lnTo>
                    <a:pt x="5103" y="20530"/>
                  </a:lnTo>
                  <a:lnTo>
                    <a:pt x="4683" y="20350"/>
                  </a:lnTo>
                  <a:lnTo>
                    <a:pt x="4142" y="20169"/>
                  </a:lnTo>
                  <a:lnTo>
                    <a:pt x="3902" y="20169"/>
                  </a:lnTo>
                  <a:lnTo>
                    <a:pt x="4082" y="20230"/>
                  </a:lnTo>
                  <a:lnTo>
                    <a:pt x="4623" y="20470"/>
                  </a:lnTo>
                  <a:lnTo>
                    <a:pt x="5163" y="20770"/>
                  </a:lnTo>
                  <a:lnTo>
                    <a:pt x="5403" y="21010"/>
                  </a:lnTo>
                  <a:lnTo>
                    <a:pt x="5523" y="21070"/>
                  </a:lnTo>
                  <a:lnTo>
                    <a:pt x="4983" y="21010"/>
                  </a:lnTo>
                  <a:lnTo>
                    <a:pt x="4863" y="20830"/>
                  </a:lnTo>
                  <a:lnTo>
                    <a:pt x="4623" y="20650"/>
                  </a:lnTo>
                  <a:lnTo>
                    <a:pt x="4323" y="20530"/>
                  </a:lnTo>
                  <a:lnTo>
                    <a:pt x="3782" y="20350"/>
                  </a:lnTo>
                  <a:lnTo>
                    <a:pt x="3242" y="20230"/>
                  </a:lnTo>
                  <a:lnTo>
                    <a:pt x="3182" y="20230"/>
                  </a:lnTo>
                  <a:lnTo>
                    <a:pt x="3242" y="20290"/>
                  </a:lnTo>
                  <a:lnTo>
                    <a:pt x="3782" y="20470"/>
                  </a:lnTo>
                  <a:lnTo>
                    <a:pt x="4263" y="20710"/>
                  </a:lnTo>
                  <a:lnTo>
                    <a:pt x="4383" y="20830"/>
                  </a:lnTo>
                  <a:lnTo>
                    <a:pt x="4383" y="20830"/>
                  </a:lnTo>
                  <a:lnTo>
                    <a:pt x="4142" y="20770"/>
                  </a:lnTo>
                  <a:lnTo>
                    <a:pt x="3842" y="20650"/>
                  </a:lnTo>
                  <a:lnTo>
                    <a:pt x="3122" y="20590"/>
                  </a:lnTo>
                  <a:lnTo>
                    <a:pt x="2822" y="20590"/>
                  </a:lnTo>
                  <a:lnTo>
                    <a:pt x="2162" y="20530"/>
                  </a:lnTo>
                  <a:lnTo>
                    <a:pt x="1982" y="20590"/>
                  </a:lnTo>
                  <a:lnTo>
                    <a:pt x="2162" y="20590"/>
                  </a:lnTo>
                  <a:lnTo>
                    <a:pt x="2762" y="20710"/>
                  </a:lnTo>
                  <a:lnTo>
                    <a:pt x="2942" y="20770"/>
                  </a:lnTo>
                  <a:lnTo>
                    <a:pt x="3062" y="20770"/>
                  </a:lnTo>
                  <a:lnTo>
                    <a:pt x="3302" y="20830"/>
                  </a:lnTo>
                  <a:lnTo>
                    <a:pt x="3122" y="20890"/>
                  </a:lnTo>
                  <a:lnTo>
                    <a:pt x="2942" y="20890"/>
                  </a:lnTo>
                  <a:lnTo>
                    <a:pt x="2702" y="20950"/>
                  </a:lnTo>
                  <a:lnTo>
                    <a:pt x="2462" y="21010"/>
                  </a:lnTo>
                  <a:lnTo>
                    <a:pt x="2642" y="21010"/>
                  </a:lnTo>
                  <a:lnTo>
                    <a:pt x="2162" y="21190"/>
                  </a:lnTo>
                  <a:lnTo>
                    <a:pt x="1862" y="21310"/>
                  </a:lnTo>
                  <a:lnTo>
                    <a:pt x="1681" y="21490"/>
                  </a:lnTo>
                  <a:lnTo>
                    <a:pt x="1681" y="21490"/>
                  </a:lnTo>
                  <a:lnTo>
                    <a:pt x="1922" y="21370"/>
                  </a:lnTo>
                  <a:lnTo>
                    <a:pt x="2222" y="21310"/>
                  </a:lnTo>
                  <a:lnTo>
                    <a:pt x="2822" y="21190"/>
                  </a:lnTo>
                  <a:lnTo>
                    <a:pt x="2882" y="21190"/>
                  </a:lnTo>
                  <a:lnTo>
                    <a:pt x="3182" y="21130"/>
                  </a:lnTo>
                  <a:lnTo>
                    <a:pt x="3662" y="21070"/>
                  </a:lnTo>
                  <a:lnTo>
                    <a:pt x="3902" y="21070"/>
                  </a:lnTo>
                  <a:lnTo>
                    <a:pt x="3782" y="21130"/>
                  </a:lnTo>
                  <a:lnTo>
                    <a:pt x="3182" y="21430"/>
                  </a:lnTo>
                  <a:lnTo>
                    <a:pt x="2702" y="21730"/>
                  </a:lnTo>
                  <a:lnTo>
                    <a:pt x="2642" y="21790"/>
                  </a:lnTo>
                  <a:lnTo>
                    <a:pt x="2402" y="21970"/>
                  </a:lnTo>
                  <a:lnTo>
                    <a:pt x="2402" y="21970"/>
                  </a:lnTo>
                  <a:lnTo>
                    <a:pt x="2642" y="21850"/>
                  </a:lnTo>
                  <a:lnTo>
                    <a:pt x="2702" y="21790"/>
                  </a:lnTo>
                  <a:lnTo>
                    <a:pt x="3242" y="21550"/>
                  </a:lnTo>
                  <a:lnTo>
                    <a:pt x="3842" y="21370"/>
                  </a:lnTo>
                  <a:lnTo>
                    <a:pt x="4263" y="21310"/>
                  </a:lnTo>
                  <a:lnTo>
                    <a:pt x="4743" y="21250"/>
                  </a:lnTo>
                  <a:lnTo>
                    <a:pt x="4863" y="21250"/>
                  </a:lnTo>
                  <a:lnTo>
                    <a:pt x="4623" y="21310"/>
                  </a:lnTo>
                  <a:lnTo>
                    <a:pt x="4383" y="21370"/>
                  </a:lnTo>
                  <a:lnTo>
                    <a:pt x="4022" y="21490"/>
                  </a:lnTo>
                  <a:lnTo>
                    <a:pt x="3542" y="21790"/>
                  </a:lnTo>
                  <a:lnTo>
                    <a:pt x="3062" y="22150"/>
                  </a:lnTo>
                  <a:lnTo>
                    <a:pt x="2942" y="22270"/>
                  </a:lnTo>
                  <a:lnTo>
                    <a:pt x="2942" y="22330"/>
                  </a:lnTo>
                  <a:lnTo>
                    <a:pt x="3002" y="22330"/>
                  </a:lnTo>
                  <a:lnTo>
                    <a:pt x="3122" y="22210"/>
                  </a:lnTo>
                  <a:lnTo>
                    <a:pt x="3602" y="21910"/>
                  </a:lnTo>
                  <a:lnTo>
                    <a:pt x="4142" y="21730"/>
                  </a:lnTo>
                  <a:lnTo>
                    <a:pt x="4443" y="21610"/>
                  </a:lnTo>
                  <a:lnTo>
                    <a:pt x="4863" y="21430"/>
                  </a:lnTo>
                  <a:lnTo>
                    <a:pt x="5103" y="21310"/>
                  </a:lnTo>
                  <a:lnTo>
                    <a:pt x="5343" y="21370"/>
                  </a:lnTo>
                  <a:lnTo>
                    <a:pt x="5043" y="21490"/>
                  </a:lnTo>
                  <a:lnTo>
                    <a:pt x="4683" y="21610"/>
                  </a:lnTo>
                  <a:lnTo>
                    <a:pt x="4203" y="21910"/>
                  </a:lnTo>
                  <a:lnTo>
                    <a:pt x="4022" y="22030"/>
                  </a:lnTo>
                  <a:lnTo>
                    <a:pt x="4203" y="21970"/>
                  </a:lnTo>
                  <a:lnTo>
                    <a:pt x="4743" y="21730"/>
                  </a:lnTo>
                  <a:lnTo>
                    <a:pt x="5343" y="21610"/>
                  </a:lnTo>
                  <a:lnTo>
                    <a:pt x="5703" y="21550"/>
                  </a:lnTo>
                  <a:lnTo>
                    <a:pt x="6003" y="21550"/>
                  </a:lnTo>
                  <a:lnTo>
                    <a:pt x="6484" y="21670"/>
                  </a:lnTo>
                  <a:lnTo>
                    <a:pt x="5763" y="21790"/>
                  </a:lnTo>
                  <a:lnTo>
                    <a:pt x="5583" y="21790"/>
                  </a:lnTo>
                  <a:lnTo>
                    <a:pt x="5283" y="21850"/>
                  </a:lnTo>
                  <a:lnTo>
                    <a:pt x="4983" y="21970"/>
                  </a:lnTo>
                  <a:lnTo>
                    <a:pt x="4863" y="22090"/>
                  </a:lnTo>
                  <a:lnTo>
                    <a:pt x="4803" y="22150"/>
                  </a:lnTo>
                  <a:lnTo>
                    <a:pt x="4863" y="22150"/>
                  </a:lnTo>
                  <a:lnTo>
                    <a:pt x="5043" y="22030"/>
                  </a:lnTo>
                  <a:lnTo>
                    <a:pt x="5283" y="21970"/>
                  </a:lnTo>
                  <a:lnTo>
                    <a:pt x="5583" y="21910"/>
                  </a:lnTo>
                  <a:lnTo>
                    <a:pt x="5703" y="21910"/>
                  </a:lnTo>
                  <a:lnTo>
                    <a:pt x="6604" y="21970"/>
                  </a:lnTo>
                  <a:lnTo>
                    <a:pt x="6844" y="21970"/>
                  </a:lnTo>
                  <a:lnTo>
                    <a:pt x="6484" y="22030"/>
                  </a:lnTo>
                  <a:lnTo>
                    <a:pt x="6003" y="22150"/>
                  </a:lnTo>
                  <a:lnTo>
                    <a:pt x="5523" y="22390"/>
                  </a:lnTo>
                  <a:lnTo>
                    <a:pt x="5343" y="22510"/>
                  </a:lnTo>
                  <a:lnTo>
                    <a:pt x="5403" y="22510"/>
                  </a:lnTo>
                  <a:lnTo>
                    <a:pt x="5523" y="22450"/>
                  </a:lnTo>
                  <a:lnTo>
                    <a:pt x="6063" y="22270"/>
                  </a:lnTo>
                  <a:lnTo>
                    <a:pt x="6484" y="22210"/>
                  </a:lnTo>
                  <a:lnTo>
                    <a:pt x="6844" y="22210"/>
                  </a:lnTo>
                  <a:lnTo>
                    <a:pt x="6784" y="22270"/>
                  </a:lnTo>
                  <a:lnTo>
                    <a:pt x="6724" y="22270"/>
                  </a:lnTo>
                  <a:lnTo>
                    <a:pt x="6243" y="22390"/>
                  </a:lnTo>
                  <a:lnTo>
                    <a:pt x="6063" y="22450"/>
                  </a:lnTo>
                  <a:lnTo>
                    <a:pt x="7324" y="22450"/>
                  </a:lnTo>
                  <a:lnTo>
                    <a:pt x="7684" y="22510"/>
                  </a:lnTo>
                  <a:lnTo>
                    <a:pt x="6784" y="22510"/>
                  </a:lnTo>
                  <a:lnTo>
                    <a:pt x="7144" y="22571"/>
                  </a:lnTo>
                  <a:lnTo>
                    <a:pt x="7804" y="22691"/>
                  </a:lnTo>
                  <a:lnTo>
                    <a:pt x="7444" y="22751"/>
                  </a:lnTo>
                  <a:lnTo>
                    <a:pt x="6784" y="22871"/>
                  </a:lnTo>
                  <a:lnTo>
                    <a:pt x="6544" y="22991"/>
                  </a:lnTo>
                  <a:lnTo>
                    <a:pt x="6784" y="22931"/>
                  </a:lnTo>
                  <a:lnTo>
                    <a:pt x="7444" y="22871"/>
                  </a:lnTo>
                  <a:lnTo>
                    <a:pt x="8164" y="22871"/>
                  </a:lnTo>
                  <a:lnTo>
                    <a:pt x="8584" y="22931"/>
                  </a:lnTo>
                  <a:lnTo>
                    <a:pt x="8224" y="22931"/>
                  </a:lnTo>
                  <a:lnTo>
                    <a:pt x="7924" y="22991"/>
                  </a:lnTo>
                  <a:lnTo>
                    <a:pt x="7624" y="23051"/>
                  </a:lnTo>
                  <a:lnTo>
                    <a:pt x="7564" y="23111"/>
                  </a:lnTo>
                  <a:lnTo>
                    <a:pt x="7504" y="23111"/>
                  </a:lnTo>
                  <a:lnTo>
                    <a:pt x="7204" y="23171"/>
                  </a:lnTo>
                  <a:lnTo>
                    <a:pt x="6964" y="23291"/>
                  </a:lnTo>
                  <a:lnTo>
                    <a:pt x="6784" y="23411"/>
                  </a:lnTo>
                  <a:lnTo>
                    <a:pt x="6964" y="23351"/>
                  </a:lnTo>
                  <a:lnTo>
                    <a:pt x="7264" y="23291"/>
                  </a:lnTo>
                  <a:lnTo>
                    <a:pt x="7564" y="23231"/>
                  </a:lnTo>
                  <a:lnTo>
                    <a:pt x="7744" y="23231"/>
                  </a:lnTo>
                  <a:lnTo>
                    <a:pt x="7624" y="23291"/>
                  </a:lnTo>
                  <a:lnTo>
                    <a:pt x="7384" y="23351"/>
                  </a:lnTo>
                  <a:lnTo>
                    <a:pt x="7324" y="23411"/>
                  </a:lnTo>
                  <a:lnTo>
                    <a:pt x="7444" y="23411"/>
                  </a:lnTo>
                  <a:lnTo>
                    <a:pt x="7684" y="23291"/>
                  </a:lnTo>
                  <a:lnTo>
                    <a:pt x="7924" y="23291"/>
                  </a:lnTo>
                  <a:lnTo>
                    <a:pt x="8224" y="23231"/>
                  </a:lnTo>
                  <a:lnTo>
                    <a:pt x="8524" y="23291"/>
                  </a:lnTo>
                  <a:lnTo>
                    <a:pt x="8764" y="23291"/>
                  </a:lnTo>
                  <a:lnTo>
                    <a:pt x="8945" y="23351"/>
                  </a:lnTo>
                  <a:lnTo>
                    <a:pt x="8584" y="23411"/>
                  </a:lnTo>
                  <a:lnTo>
                    <a:pt x="8464" y="23471"/>
                  </a:lnTo>
                  <a:lnTo>
                    <a:pt x="8104" y="23531"/>
                  </a:lnTo>
                  <a:lnTo>
                    <a:pt x="7744" y="23591"/>
                  </a:lnTo>
                  <a:lnTo>
                    <a:pt x="7024" y="23891"/>
                  </a:lnTo>
                  <a:lnTo>
                    <a:pt x="6844" y="24011"/>
                  </a:lnTo>
                  <a:lnTo>
                    <a:pt x="6844" y="24011"/>
                  </a:lnTo>
                  <a:lnTo>
                    <a:pt x="7084" y="23951"/>
                  </a:lnTo>
                  <a:lnTo>
                    <a:pt x="7744" y="23771"/>
                  </a:lnTo>
                  <a:lnTo>
                    <a:pt x="7804" y="23771"/>
                  </a:lnTo>
                  <a:lnTo>
                    <a:pt x="8524" y="23711"/>
                  </a:lnTo>
                  <a:lnTo>
                    <a:pt x="8945" y="23711"/>
                  </a:lnTo>
                  <a:lnTo>
                    <a:pt x="8704" y="23771"/>
                  </a:lnTo>
                  <a:lnTo>
                    <a:pt x="8224" y="23891"/>
                  </a:lnTo>
                  <a:lnTo>
                    <a:pt x="7804" y="24071"/>
                  </a:lnTo>
                  <a:lnTo>
                    <a:pt x="7444" y="24191"/>
                  </a:lnTo>
                  <a:lnTo>
                    <a:pt x="7204" y="24311"/>
                  </a:lnTo>
                  <a:lnTo>
                    <a:pt x="7204" y="24311"/>
                  </a:lnTo>
                  <a:lnTo>
                    <a:pt x="7504" y="24251"/>
                  </a:lnTo>
                  <a:lnTo>
                    <a:pt x="7864" y="24131"/>
                  </a:lnTo>
                  <a:lnTo>
                    <a:pt x="8284" y="24011"/>
                  </a:lnTo>
                  <a:lnTo>
                    <a:pt x="8704" y="24011"/>
                  </a:lnTo>
                  <a:lnTo>
                    <a:pt x="9125" y="23951"/>
                  </a:lnTo>
                  <a:lnTo>
                    <a:pt x="9485" y="24011"/>
                  </a:lnTo>
                  <a:lnTo>
                    <a:pt x="9665" y="24011"/>
                  </a:lnTo>
                  <a:lnTo>
                    <a:pt x="10445" y="24071"/>
                  </a:lnTo>
                  <a:lnTo>
                    <a:pt x="10625" y="24071"/>
                  </a:lnTo>
                  <a:lnTo>
                    <a:pt x="10805" y="24191"/>
                  </a:lnTo>
                  <a:lnTo>
                    <a:pt x="10265" y="24131"/>
                  </a:lnTo>
                  <a:lnTo>
                    <a:pt x="8945" y="24131"/>
                  </a:lnTo>
                  <a:lnTo>
                    <a:pt x="8584" y="24191"/>
                  </a:lnTo>
                  <a:lnTo>
                    <a:pt x="8344" y="24371"/>
                  </a:lnTo>
                  <a:lnTo>
                    <a:pt x="8344" y="24371"/>
                  </a:lnTo>
                  <a:lnTo>
                    <a:pt x="8584" y="24251"/>
                  </a:lnTo>
                  <a:lnTo>
                    <a:pt x="9365" y="24251"/>
                  </a:lnTo>
                  <a:lnTo>
                    <a:pt x="10265" y="24371"/>
                  </a:lnTo>
                  <a:lnTo>
                    <a:pt x="10745" y="24491"/>
                  </a:lnTo>
                  <a:lnTo>
                    <a:pt x="9905" y="24431"/>
                  </a:lnTo>
                  <a:lnTo>
                    <a:pt x="9185" y="24491"/>
                  </a:lnTo>
                  <a:lnTo>
                    <a:pt x="8825" y="24551"/>
                  </a:lnTo>
                  <a:lnTo>
                    <a:pt x="9185" y="24551"/>
                  </a:lnTo>
                  <a:lnTo>
                    <a:pt x="9905" y="24611"/>
                  </a:lnTo>
                  <a:lnTo>
                    <a:pt x="10685" y="24671"/>
                  </a:lnTo>
                  <a:lnTo>
                    <a:pt x="11166" y="24791"/>
                  </a:lnTo>
                  <a:lnTo>
                    <a:pt x="11766" y="24851"/>
                  </a:lnTo>
                  <a:lnTo>
                    <a:pt x="11826" y="24912"/>
                  </a:lnTo>
                  <a:lnTo>
                    <a:pt x="11826" y="24912"/>
                  </a:lnTo>
                  <a:lnTo>
                    <a:pt x="11406" y="24851"/>
                  </a:lnTo>
                  <a:lnTo>
                    <a:pt x="10565" y="24791"/>
                  </a:lnTo>
                  <a:lnTo>
                    <a:pt x="9845" y="24851"/>
                  </a:lnTo>
                  <a:lnTo>
                    <a:pt x="9665" y="24912"/>
                  </a:lnTo>
                  <a:lnTo>
                    <a:pt x="9845" y="24912"/>
                  </a:lnTo>
                  <a:lnTo>
                    <a:pt x="10565" y="24972"/>
                  </a:lnTo>
                  <a:lnTo>
                    <a:pt x="11346" y="25092"/>
                  </a:lnTo>
                  <a:lnTo>
                    <a:pt x="11826" y="25212"/>
                  </a:lnTo>
                  <a:lnTo>
                    <a:pt x="12246" y="25332"/>
                  </a:lnTo>
                  <a:lnTo>
                    <a:pt x="12306" y="25392"/>
                  </a:lnTo>
                  <a:lnTo>
                    <a:pt x="12186" y="25392"/>
                  </a:lnTo>
                  <a:lnTo>
                    <a:pt x="12066" y="25332"/>
                  </a:lnTo>
                  <a:lnTo>
                    <a:pt x="11226" y="25272"/>
                  </a:lnTo>
                  <a:lnTo>
                    <a:pt x="10925" y="25272"/>
                  </a:lnTo>
                  <a:lnTo>
                    <a:pt x="10805" y="25212"/>
                  </a:lnTo>
                  <a:lnTo>
                    <a:pt x="10385" y="25212"/>
                  </a:lnTo>
                  <a:lnTo>
                    <a:pt x="10205" y="25152"/>
                  </a:lnTo>
                  <a:lnTo>
                    <a:pt x="10145" y="25152"/>
                  </a:lnTo>
                  <a:lnTo>
                    <a:pt x="10205" y="25212"/>
                  </a:lnTo>
                  <a:lnTo>
                    <a:pt x="9665" y="24912"/>
                  </a:lnTo>
                  <a:lnTo>
                    <a:pt x="9425" y="24731"/>
                  </a:lnTo>
                  <a:lnTo>
                    <a:pt x="9545" y="24912"/>
                  </a:lnTo>
                  <a:lnTo>
                    <a:pt x="10025" y="25392"/>
                  </a:lnTo>
                  <a:lnTo>
                    <a:pt x="9905" y="25392"/>
                  </a:lnTo>
                  <a:lnTo>
                    <a:pt x="9845" y="25332"/>
                  </a:lnTo>
                  <a:lnTo>
                    <a:pt x="9425" y="25212"/>
                  </a:lnTo>
                  <a:lnTo>
                    <a:pt x="9125" y="25152"/>
                  </a:lnTo>
                  <a:lnTo>
                    <a:pt x="8885" y="25092"/>
                  </a:lnTo>
                  <a:lnTo>
                    <a:pt x="8825" y="25092"/>
                  </a:lnTo>
                  <a:lnTo>
                    <a:pt x="8878" y="25145"/>
                  </a:lnTo>
                  <a:lnTo>
                    <a:pt x="8878" y="25145"/>
                  </a:lnTo>
                  <a:lnTo>
                    <a:pt x="8344" y="25092"/>
                  </a:lnTo>
                  <a:lnTo>
                    <a:pt x="8104" y="25092"/>
                  </a:lnTo>
                  <a:lnTo>
                    <a:pt x="8344" y="25152"/>
                  </a:lnTo>
                  <a:lnTo>
                    <a:pt x="8825" y="25392"/>
                  </a:lnTo>
                  <a:lnTo>
                    <a:pt x="5763" y="25392"/>
                  </a:lnTo>
                  <a:lnTo>
                    <a:pt x="5463" y="25332"/>
                  </a:lnTo>
                  <a:lnTo>
                    <a:pt x="5043" y="25332"/>
                  </a:lnTo>
                  <a:lnTo>
                    <a:pt x="4683" y="25212"/>
                  </a:lnTo>
                  <a:lnTo>
                    <a:pt x="4383" y="25152"/>
                  </a:lnTo>
                  <a:lnTo>
                    <a:pt x="4203" y="25092"/>
                  </a:lnTo>
                  <a:lnTo>
                    <a:pt x="4082" y="25032"/>
                  </a:lnTo>
                  <a:lnTo>
                    <a:pt x="3962" y="24972"/>
                  </a:lnTo>
                  <a:lnTo>
                    <a:pt x="4022" y="25032"/>
                  </a:lnTo>
                  <a:lnTo>
                    <a:pt x="4142" y="25152"/>
                  </a:lnTo>
                  <a:lnTo>
                    <a:pt x="4323" y="25212"/>
                  </a:lnTo>
                  <a:lnTo>
                    <a:pt x="4623" y="25392"/>
                  </a:lnTo>
                  <a:lnTo>
                    <a:pt x="1741" y="25392"/>
                  </a:lnTo>
                  <a:lnTo>
                    <a:pt x="1681" y="25512"/>
                  </a:lnTo>
                  <a:lnTo>
                    <a:pt x="1561" y="26292"/>
                  </a:lnTo>
                  <a:lnTo>
                    <a:pt x="3602" y="26292"/>
                  </a:lnTo>
                  <a:lnTo>
                    <a:pt x="3662" y="26352"/>
                  </a:lnTo>
                  <a:lnTo>
                    <a:pt x="3902" y="26412"/>
                  </a:lnTo>
                  <a:lnTo>
                    <a:pt x="4383" y="26412"/>
                  </a:lnTo>
                  <a:lnTo>
                    <a:pt x="4383" y="26472"/>
                  </a:lnTo>
                  <a:lnTo>
                    <a:pt x="4563" y="26472"/>
                  </a:lnTo>
                  <a:lnTo>
                    <a:pt x="4803" y="26532"/>
                  </a:lnTo>
                  <a:lnTo>
                    <a:pt x="4323" y="26532"/>
                  </a:lnTo>
                  <a:lnTo>
                    <a:pt x="3722" y="26592"/>
                  </a:lnTo>
                  <a:lnTo>
                    <a:pt x="2882" y="26652"/>
                  </a:lnTo>
                  <a:lnTo>
                    <a:pt x="2462" y="26712"/>
                  </a:lnTo>
                  <a:lnTo>
                    <a:pt x="2882" y="26772"/>
                  </a:lnTo>
                  <a:lnTo>
                    <a:pt x="3722" y="26832"/>
                  </a:lnTo>
                  <a:lnTo>
                    <a:pt x="4263" y="26952"/>
                  </a:lnTo>
                  <a:lnTo>
                    <a:pt x="3842" y="26952"/>
                  </a:lnTo>
                  <a:lnTo>
                    <a:pt x="2942" y="27072"/>
                  </a:lnTo>
                  <a:lnTo>
                    <a:pt x="2102" y="27253"/>
                  </a:lnTo>
                  <a:lnTo>
                    <a:pt x="1741" y="27313"/>
                  </a:lnTo>
                  <a:lnTo>
                    <a:pt x="2102" y="27313"/>
                  </a:lnTo>
                  <a:lnTo>
                    <a:pt x="2942" y="27373"/>
                  </a:lnTo>
                  <a:lnTo>
                    <a:pt x="3002" y="27373"/>
                  </a:lnTo>
                  <a:lnTo>
                    <a:pt x="2702" y="27493"/>
                  </a:lnTo>
                  <a:lnTo>
                    <a:pt x="1321" y="27493"/>
                  </a:lnTo>
                  <a:lnTo>
                    <a:pt x="1201" y="28153"/>
                  </a:lnTo>
                  <a:lnTo>
                    <a:pt x="961" y="28273"/>
                  </a:lnTo>
                  <a:lnTo>
                    <a:pt x="1201" y="28213"/>
                  </a:lnTo>
                  <a:lnTo>
                    <a:pt x="1201" y="28393"/>
                  </a:lnTo>
                  <a:lnTo>
                    <a:pt x="2042" y="28393"/>
                  </a:lnTo>
                  <a:lnTo>
                    <a:pt x="1501" y="28693"/>
                  </a:lnTo>
                  <a:lnTo>
                    <a:pt x="1201" y="28873"/>
                  </a:lnTo>
                  <a:lnTo>
                    <a:pt x="1081" y="28933"/>
                  </a:lnTo>
                  <a:lnTo>
                    <a:pt x="1" y="29654"/>
                  </a:lnTo>
                  <a:lnTo>
                    <a:pt x="1" y="29654"/>
                  </a:lnTo>
                  <a:lnTo>
                    <a:pt x="1081" y="29173"/>
                  </a:lnTo>
                  <a:lnTo>
                    <a:pt x="1141" y="29113"/>
                  </a:lnTo>
                  <a:lnTo>
                    <a:pt x="1621" y="28993"/>
                  </a:lnTo>
                  <a:lnTo>
                    <a:pt x="2522" y="28633"/>
                  </a:lnTo>
                  <a:lnTo>
                    <a:pt x="3302" y="28393"/>
                  </a:lnTo>
                  <a:lnTo>
                    <a:pt x="2882" y="28693"/>
                  </a:lnTo>
                  <a:lnTo>
                    <a:pt x="2522" y="28993"/>
                  </a:lnTo>
                  <a:lnTo>
                    <a:pt x="2162" y="29353"/>
                  </a:lnTo>
                  <a:lnTo>
                    <a:pt x="1922" y="29654"/>
                  </a:lnTo>
                  <a:lnTo>
                    <a:pt x="1021" y="29654"/>
                  </a:lnTo>
                  <a:lnTo>
                    <a:pt x="961" y="30554"/>
                  </a:lnTo>
                  <a:lnTo>
                    <a:pt x="1922" y="30554"/>
                  </a:lnTo>
                  <a:lnTo>
                    <a:pt x="1741" y="30854"/>
                  </a:lnTo>
                  <a:lnTo>
                    <a:pt x="1561" y="31334"/>
                  </a:lnTo>
                  <a:lnTo>
                    <a:pt x="1501" y="31694"/>
                  </a:lnTo>
                  <a:lnTo>
                    <a:pt x="1621" y="31394"/>
                  </a:lnTo>
                  <a:lnTo>
                    <a:pt x="1922" y="30974"/>
                  </a:lnTo>
                  <a:lnTo>
                    <a:pt x="2282" y="30554"/>
                  </a:lnTo>
                  <a:lnTo>
                    <a:pt x="2702" y="30554"/>
                  </a:lnTo>
                  <a:lnTo>
                    <a:pt x="2642" y="30734"/>
                  </a:lnTo>
                  <a:lnTo>
                    <a:pt x="2522" y="31274"/>
                  </a:lnTo>
                  <a:lnTo>
                    <a:pt x="2462" y="31754"/>
                  </a:lnTo>
                  <a:lnTo>
                    <a:pt x="841" y="31754"/>
                  </a:lnTo>
                  <a:lnTo>
                    <a:pt x="841" y="32715"/>
                  </a:lnTo>
                  <a:lnTo>
                    <a:pt x="3542" y="32715"/>
                  </a:lnTo>
                  <a:lnTo>
                    <a:pt x="3482" y="32775"/>
                  </a:lnTo>
                  <a:lnTo>
                    <a:pt x="3302" y="33015"/>
                  </a:lnTo>
                  <a:lnTo>
                    <a:pt x="3122" y="33255"/>
                  </a:lnTo>
                  <a:lnTo>
                    <a:pt x="3062" y="33375"/>
                  </a:lnTo>
                  <a:lnTo>
                    <a:pt x="3122" y="33315"/>
                  </a:lnTo>
                  <a:lnTo>
                    <a:pt x="3362" y="33075"/>
                  </a:lnTo>
                  <a:lnTo>
                    <a:pt x="3482" y="32955"/>
                  </a:lnTo>
                  <a:lnTo>
                    <a:pt x="3842" y="32715"/>
                  </a:lnTo>
                  <a:lnTo>
                    <a:pt x="3902" y="32715"/>
                  </a:lnTo>
                  <a:lnTo>
                    <a:pt x="3662" y="33075"/>
                  </a:lnTo>
                  <a:lnTo>
                    <a:pt x="3542" y="33435"/>
                  </a:lnTo>
                  <a:lnTo>
                    <a:pt x="3422" y="33435"/>
                  </a:lnTo>
                  <a:lnTo>
                    <a:pt x="3422" y="33495"/>
                  </a:lnTo>
                  <a:lnTo>
                    <a:pt x="3062" y="33675"/>
                  </a:lnTo>
                  <a:lnTo>
                    <a:pt x="2942" y="33795"/>
                  </a:lnTo>
                  <a:lnTo>
                    <a:pt x="2942" y="33795"/>
                  </a:lnTo>
                  <a:lnTo>
                    <a:pt x="3122" y="33735"/>
                  </a:lnTo>
                  <a:lnTo>
                    <a:pt x="3422" y="33735"/>
                  </a:lnTo>
                  <a:lnTo>
                    <a:pt x="2942" y="33915"/>
                  </a:lnTo>
                  <a:lnTo>
                    <a:pt x="2522" y="34216"/>
                  </a:lnTo>
                  <a:lnTo>
                    <a:pt x="841" y="34216"/>
                  </a:lnTo>
                  <a:lnTo>
                    <a:pt x="841" y="35656"/>
                  </a:lnTo>
                  <a:lnTo>
                    <a:pt x="2222" y="35656"/>
                  </a:lnTo>
                  <a:lnTo>
                    <a:pt x="2042" y="35776"/>
                  </a:lnTo>
                  <a:lnTo>
                    <a:pt x="2462" y="35656"/>
                  </a:lnTo>
                  <a:lnTo>
                    <a:pt x="2822" y="35656"/>
                  </a:lnTo>
                  <a:lnTo>
                    <a:pt x="2522" y="35956"/>
                  </a:lnTo>
                  <a:lnTo>
                    <a:pt x="2222" y="36256"/>
                  </a:lnTo>
                  <a:lnTo>
                    <a:pt x="1801" y="36857"/>
                  </a:lnTo>
                  <a:lnTo>
                    <a:pt x="1681" y="37037"/>
                  </a:lnTo>
                  <a:lnTo>
                    <a:pt x="1681" y="37097"/>
                  </a:lnTo>
                  <a:lnTo>
                    <a:pt x="1741" y="37037"/>
                  </a:lnTo>
                  <a:lnTo>
                    <a:pt x="1862" y="36917"/>
                  </a:lnTo>
                  <a:lnTo>
                    <a:pt x="2402" y="36436"/>
                  </a:lnTo>
                  <a:lnTo>
                    <a:pt x="2762" y="36256"/>
                  </a:lnTo>
                  <a:lnTo>
                    <a:pt x="2642" y="36376"/>
                  </a:lnTo>
                  <a:lnTo>
                    <a:pt x="2462" y="36617"/>
                  </a:lnTo>
                  <a:lnTo>
                    <a:pt x="2342" y="36797"/>
                  </a:lnTo>
                  <a:lnTo>
                    <a:pt x="2282" y="36977"/>
                  </a:lnTo>
                  <a:lnTo>
                    <a:pt x="2282" y="37037"/>
                  </a:lnTo>
                  <a:lnTo>
                    <a:pt x="2342" y="36977"/>
                  </a:lnTo>
                  <a:lnTo>
                    <a:pt x="2402" y="36857"/>
                  </a:lnTo>
                  <a:lnTo>
                    <a:pt x="2582" y="36737"/>
                  </a:lnTo>
                  <a:lnTo>
                    <a:pt x="2822" y="36557"/>
                  </a:lnTo>
                  <a:lnTo>
                    <a:pt x="3182" y="36436"/>
                  </a:lnTo>
                  <a:lnTo>
                    <a:pt x="3122" y="36497"/>
                  </a:lnTo>
                  <a:lnTo>
                    <a:pt x="2942" y="36797"/>
                  </a:lnTo>
                  <a:lnTo>
                    <a:pt x="2762" y="37157"/>
                  </a:lnTo>
                  <a:lnTo>
                    <a:pt x="961" y="37157"/>
                  </a:lnTo>
                  <a:lnTo>
                    <a:pt x="1141" y="38657"/>
                  </a:lnTo>
                  <a:lnTo>
                    <a:pt x="2882" y="38657"/>
                  </a:lnTo>
                  <a:lnTo>
                    <a:pt x="2942" y="38838"/>
                  </a:lnTo>
                  <a:lnTo>
                    <a:pt x="3002" y="38657"/>
                  </a:lnTo>
                  <a:lnTo>
                    <a:pt x="3242" y="38657"/>
                  </a:lnTo>
                  <a:lnTo>
                    <a:pt x="3302" y="39138"/>
                  </a:lnTo>
                  <a:lnTo>
                    <a:pt x="3362" y="39558"/>
                  </a:lnTo>
                  <a:lnTo>
                    <a:pt x="3482" y="39918"/>
                  </a:lnTo>
                  <a:lnTo>
                    <a:pt x="3542" y="40218"/>
                  </a:lnTo>
                  <a:lnTo>
                    <a:pt x="3602" y="40278"/>
                  </a:lnTo>
                  <a:lnTo>
                    <a:pt x="3602" y="40158"/>
                  </a:lnTo>
                  <a:lnTo>
                    <a:pt x="3542" y="39918"/>
                  </a:lnTo>
                  <a:lnTo>
                    <a:pt x="3542" y="39558"/>
                  </a:lnTo>
                  <a:lnTo>
                    <a:pt x="3542" y="39138"/>
                  </a:lnTo>
                  <a:lnTo>
                    <a:pt x="3602" y="38838"/>
                  </a:lnTo>
                  <a:lnTo>
                    <a:pt x="3662" y="38657"/>
                  </a:lnTo>
                  <a:lnTo>
                    <a:pt x="4082" y="38657"/>
                  </a:lnTo>
                  <a:lnTo>
                    <a:pt x="4203" y="38838"/>
                  </a:lnTo>
                  <a:lnTo>
                    <a:pt x="4443" y="39198"/>
                  </a:lnTo>
                  <a:lnTo>
                    <a:pt x="4803" y="39618"/>
                  </a:lnTo>
                  <a:lnTo>
                    <a:pt x="5103" y="39918"/>
                  </a:lnTo>
                  <a:lnTo>
                    <a:pt x="5463" y="40158"/>
                  </a:lnTo>
                  <a:lnTo>
                    <a:pt x="5703" y="40338"/>
                  </a:lnTo>
                  <a:lnTo>
                    <a:pt x="5763" y="40338"/>
                  </a:lnTo>
                  <a:lnTo>
                    <a:pt x="5703" y="40278"/>
                  </a:lnTo>
                  <a:lnTo>
                    <a:pt x="5523" y="40098"/>
                  </a:lnTo>
                  <a:lnTo>
                    <a:pt x="5283" y="39798"/>
                  </a:lnTo>
                  <a:lnTo>
                    <a:pt x="4983" y="39438"/>
                  </a:lnTo>
                  <a:lnTo>
                    <a:pt x="4803" y="39018"/>
                  </a:lnTo>
                  <a:lnTo>
                    <a:pt x="4623" y="38657"/>
                  </a:lnTo>
                  <a:lnTo>
                    <a:pt x="4863" y="38657"/>
                  </a:lnTo>
                  <a:lnTo>
                    <a:pt x="5163" y="38898"/>
                  </a:lnTo>
                  <a:lnTo>
                    <a:pt x="5403" y="39018"/>
                  </a:lnTo>
                  <a:lnTo>
                    <a:pt x="5463" y="39018"/>
                  </a:lnTo>
                  <a:lnTo>
                    <a:pt x="5403" y="38958"/>
                  </a:lnTo>
                  <a:lnTo>
                    <a:pt x="5223" y="38838"/>
                  </a:lnTo>
                  <a:lnTo>
                    <a:pt x="5103" y="38657"/>
                  </a:lnTo>
                  <a:lnTo>
                    <a:pt x="9425" y="38657"/>
                  </a:lnTo>
                  <a:lnTo>
                    <a:pt x="8584" y="40878"/>
                  </a:lnTo>
                  <a:lnTo>
                    <a:pt x="1441" y="40878"/>
                  </a:lnTo>
                  <a:lnTo>
                    <a:pt x="1741" y="42319"/>
                  </a:lnTo>
                  <a:lnTo>
                    <a:pt x="8164" y="42319"/>
                  </a:lnTo>
                  <a:lnTo>
                    <a:pt x="7684" y="43940"/>
                  </a:lnTo>
                  <a:lnTo>
                    <a:pt x="2162" y="43940"/>
                  </a:lnTo>
                  <a:lnTo>
                    <a:pt x="2762" y="46041"/>
                  </a:lnTo>
                  <a:lnTo>
                    <a:pt x="7204" y="46041"/>
                  </a:lnTo>
                  <a:lnTo>
                    <a:pt x="6844" y="47781"/>
                  </a:lnTo>
                  <a:lnTo>
                    <a:pt x="3362" y="47781"/>
                  </a:lnTo>
                  <a:lnTo>
                    <a:pt x="3842" y="48982"/>
                  </a:lnTo>
                  <a:lnTo>
                    <a:pt x="4383" y="50122"/>
                  </a:lnTo>
                  <a:lnTo>
                    <a:pt x="6484" y="50122"/>
                  </a:lnTo>
                  <a:lnTo>
                    <a:pt x="6243" y="51863"/>
                  </a:lnTo>
                  <a:lnTo>
                    <a:pt x="5223" y="51863"/>
                  </a:lnTo>
                  <a:lnTo>
                    <a:pt x="6123" y="53424"/>
                  </a:lnTo>
                  <a:lnTo>
                    <a:pt x="6063" y="54324"/>
                  </a:lnTo>
                  <a:lnTo>
                    <a:pt x="6664" y="54384"/>
                  </a:lnTo>
                  <a:lnTo>
                    <a:pt x="7204" y="55165"/>
                  </a:lnTo>
                  <a:lnTo>
                    <a:pt x="65129" y="55165"/>
                  </a:lnTo>
                  <a:lnTo>
                    <a:pt x="65249" y="56065"/>
                  </a:lnTo>
                  <a:lnTo>
                    <a:pt x="65249" y="56245"/>
                  </a:lnTo>
                  <a:lnTo>
                    <a:pt x="68730" y="55885"/>
                  </a:lnTo>
                  <a:lnTo>
                    <a:pt x="68670" y="55645"/>
                  </a:lnTo>
                  <a:lnTo>
                    <a:pt x="68610" y="55165"/>
                  </a:lnTo>
                  <a:lnTo>
                    <a:pt x="69090" y="55165"/>
                  </a:lnTo>
                  <a:lnTo>
                    <a:pt x="70051" y="53544"/>
                  </a:lnTo>
                  <a:lnTo>
                    <a:pt x="71011" y="51863"/>
                  </a:lnTo>
                  <a:lnTo>
                    <a:pt x="68070" y="51863"/>
                  </a:lnTo>
                  <a:lnTo>
                    <a:pt x="67710" y="50122"/>
                  </a:lnTo>
                  <a:lnTo>
                    <a:pt x="71852" y="50122"/>
                  </a:lnTo>
                  <a:lnTo>
                    <a:pt x="72392" y="48982"/>
                  </a:lnTo>
                  <a:lnTo>
                    <a:pt x="72872" y="47781"/>
                  </a:lnTo>
                  <a:lnTo>
                    <a:pt x="67170" y="47781"/>
                  </a:lnTo>
                  <a:lnTo>
                    <a:pt x="66749" y="46041"/>
                  </a:lnTo>
                  <a:lnTo>
                    <a:pt x="73472" y="46041"/>
                  </a:lnTo>
                  <a:lnTo>
                    <a:pt x="74132" y="43940"/>
                  </a:lnTo>
                  <a:lnTo>
                    <a:pt x="66149" y="43940"/>
                  </a:lnTo>
                  <a:lnTo>
                    <a:pt x="65669" y="42319"/>
                  </a:lnTo>
                  <a:lnTo>
                    <a:pt x="74493" y="42319"/>
                  </a:lnTo>
                  <a:lnTo>
                    <a:pt x="74793" y="40878"/>
                  </a:lnTo>
                  <a:lnTo>
                    <a:pt x="65189" y="40878"/>
                  </a:lnTo>
                  <a:lnTo>
                    <a:pt x="64408" y="38657"/>
                  </a:lnTo>
                  <a:lnTo>
                    <a:pt x="75153" y="38657"/>
                  </a:lnTo>
                  <a:lnTo>
                    <a:pt x="75273" y="37157"/>
                  </a:lnTo>
                  <a:lnTo>
                    <a:pt x="63868" y="37157"/>
                  </a:lnTo>
                  <a:lnTo>
                    <a:pt x="63208" y="35656"/>
                  </a:lnTo>
                  <a:lnTo>
                    <a:pt x="75393" y="35656"/>
                  </a:lnTo>
                  <a:lnTo>
                    <a:pt x="75453" y="34216"/>
                  </a:lnTo>
                  <a:lnTo>
                    <a:pt x="62608" y="34216"/>
                  </a:lnTo>
                  <a:lnTo>
                    <a:pt x="61887" y="32715"/>
                  </a:lnTo>
                  <a:lnTo>
                    <a:pt x="75453" y="32715"/>
                  </a:lnTo>
                  <a:lnTo>
                    <a:pt x="75393" y="31754"/>
                  </a:lnTo>
                  <a:lnTo>
                    <a:pt x="61467" y="31754"/>
                  </a:lnTo>
                  <a:lnTo>
                    <a:pt x="60867" y="30554"/>
                  </a:lnTo>
                  <a:lnTo>
                    <a:pt x="66629" y="30554"/>
                  </a:lnTo>
                  <a:lnTo>
                    <a:pt x="66449" y="30794"/>
                  </a:lnTo>
                  <a:lnTo>
                    <a:pt x="66149" y="31154"/>
                  </a:lnTo>
                  <a:lnTo>
                    <a:pt x="66089" y="31274"/>
                  </a:lnTo>
                  <a:lnTo>
                    <a:pt x="66209" y="31154"/>
                  </a:lnTo>
                  <a:lnTo>
                    <a:pt x="66509" y="30914"/>
                  </a:lnTo>
                  <a:lnTo>
                    <a:pt x="66929" y="30554"/>
                  </a:lnTo>
                  <a:lnTo>
                    <a:pt x="69390" y="30554"/>
                  </a:lnTo>
                  <a:lnTo>
                    <a:pt x="69390" y="30614"/>
                  </a:lnTo>
                  <a:lnTo>
                    <a:pt x="69390" y="30734"/>
                  </a:lnTo>
                  <a:lnTo>
                    <a:pt x="69450" y="30614"/>
                  </a:lnTo>
                  <a:lnTo>
                    <a:pt x="69450" y="30554"/>
                  </a:lnTo>
                  <a:lnTo>
                    <a:pt x="75333" y="30554"/>
                  </a:lnTo>
                  <a:lnTo>
                    <a:pt x="75213" y="29654"/>
                  </a:lnTo>
                  <a:lnTo>
                    <a:pt x="69631" y="29654"/>
                  </a:lnTo>
                  <a:lnTo>
                    <a:pt x="69631" y="28933"/>
                  </a:lnTo>
                  <a:lnTo>
                    <a:pt x="69631" y="28393"/>
                  </a:lnTo>
                  <a:lnTo>
                    <a:pt x="75093" y="28393"/>
                  </a:lnTo>
                  <a:lnTo>
                    <a:pt x="74913" y="27493"/>
                  </a:lnTo>
                  <a:lnTo>
                    <a:pt x="69991" y="27493"/>
                  </a:lnTo>
                  <a:lnTo>
                    <a:pt x="69871" y="27193"/>
                  </a:lnTo>
                  <a:lnTo>
                    <a:pt x="69450" y="26292"/>
                  </a:lnTo>
                  <a:lnTo>
                    <a:pt x="69811" y="26292"/>
                  </a:lnTo>
                  <a:lnTo>
                    <a:pt x="70111" y="26532"/>
                  </a:lnTo>
                  <a:lnTo>
                    <a:pt x="70291" y="26832"/>
                  </a:lnTo>
                  <a:lnTo>
                    <a:pt x="70411" y="27012"/>
                  </a:lnTo>
                  <a:lnTo>
                    <a:pt x="70411" y="26772"/>
                  </a:lnTo>
                  <a:lnTo>
                    <a:pt x="70351" y="26532"/>
                  </a:lnTo>
                  <a:lnTo>
                    <a:pt x="70291" y="26292"/>
                  </a:lnTo>
                  <a:lnTo>
                    <a:pt x="74733" y="26292"/>
                  </a:lnTo>
                  <a:lnTo>
                    <a:pt x="74553" y="25512"/>
                  </a:lnTo>
                  <a:lnTo>
                    <a:pt x="74553" y="25392"/>
                  </a:lnTo>
                  <a:lnTo>
                    <a:pt x="71611" y="25392"/>
                  </a:lnTo>
                  <a:lnTo>
                    <a:pt x="71491" y="25152"/>
                  </a:lnTo>
                  <a:lnTo>
                    <a:pt x="71191" y="24791"/>
                  </a:lnTo>
                  <a:lnTo>
                    <a:pt x="70771" y="24371"/>
                  </a:lnTo>
                  <a:lnTo>
                    <a:pt x="70411" y="24011"/>
                  </a:lnTo>
                  <a:lnTo>
                    <a:pt x="70051" y="23771"/>
                  </a:lnTo>
                  <a:lnTo>
                    <a:pt x="69450" y="23351"/>
                  </a:lnTo>
                  <a:lnTo>
                    <a:pt x="69811" y="23411"/>
                  </a:lnTo>
                  <a:lnTo>
                    <a:pt x="70951" y="23591"/>
                  </a:lnTo>
                  <a:lnTo>
                    <a:pt x="69931" y="22991"/>
                  </a:lnTo>
                  <a:lnTo>
                    <a:pt x="69150" y="22631"/>
                  </a:lnTo>
                  <a:lnTo>
                    <a:pt x="68670" y="22450"/>
                  </a:lnTo>
                  <a:lnTo>
                    <a:pt x="68610" y="22450"/>
                  </a:lnTo>
                  <a:lnTo>
                    <a:pt x="68550" y="22330"/>
                  </a:lnTo>
                  <a:lnTo>
                    <a:pt x="68550" y="22330"/>
                  </a:lnTo>
                  <a:lnTo>
                    <a:pt x="68910" y="22390"/>
                  </a:lnTo>
                  <a:lnTo>
                    <a:pt x="69390" y="22450"/>
                  </a:lnTo>
                  <a:lnTo>
                    <a:pt x="69871" y="22631"/>
                  </a:lnTo>
                  <a:lnTo>
                    <a:pt x="70351" y="22811"/>
                  </a:lnTo>
                  <a:lnTo>
                    <a:pt x="70771" y="23051"/>
                  </a:lnTo>
                  <a:lnTo>
                    <a:pt x="71131" y="23231"/>
                  </a:lnTo>
                  <a:lnTo>
                    <a:pt x="70831" y="22931"/>
                  </a:lnTo>
                  <a:lnTo>
                    <a:pt x="70531" y="22631"/>
                  </a:lnTo>
                  <a:lnTo>
                    <a:pt x="70051" y="22270"/>
                  </a:lnTo>
                  <a:lnTo>
                    <a:pt x="69571" y="21910"/>
                  </a:lnTo>
                  <a:lnTo>
                    <a:pt x="69090" y="21670"/>
                  </a:lnTo>
                  <a:lnTo>
                    <a:pt x="68790" y="21550"/>
                  </a:lnTo>
                  <a:lnTo>
                    <a:pt x="68790" y="21430"/>
                  </a:lnTo>
                  <a:lnTo>
                    <a:pt x="69090" y="21430"/>
                  </a:lnTo>
                  <a:lnTo>
                    <a:pt x="69931" y="21550"/>
                  </a:lnTo>
                  <a:lnTo>
                    <a:pt x="70531" y="21610"/>
                  </a:lnTo>
                  <a:lnTo>
                    <a:pt x="69991" y="21310"/>
                  </a:lnTo>
                  <a:lnTo>
                    <a:pt x="69210" y="20950"/>
                  </a:lnTo>
                  <a:lnTo>
                    <a:pt x="68490" y="20710"/>
                  </a:lnTo>
                  <a:lnTo>
                    <a:pt x="68910" y="20710"/>
                  </a:lnTo>
                  <a:lnTo>
                    <a:pt x="69210" y="20650"/>
                  </a:lnTo>
                  <a:lnTo>
                    <a:pt x="68970" y="20530"/>
                  </a:lnTo>
                  <a:lnTo>
                    <a:pt x="68370" y="20290"/>
                  </a:lnTo>
                  <a:lnTo>
                    <a:pt x="68250" y="20230"/>
                  </a:lnTo>
                  <a:lnTo>
                    <a:pt x="67950" y="19749"/>
                  </a:lnTo>
                  <a:lnTo>
                    <a:pt x="67530" y="19149"/>
                  </a:lnTo>
                  <a:lnTo>
                    <a:pt x="68010" y="19389"/>
                  </a:lnTo>
                  <a:lnTo>
                    <a:pt x="68430" y="19689"/>
                  </a:lnTo>
                  <a:lnTo>
                    <a:pt x="68850" y="19989"/>
                  </a:lnTo>
                  <a:lnTo>
                    <a:pt x="68970" y="20109"/>
                  </a:lnTo>
                  <a:lnTo>
                    <a:pt x="68970" y="20109"/>
                  </a:lnTo>
                  <a:lnTo>
                    <a:pt x="68850" y="19929"/>
                  </a:lnTo>
                  <a:lnTo>
                    <a:pt x="68550" y="19569"/>
                  </a:lnTo>
                  <a:lnTo>
                    <a:pt x="68010" y="19089"/>
                  </a:lnTo>
                  <a:lnTo>
                    <a:pt x="67290" y="18609"/>
                  </a:lnTo>
                  <a:lnTo>
                    <a:pt x="66269" y="18009"/>
                  </a:lnTo>
                  <a:lnTo>
                    <a:pt x="65369" y="17588"/>
                  </a:lnTo>
                  <a:lnTo>
                    <a:pt x="65369" y="17588"/>
                  </a:lnTo>
                  <a:lnTo>
                    <a:pt x="66629" y="17828"/>
                  </a:lnTo>
                  <a:lnTo>
                    <a:pt x="67410" y="18009"/>
                  </a:lnTo>
                  <a:lnTo>
                    <a:pt x="68010" y="18249"/>
                  </a:lnTo>
                  <a:lnTo>
                    <a:pt x="68430" y="18429"/>
                  </a:lnTo>
                  <a:lnTo>
                    <a:pt x="68070" y="18129"/>
                  </a:lnTo>
                  <a:lnTo>
                    <a:pt x="67470" y="17768"/>
                  </a:lnTo>
                  <a:lnTo>
                    <a:pt x="66809" y="17408"/>
                  </a:lnTo>
                  <a:lnTo>
                    <a:pt x="66029" y="17108"/>
                  </a:lnTo>
                  <a:lnTo>
                    <a:pt x="66029" y="16808"/>
                  </a:lnTo>
                  <a:lnTo>
                    <a:pt x="65909" y="16028"/>
                  </a:lnTo>
                  <a:lnTo>
                    <a:pt x="65669" y="15127"/>
                  </a:lnTo>
                  <a:lnTo>
                    <a:pt x="65309" y="14287"/>
                  </a:lnTo>
                  <a:lnTo>
                    <a:pt x="65429" y="14467"/>
                  </a:lnTo>
                  <a:lnTo>
                    <a:pt x="66569" y="15548"/>
                  </a:lnTo>
                  <a:lnTo>
                    <a:pt x="67109" y="16088"/>
                  </a:lnTo>
                  <a:lnTo>
                    <a:pt x="67470" y="16628"/>
                  </a:lnTo>
                  <a:lnTo>
                    <a:pt x="67710" y="17048"/>
                  </a:lnTo>
                  <a:lnTo>
                    <a:pt x="67590" y="16568"/>
                  </a:lnTo>
                  <a:lnTo>
                    <a:pt x="67290" y="15968"/>
                  </a:lnTo>
                  <a:lnTo>
                    <a:pt x="66929" y="15247"/>
                  </a:lnTo>
                  <a:lnTo>
                    <a:pt x="66509" y="14707"/>
                  </a:lnTo>
                  <a:lnTo>
                    <a:pt x="66509" y="14707"/>
                  </a:lnTo>
                  <a:lnTo>
                    <a:pt x="66929" y="15187"/>
                  </a:lnTo>
                  <a:lnTo>
                    <a:pt x="67230" y="15728"/>
                  </a:lnTo>
                  <a:lnTo>
                    <a:pt x="67710" y="16568"/>
                  </a:lnTo>
                  <a:lnTo>
                    <a:pt x="67950" y="17288"/>
                  </a:lnTo>
                  <a:lnTo>
                    <a:pt x="68070" y="17588"/>
                  </a:lnTo>
                  <a:lnTo>
                    <a:pt x="68130" y="17828"/>
                  </a:lnTo>
                  <a:lnTo>
                    <a:pt x="68190" y="18009"/>
                  </a:lnTo>
                  <a:lnTo>
                    <a:pt x="68190" y="17828"/>
                  </a:lnTo>
                  <a:lnTo>
                    <a:pt x="68130" y="17588"/>
                  </a:lnTo>
                  <a:lnTo>
                    <a:pt x="68130" y="17288"/>
                  </a:lnTo>
                  <a:lnTo>
                    <a:pt x="67950" y="16448"/>
                  </a:lnTo>
                  <a:lnTo>
                    <a:pt x="67650" y="15548"/>
                  </a:lnTo>
                  <a:lnTo>
                    <a:pt x="67230" y="14647"/>
                  </a:lnTo>
                  <a:lnTo>
                    <a:pt x="66809" y="13867"/>
                  </a:lnTo>
                  <a:lnTo>
                    <a:pt x="66989" y="14047"/>
                  </a:lnTo>
                  <a:lnTo>
                    <a:pt x="67230" y="14347"/>
                  </a:lnTo>
                  <a:lnTo>
                    <a:pt x="67410" y="14527"/>
                  </a:lnTo>
                  <a:lnTo>
                    <a:pt x="67650" y="14827"/>
                  </a:lnTo>
                  <a:lnTo>
                    <a:pt x="68190" y="15427"/>
                  </a:lnTo>
                  <a:lnTo>
                    <a:pt x="68670" y="16148"/>
                  </a:lnTo>
                  <a:lnTo>
                    <a:pt x="69090" y="16928"/>
                  </a:lnTo>
                  <a:lnTo>
                    <a:pt x="69450" y="17588"/>
                  </a:lnTo>
                  <a:lnTo>
                    <a:pt x="69631" y="18069"/>
                  </a:lnTo>
                  <a:lnTo>
                    <a:pt x="69571" y="17588"/>
                  </a:lnTo>
                  <a:lnTo>
                    <a:pt x="69390" y="16808"/>
                  </a:lnTo>
                  <a:lnTo>
                    <a:pt x="69090" y="15968"/>
                  </a:lnTo>
                  <a:lnTo>
                    <a:pt x="68790" y="15307"/>
                  </a:lnTo>
                  <a:lnTo>
                    <a:pt x="68430" y="14647"/>
                  </a:lnTo>
                  <a:lnTo>
                    <a:pt x="69571" y="15548"/>
                  </a:lnTo>
                  <a:lnTo>
                    <a:pt x="70231" y="16208"/>
                  </a:lnTo>
                  <a:lnTo>
                    <a:pt x="70531" y="16508"/>
                  </a:lnTo>
                  <a:lnTo>
                    <a:pt x="70771" y="16748"/>
                  </a:lnTo>
                  <a:lnTo>
                    <a:pt x="70891" y="17048"/>
                  </a:lnTo>
                  <a:lnTo>
                    <a:pt x="71011" y="17228"/>
                  </a:lnTo>
                  <a:lnTo>
                    <a:pt x="71071" y="17408"/>
                  </a:lnTo>
                  <a:lnTo>
                    <a:pt x="71071" y="17228"/>
                  </a:lnTo>
                  <a:lnTo>
                    <a:pt x="71011" y="16988"/>
                  </a:lnTo>
                  <a:lnTo>
                    <a:pt x="70891" y="16688"/>
                  </a:lnTo>
                  <a:lnTo>
                    <a:pt x="70711" y="16388"/>
                  </a:lnTo>
                  <a:lnTo>
                    <a:pt x="70471" y="16028"/>
                  </a:lnTo>
                  <a:lnTo>
                    <a:pt x="69871" y="15247"/>
                  </a:lnTo>
                  <a:lnTo>
                    <a:pt x="69210" y="14527"/>
                  </a:lnTo>
                  <a:lnTo>
                    <a:pt x="68610" y="13867"/>
                  </a:lnTo>
                  <a:lnTo>
                    <a:pt x="68250" y="13507"/>
                  </a:lnTo>
                  <a:lnTo>
                    <a:pt x="68250" y="13507"/>
                  </a:lnTo>
                  <a:lnTo>
                    <a:pt x="68790" y="13687"/>
                  </a:lnTo>
                  <a:lnTo>
                    <a:pt x="69571" y="14167"/>
                  </a:lnTo>
                  <a:lnTo>
                    <a:pt x="70171" y="14587"/>
                  </a:lnTo>
                  <a:lnTo>
                    <a:pt x="70591" y="14947"/>
                  </a:lnTo>
                  <a:lnTo>
                    <a:pt x="70591" y="14947"/>
                  </a:lnTo>
                  <a:lnTo>
                    <a:pt x="70471" y="14707"/>
                  </a:lnTo>
                  <a:lnTo>
                    <a:pt x="70291" y="14527"/>
                  </a:lnTo>
                  <a:lnTo>
                    <a:pt x="69751" y="13927"/>
                  </a:lnTo>
                  <a:lnTo>
                    <a:pt x="69390" y="13627"/>
                  </a:lnTo>
                  <a:lnTo>
                    <a:pt x="69030" y="13327"/>
                  </a:lnTo>
                  <a:lnTo>
                    <a:pt x="68310" y="12906"/>
                  </a:lnTo>
                  <a:lnTo>
                    <a:pt x="67590" y="12546"/>
                  </a:lnTo>
                  <a:lnTo>
                    <a:pt x="69330" y="12906"/>
                  </a:lnTo>
                  <a:lnTo>
                    <a:pt x="69511" y="12906"/>
                  </a:lnTo>
                  <a:lnTo>
                    <a:pt x="70291" y="13086"/>
                  </a:lnTo>
                  <a:lnTo>
                    <a:pt x="72152" y="13567"/>
                  </a:lnTo>
                  <a:lnTo>
                    <a:pt x="72932" y="13807"/>
                  </a:lnTo>
                  <a:lnTo>
                    <a:pt x="72212" y="13447"/>
                  </a:lnTo>
                  <a:lnTo>
                    <a:pt x="70471" y="12666"/>
                  </a:lnTo>
                  <a:lnTo>
                    <a:pt x="69030" y="12126"/>
                  </a:lnTo>
                  <a:lnTo>
                    <a:pt x="68790" y="12066"/>
                  </a:lnTo>
                  <a:lnTo>
                    <a:pt x="68010" y="11826"/>
                  </a:lnTo>
                  <a:lnTo>
                    <a:pt x="68970" y="11826"/>
                  </a:lnTo>
                  <a:lnTo>
                    <a:pt x="71191" y="11886"/>
                  </a:lnTo>
                  <a:lnTo>
                    <a:pt x="70531" y="11766"/>
                  </a:lnTo>
                  <a:lnTo>
                    <a:pt x="69030" y="11346"/>
                  </a:lnTo>
                  <a:lnTo>
                    <a:pt x="68490" y="11286"/>
                  </a:lnTo>
                  <a:lnTo>
                    <a:pt x="68670" y="11286"/>
                  </a:lnTo>
                  <a:lnTo>
                    <a:pt x="69150" y="11346"/>
                  </a:lnTo>
                  <a:lnTo>
                    <a:pt x="69270" y="11346"/>
                  </a:lnTo>
                  <a:lnTo>
                    <a:pt x="69150" y="11286"/>
                  </a:lnTo>
                  <a:lnTo>
                    <a:pt x="68670" y="11166"/>
                  </a:lnTo>
                  <a:lnTo>
                    <a:pt x="68250" y="10986"/>
                  </a:lnTo>
                  <a:lnTo>
                    <a:pt x="68010" y="10926"/>
                  </a:lnTo>
                  <a:lnTo>
                    <a:pt x="68010" y="10865"/>
                  </a:lnTo>
                  <a:lnTo>
                    <a:pt x="68130" y="10865"/>
                  </a:lnTo>
                  <a:lnTo>
                    <a:pt x="69330" y="10685"/>
                  </a:lnTo>
                  <a:lnTo>
                    <a:pt x="69871" y="10625"/>
                  </a:lnTo>
                  <a:lnTo>
                    <a:pt x="69270" y="10565"/>
                  </a:lnTo>
                  <a:lnTo>
                    <a:pt x="67950" y="10445"/>
                  </a:lnTo>
                  <a:lnTo>
                    <a:pt x="66569" y="10445"/>
                  </a:lnTo>
                  <a:lnTo>
                    <a:pt x="65729" y="10565"/>
                  </a:lnTo>
                  <a:lnTo>
                    <a:pt x="66689" y="10265"/>
                  </a:lnTo>
                  <a:lnTo>
                    <a:pt x="67410" y="10085"/>
                  </a:lnTo>
                  <a:lnTo>
                    <a:pt x="67530" y="10085"/>
                  </a:lnTo>
                  <a:lnTo>
                    <a:pt x="68010" y="9965"/>
                  </a:lnTo>
                  <a:lnTo>
                    <a:pt x="68610" y="9785"/>
                  </a:lnTo>
                  <a:lnTo>
                    <a:pt x="67170" y="9785"/>
                  </a:lnTo>
                  <a:lnTo>
                    <a:pt x="66629" y="9845"/>
                  </a:lnTo>
                  <a:lnTo>
                    <a:pt x="65849" y="9905"/>
                  </a:lnTo>
                  <a:lnTo>
                    <a:pt x="65189" y="9965"/>
                  </a:lnTo>
                  <a:lnTo>
                    <a:pt x="65069" y="9965"/>
                  </a:lnTo>
                  <a:lnTo>
                    <a:pt x="65369" y="9845"/>
                  </a:lnTo>
                  <a:lnTo>
                    <a:pt x="65609" y="9785"/>
                  </a:lnTo>
                  <a:lnTo>
                    <a:pt x="65909" y="9725"/>
                  </a:lnTo>
                  <a:lnTo>
                    <a:pt x="66389" y="9605"/>
                  </a:lnTo>
                  <a:lnTo>
                    <a:pt x="66569" y="9545"/>
                  </a:lnTo>
                  <a:lnTo>
                    <a:pt x="66689" y="9425"/>
                  </a:lnTo>
                  <a:lnTo>
                    <a:pt x="66569" y="9485"/>
                  </a:lnTo>
                  <a:lnTo>
                    <a:pt x="66389" y="9485"/>
                  </a:lnTo>
                  <a:lnTo>
                    <a:pt x="65909" y="9425"/>
                  </a:lnTo>
                  <a:lnTo>
                    <a:pt x="65309" y="9425"/>
                  </a:lnTo>
                  <a:lnTo>
                    <a:pt x="64829" y="9485"/>
                  </a:lnTo>
                  <a:lnTo>
                    <a:pt x="64408" y="9605"/>
                  </a:lnTo>
                  <a:lnTo>
                    <a:pt x="65009" y="9245"/>
                  </a:lnTo>
                  <a:lnTo>
                    <a:pt x="65309" y="9125"/>
                  </a:lnTo>
                  <a:lnTo>
                    <a:pt x="65429" y="9065"/>
                  </a:lnTo>
                  <a:lnTo>
                    <a:pt x="65309" y="9065"/>
                  </a:lnTo>
                  <a:lnTo>
                    <a:pt x="65004" y="9116"/>
                  </a:lnTo>
                  <a:lnTo>
                    <a:pt x="65004" y="9116"/>
                  </a:lnTo>
                  <a:lnTo>
                    <a:pt x="65789" y="8885"/>
                  </a:lnTo>
                  <a:lnTo>
                    <a:pt x="66329" y="8765"/>
                  </a:lnTo>
                  <a:lnTo>
                    <a:pt x="66449" y="8765"/>
                  </a:lnTo>
                  <a:lnTo>
                    <a:pt x="66449" y="8705"/>
                  </a:lnTo>
                  <a:lnTo>
                    <a:pt x="66269" y="8765"/>
                  </a:lnTo>
                  <a:lnTo>
                    <a:pt x="65789" y="8765"/>
                  </a:lnTo>
                  <a:lnTo>
                    <a:pt x="64168" y="8885"/>
                  </a:lnTo>
                  <a:lnTo>
                    <a:pt x="63148" y="9005"/>
                  </a:lnTo>
                  <a:lnTo>
                    <a:pt x="63868" y="8705"/>
                  </a:lnTo>
                  <a:lnTo>
                    <a:pt x="64768" y="8344"/>
                  </a:lnTo>
                  <a:lnTo>
                    <a:pt x="65129" y="8104"/>
                  </a:lnTo>
                  <a:lnTo>
                    <a:pt x="65489" y="7924"/>
                  </a:lnTo>
                  <a:lnTo>
                    <a:pt x="65549" y="7864"/>
                  </a:lnTo>
                  <a:lnTo>
                    <a:pt x="65609" y="7804"/>
                  </a:lnTo>
                  <a:lnTo>
                    <a:pt x="65729" y="7684"/>
                  </a:lnTo>
                  <a:lnTo>
                    <a:pt x="65909" y="7564"/>
                  </a:lnTo>
                  <a:lnTo>
                    <a:pt x="66029" y="7384"/>
                  </a:lnTo>
                  <a:lnTo>
                    <a:pt x="65909" y="7504"/>
                  </a:lnTo>
                  <a:lnTo>
                    <a:pt x="65669" y="7624"/>
                  </a:lnTo>
                  <a:lnTo>
                    <a:pt x="65549" y="7744"/>
                  </a:lnTo>
                  <a:lnTo>
                    <a:pt x="65429" y="7804"/>
                  </a:lnTo>
                  <a:lnTo>
                    <a:pt x="64648" y="8104"/>
                  </a:lnTo>
                  <a:lnTo>
                    <a:pt x="63748" y="8284"/>
                  </a:lnTo>
                  <a:lnTo>
                    <a:pt x="61887" y="8645"/>
                  </a:lnTo>
                  <a:lnTo>
                    <a:pt x="61527" y="8705"/>
                  </a:lnTo>
                  <a:lnTo>
                    <a:pt x="61347" y="8765"/>
                  </a:lnTo>
                  <a:lnTo>
                    <a:pt x="60927" y="8825"/>
                  </a:lnTo>
                  <a:lnTo>
                    <a:pt x="60026" y="9005"/>
                  </a:lnTo>
                  <a:lnTo>
                    <a:pt x="59186" y="9245"/>
                  </a:lnTo>
                  <a:lnTo>
                    <a:pt x="58166" y="9545"/>
                  </a:lnTo>
                  <a:lnTo>
                    <a:pt x="57505" y="9845"/>
                  </a:lnTo>
                  <a:lnTo>
                    <a:pt x="57505" y="9845"/>
                  </a:lnTo>
                  <a:lnTo>
                    <a:pt x="57926" y="9485"/>
                  </a:lnTo>
                  <a:lnTo>
                    <a:pt x="58406" y="9125"/>
                  </a:lnTo>
                  <a:lnTo>
                    <a:pt x="58886" y="8765"/>
                  </a:lnTo>
                  <a:lnTo>
                    <a:pt x="59366" y="8524"/>
                  </a:lnTo>
                  <a:lnTo>
                    <a:pt x="59726" y="8344"/>
                  </a:lnTo>
                  <a:lnTo>
                    <a:pt x="59726" y="8344"/>
                  </a:lnTo>
                  <a:lnTo>
                    <a:pt x="59306" y="8404"/>
                  </a:lnTo>
                  <a:lnTo>
                    <a:pt x="58406" y="8645"/>
                  </a:lnTo>
                  <a:lnTo>
                    <a:pt x="58406" y="8645"/>
                  </a:lnTo>
                  <a:lnTo>
                    <a:pt x="58526" y="8585"/>
                  </a:lnTo>
                  <a:lnTo>
                    <a:pt x="58646" y="8524"/>
                  </a:lnTo>
                  <a:lnTo>
                    <a:pt x="58526" y="8524"/>
                  </a:lnTo>
                  <a:lnTo>
                    <a:pt x="58166" y="8645"/>
                  </a:lnTo>
                  <a:lnTo>
                    <a:pt x="57685" y="8825"/>
                  </a:lnTo>
                  <a:lnTo>
                    <a:pt x="57145" y="9065"/>
                  </a:lnTo>
                  <a:lnTo>
                    <a:pt x="56785" y="9305"/>
                  </a:lnTo>
                  <a:lnTo>
                    <a:pt x="56785" y="9305"/>
                  </a:lnTo>
                  <a:lnTo>
                    <a:pt x="57445" y="8344"/>
                  </a:lnTo>
                  <a:lnTo>
                    <a:pt x="57685" y="8104"/>
                  </a:lnTo>
                  <a:lnTo>
                    <a:pt x="57325" y="8344"/>
                  </a:lnTo>
                  <a:lnTo>
                    <a:pt x="56485" y="8344"/>
                  </a:lnTo>
                  <a:lnTo>
                    <a:pt x="55885" y="8404"/>
                  </a:lnTo>
                  <a:lnTo>
                    <a:pt x="55224" y="8464"/>
                  </a:lnTo>
                  <a:lnTo>
                    <a:pt x="54624" y="8585"/>
                  </a:lnTo>
                  <a:lnTo>
                    <a:pt x="53964" y="8765"/>
                  </a:lnTo>
                  <a:lnTo>
                    <a:pt x="54084" y="8705"/>
                  </a:lnTo>
                  <a:lnTo>
                    <a:pt x="55044" y="8464"/>
                  </a:lnTo>
                  <a:lnTo>
                    <a:pt x="55705" y="8224"/>
                  </a:lnTo>
                  <a:lnTo>
                    <a:pt x="56905" y="7924"/>
                  </a:lnTo>
                  <a:lnTo>
                    <a:pt x="57986" y="7744"/>
                  </a:lnTo>
                  <a:lnTo>
                    <a:pt x="58466" y="7624"/>
                  </a:lnTo>
                  <a:lnTo>
                    <a:pt x="57986" y="7624"/>
                  </a:lnTo>
                  <a:lnTo>
                    <a:pt x="56845" y="7744"/>
                  </a:lnTo>
                  <a:lnTo>
                    <a:pt x="55525" y="7924"/>
                  </a:lnTo>
                  <a:lnTo>
                    <a:pt x="56305" y="7684"/>
                  </a:lnTo>
                  <a:lnTo>
                    <a:pt x="57625" y="7384"/>
                  </a:lnTo>
                  <a:lnTo>
                    <a:pt x="58286" y="7204"/>
                  </a:lnTo>
                  <a:lnTo>
                    <a:pt x="58826" y="7204"/>
                  </a:lnTo>
                  <a:lnTo>
                    <a:pt x="59066" y="7264"/>
                  </a:lnTo>
                  <a:lnTo>
                    <a:pt x="59186" y="7324"/>
                  </a:lnTo>
                  <a:lnTo>
                    <a:pt x="59306" y="7324"/>
                  </a:lnTo>
                  <a:lnTo>
                    <a:pt x="59186" y="7264"/>
                  </a:lnTo>
                  <a:lnTo>
                    <a:pt x="59066" y="7204"/>
                  </a:lnTo>
                  <a:lnTo>
                    <a:pt x="58826" y="7144"/>
                  </a:lnTo>
                  <a:lnTo>
                    <a:pt x="58586" y="7084"/>
                  </a:lnTo>
                  <a:lnTo>
                    <a:pt x="58226" y="7084"/>
                  </a:lnTo>
                  <a:lnTo>
                    <a:pt x="57565" y="7144"/>
                  </a:lnTo>
                  <a:lnTo>
                    <a:pt x="56245" y="7324"/>
                  </a:lnTo>
                  <a:lnTo>
                    <a:pt x="55464" y="7504"/>
                  </a:lnTo>
                  <a:lnTo>
                    <a:pt x="55645" y="7324"/>
                  </a:lnTo>
                  <a:lnTo>
                    <a:pt x="55945" y="7264"/>
                  </a:lnTo>
                  <a:lnTo>
                    <a:pt x="57145" y="6964"/>
                  </a:lnTo>
                  <a:lnTo>
                    <a:pt x="57445" y="6904"/>
                  </a:lnTo>
                  <a:lnTo>
                    <a:pt x="57926" y="6844"/>
                  </a:lnTo>
                  <a:lnTo>
                    <a:pt x="58586" y="6784"/>
                  </a:lnTo>
                  <a:lnTo>
                    <a:pt x="59306" y="6784"/>
                  </a:lnTo>
                  <a:lnTo>
                    <a:pt x="59966" y="6844"/>
                  </a:lnTo>
                  <a:lnTo>
                    <a:pt x="60507" y="6964"/>
                  </a:lnTo>
                  <a:lnTo>
                    <a:pt x="60927" y="7084"/>
                  </a:lnTo>
                  <a:lnTo>
                    <a:pt x="61047" y="7084"/>
                  </a:lnTo>
                  <a:lnTo>
                    <a:pt x="60927" y="7024"/>
                  </a:lnTo>
                  <a:lnTo>
                    <a:pt x="60567" y="6904"/>
                  </a:lnTo>
                  <a:lnTo>
                    <a:pt x="59966" y="6724"/>
                  </a:lnTo>
                  <a:lnTo>
                    <a:pt x="59306" y="6544"/>
                  </a:lnTo>
                  <a:lnTo>
                    <a:pt x="58526" y="6484"/>
                  </a:lnTo>
                  <a:lnTo>
                    <a:pt x="58166" y="6424"/>
                  </a:lnTo>
                  <a:lnTo>
                    <a:pt x="58826" y="6304"/>
                  </a:lnTo>
                  <a:lnTo>
                    <a:pt x="59366" y="6244"/>
                  </a:lnTo>
                  <a:lnTo>
                    <a:pt x="59966" y="6244"/>
                  </a:lnTo>
                  <a:lnTo>
                    <a:pt x="60026" y="6304"/>
                  </a:lnTo>
                  <a:lnTo>
                    <a:pt x="60627" y="6304"/>
                  </a:lnTo>
                  <a:lnTo>
                    <a:pt x="61107" y="6424"/>
                  </a:lnTo>
                  <a:lnTo>
                    <a:pt x="61467" y="6484"/>
                  </a:lnTo>
                  <a:lnTo>
                    <a:pt x="61107" y="6364"/>
                  </a:lnTo>
                  <a:lnTo>
                    <a:pt x="60627" y="6183"/>
                  </a:lnTo>
                  <a:lnTo>
                    <a:pt x="60026" y="6063"/>
                  </a:lnTo>
                  <a:lnTo>
                    <a:pt x="59426" y="5943"/>
                  </a:lnTo>
                  <a:lnTo>
                    <a:pt x="58886" y="5943"/>
                  </a:lnTo>
                  <a:lnTo>
                    <a:pt x="58646" y="5883"/>
                  </a:lnTo>
                  <a:lnTo>
                    <a:pt x="58106" y="5823"/>
                  </a:lnTo>
                  <a:lnTo>
                    <a:pt x="58346" y="5763"/>
                  </a:lnTo>
                  <a:lnTo>
                    <a:pt x="58766" y="5703"/>
                  </a:lnTo>
                  <a:lnTo>
                    <a:pt x="59186" y="5583"/>
                  </a:lnTo>
                  <a:lnTo>
                    <a:pt x="60086" y="5583"/>
                  </a:lnTo>
                  <a:lnTo>
                    <a:pt x="60447" y="5643"/>
                  </a:lnTo>
                  <a:lnTo>
                    <a:pt x="60086" y="5523"/>
                  </a:lnTo>
                  <a:lnTo>
                    <a:pt x="59906" y="5463"/>
                  </a:lnTo>
                  <a:lnTo>
                    <a:pt x="60687" y="5463"/>
                  </a:lnTo>
                  <a:lnTo>
                    <a:pt x="61107" y="5523"/>
                  </a:lnTo>
                  <a:lnTo>
                    <a:pt x="61407" y="5583"/>
                  </a:lnTo>
                  <a:lnTo>
                    <a:pt x="61107" y="5463"/>
                  </a:lnTo>
                  <a:lnTo>
                    <a:pt x="60747" y="5343"/>
                  </a:lnTo>
                  <a:lnTo>
                    <a:pt x="60267" y="5223"/>
                  </a:lnTo>
                  <a:lnTo>
                    <a:pt x="60207" y="5223"/>
                  </a:lnTo>
                  <a:lnTo>
                    <a:pt x="60086" y="5163"/>
                  </a:lnTo>
                  <a:lnTo>
                    <a:pt x="59666" y="5103"/>
                  </a:lnTo>
                  <a:lnTo>
                    <a:pt x="59126" y="5103"/>
                  </a:lnTo>
                  <a:lnTo>
                    <a:pt x="58406" y="5223"/>
                  </a:lnTo>
                  <a:lnTo>
                    <a:pt x="58586" y="5163"/>
                  </a:lnTo>
                  <a:lnTo>
                    <a:pt x="59246" y="4983"/>
                  </a:lnTo>
                  <a:lnTo>
                    <a:pt x="59726" y="4923"/>
                  </a:lnTo>
                  <a:lnTo>
                    <a:pt x="60267" y="4863"/>
                  </a:lnTo>
                  <a:lnTo>
                    <a:pt x="61767" y="4863"/>
                  </a:lnTo>
                  <a:lnTo>
                    <a:pt x="61287" y="4803"/>
                  </a:lnTo>
                  <a:lnTo>
                    <a:pt x="60267" y="4623"/>
                  </a:lnTo>
                  <a:lnTo>
                    <a:pt x="59726" y="4623"/>
                  </a:lnTo>
                  <a:lnTo>
                    <a:pt x="60747" y="4323"/>
                  </a:lnTo>
                  <a:lnTo>
                    <a:pt x="61227" y="4203"/>
                  </a:lnTo>
                  <a:lnTo>
                    <a:pt x="60747" y="4263"/>
                  </a:lnTo>
                  <a:lnTo>
                    <a:pt x="59846" y="4383"/>
                  </a:lnTo>
                  <a:lnTo>
                    <a:pt x="60447" y="4203"/>
                  </a:lnTo>
                  <a:lnTo>
                    <a:pt x="61107" y="4083"/>
                  </a:lnTo>
                  <a:lnTo>
                    <a:pt x="61467" y="4023"/>
                  </a:lnTo>
                  <a:lnTo>
                    <a:pt x="61647" y="4023"/>
                  </a:lnTo>
                  <a:lnTo>
                    <a:pt x="62067" y="3963"/>
                  </a:lnTo>
                  <a:lnTo>
                    <a:pt x="62367" y="3963"/>
                  </a:lnTo>
                  <a:lnTo>
                    <a:pt x="62067" y="3903"/>
                  </a:lnTo>
                  <a:lnTo>
                    <a:pt x="61467" y="3842"/>
                  </a:lnTo>
                  <a:lnTo>
                    <a:pt x="61347" y="3842"/>
                  </a:lnTo>
                  <a:lnTo>
                    <a:pt x="61227" y="3782"/>
                  </a:lnTo>
                  <a:lnTo>
                    <a:pt x="61107" y="3782"/>
                  </a:lnTo>
                  <a:lnTo>
                    <a:pt x="61167" y="3722"/>
                  </a:lnTo>
                  <a:lnTo>
                    <a:pt x="62307" y="3722"/>
                  </a:lnTo>
                  <a:lnTo>
                    <a:pt x="62788" y="3782"/>
                  </a:lnTo>
                  <a:lnTo>
                    <a:pt x="63148" y="3842"/>
                  </a:lnTo>
                  <a:lnTo>
                    <a:pt x="63388" y="3963"/>
                  </a:lnTo>
                  <a:lnTo>
                    <a:pt x="63508" y="3963"/>
                  </a:lnTo>
                  <a:lnTo>
                    <a:pt x="63448" y="3903"/>
                  </a:lnTo>
                  <a:lnTo>
                    <a:pt x="63148" y="3782"/>
                  </a:lnTo>
                  <a:lnTo>
                    <a:pt x="62788" y="3662"/>
                  </a:lnTo>
                  <a:lnTo>
                    <a:pt x="62367" y="3542"/>
                  </a:lnTo>
                  <a:lnTo>
                    <a:pt x="61647" y="3362"/>
                  </a:lnTo>
                  <a:lnTo>
                    <a:pt x="61047" y="3362"/>
                  </a:lnTo>
                  <a:lnTo>
                    <a:pt x="61407" y="3302"/>
                  </a:lnTo>
                  <a:lnTo>
                    <a:pt x="62728" y="3122"/>
                  </a:lnTo>
                  <a:lnTo>
                    <a:pt x="62968" y="3122"/>
                  </a:lnTo>
                  <a:lnTo>
                    <a:pt x="63448" y="3062"/>
                  </a:lnTo>
                  <a:lnTo>
                    <a:pt x="63868" y="3122"/>
                  </a:lnTo>
                  <a:lnTo>
                    <a:pt x="64168" y="3242"/>
                  </a:lnTo>
                  <a:lnTo>
                    <a:pt x="64168" y="3242"/>
                  </a:lnTo>
                  <a:lnTo>
                    <a:pt x="63868" y="3062"/>
                  </a:lnTo>
                  <a:lnTo>
                    <a:pt x="63448" y="2942"/>
                  </a:lnTo>
                  <a:lnTo>
                    <a:pt x="62968" y="2882"/>
                  </a:lnTo>
                  <a:lnTo>
                    <a:pt x="61587" y="2882"/>
                  </a:lnTo>
                  <a:lnTo>
                    <a:pt x="62007" y="2702"/>
                  </a:lnTo>
                  <a:lnTo>
                    <a:pt x="62247" y="2582"/>
                  </a:lnTo>
                  <a:lnTo>
                    <a:pt x="63748" y="2582"/>
                  </a:lnTo>
                  <a:lnTo>
                    <a:pt x="64228" y="2642"/>
                  </a:lnTo>
                  <a:lnTo>
                    <a:pt x="64708" y="2762"/>
                  </a:lnTo>
                  <a:lnTo>
                    <a:pt x="65069" y="2882"/>
                  </a:lnTo>
                  <a:lnTo>
                    <a:pt x="65369" y="2942"/>
                  </a:lnTo>
                  <a:lnTo>
                    <a:pt x="65129" y="2822"/>
                  </a:lnTo>
                  <a:lnTo>
                    <a:pt x="64768" y="2642"/>
                  </a:lnTo>
                  <a:lnTo>
                    <a:pt x="64288" y="2402"/>
                  </a:lnTo>
                  <a:lnTo>
                    <a:pt x="63748" y="2282"/>
                  </a:lnTo>
                  <a:lnTo>
                    <a:pt x="63268" y="2162"/>
                  </a:lnTo>
                  <a:lnTo>
                    <a:pt x="63568" y="2042"/>
                  </a:lnTo>
                  <a:lnTo>
                    <a:pt x="63988" y="2222"/>
                  </a:lnTo>
                  <a:lnTo>
                    <a:pt x="64648" y="2402"/>
                  </a:lnTo>
                  <a:lnTo>
                    <a:pt x="65189" y="2522"/>
                  </a:lnTo>
                  <a:lnTo>
                    <a:pt x="66029" y="2702"/>
                  </a:lnTo>
                  <a:lnTo>
                    <a:pt x="66449" y="2882"/>
                  </a:lnTo>
                  <a:lnTo>
                    <a:pt x="66809" y="3062"/>
                  </a:lnTo>
                  <a:lnTo>
                    <a:pt x="67049" y="3182"/>
                  </a:lnTo>
                  <a:lnTo>
                    <a:pt x="66869" y="3002"/>
                  </a:lnTo>
                  <a:lnTo>
                    <a:pt x="66509" y="2762"/>
                  </a:lnTo>
                  <a:lnTo>
                    <a:pt x="66089" y="2522"/>
                  </a:lnTo>
                  <a:lnTo>
                    <a:pt x="65249" y="2162"/>
                  </a:lnTo>
                  <a:lnTo>
                    <a:pt x="64768" y="1982"/>
                  </a:lnTo>
                  <a:lnTo>
                    <a:pt x="64288" y="1922"/>
                  </a:lnTo>
                  <a:lnTo>
                    <a:pt x="63988" y="1922"/>
                  </a:lnTo>
                  <a:lnTo>
                    <a:pt x="64168" y="1862"/>
                  </a:lnTo>
                  <a:lnTo>
                    <a:pt x="64889" y="1862"/>
                  </a:lnTo>
                  <a:lnTo>
                    <a:pt x="65489" y="1922"/>
                  </a:lnTo>
                  <a:lnTo>
                    <a:pt x="65969" y="1982"/>
                  </a:lnTo>
                  <a:lnTo>
                    <a:pt x="66509" y="2102"/>
                  </a:lnTo>
                  <a:lnTo>
                    <a:pt x="67470" y="2402"/>
                  </a:lnTo>
                  <a:lnTo>
                    <a:pt x="67890" y="2522"/>
                  </a:lnTo>
                  <a:lnTo>
                    <a:pt x="67470" y="2342"/>
                  </a:lnTo>
                  <a:lnTo>
                    <a:pt x="66569" y="1922"/>
                  </a:lnTo>
                  <a:lnTo>
                    <a:pt x="66089" y="1682"/>
                  </a:lnTo>
                  <a:lnTo>
                    <a:pt x="65609" y="1561"/>
                  </a:lnTo>
                  <a:lnTo>
                    <a:pt x="65369" y="1501"/>
                  </a:lnTo>
                  <a:lnTo>
                    <a:pt x="65609" y="1441"/>
                  </a:lnTo>
                  <a:lnTo>
                    <a:pt x="65789" y="1381"/>
                  </a:lnTo>
                  <a:lnTo>
                    <a:pt x="66509" y="1441"/>
                  </a:lnTo>
                  <a:lnTo>
                    <a:pt x="67530" y="1441"/>
                  </a:lnTo>
                  <a:lnTo>
                    <a:pt x="68010" y="1501"/>
                  </a:lnTo>
                  <a:lnTo>
                    <a:pt x="68490" y="1622"/>
                  </a:lnTo>
                  <a:lnTo>
                    <a:pt x="68850" y="1742"/>
                  </a:lnTo>
                  <a:lnTo>
                    <a:pt x="69090" y="1862"/>
                  </a:lnTo>
                  <a:lnTo>
                    <a:pt x="68850" y="1682"/>
                  </a:lnTo>
                  <a:lnTo>
                    <a:pt x="68490" y="1441"/>
                  </a:lnTo>
                  <a:lnTo>
                    <a:pt x="68070" y="1321"/>
                  </a:lnTo>
                  <a:lnTo>
                    <a:pt x="67350" y="1081"/>
                  </a:lnTo>
                  <a:lnTo>
                    <a:pt x="67170" y="1081"/>
                  </a:lnTo>
                  <a:lnTo>
                    <a:pt x="66509" y="1021"/>
                  </a:lnTo>
                  <a:lnTo>
                    <a:pt x="66269" y="1021"/>
                  </a:lnTo>
                  <a:lnTo>
                    <a:pt x="67049" y="721"/>
                  </a:lnTo>
                  <a:lnTo>
                    <a:pt x="67950" y="421"/>
                  </a:lnTo>
                  <a:lnTo>
                    <a:pt x="68250" y="361"/>
                  </a:lnTo>
                  <a:lnTo>
                    <a:pt x="68370" y="361"/>
                  </a:lnTo>
                  <a:lnTo>
                    <a:pt x="68250" y="301"/>
                  </a:lnTo>
                  <a:lnTo>
                    <a:pt x="67950" y="361"/>
                  </a:lnTo>
                  <a:lnTo>
                    <a:pt x="66989" y="541"/>
                  </a:lnTo>
                  <a:lnTo>
                    <a:pt x="65369" y="841"/>
                  </a:lnTo>
                  <a:lnTo>
                    <a:pt x="64949" y="1021"/>
                  </a:lnTo>
                  <a:lnTo>
                    <a:pt x="64588" y="1201"/>
                  </a:lnTo>
                  <a:lnTo>
                    <a:pt x="64829" y="1021"/>
                  </a:lnTo>
                  <a:lnTo>
                    <a:pt x="65489" y="541"/>
                  </a:lnTo>
                  <a:lnTo>
                    <a:pt x="66449" y="1"/>
                  </a:lnTo>
                  <a:close/>
                </a:path>
              </a:pathLst>
            </a:custGeom>
            <a:solidFill>
              <a:srgbClr val="140E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42"/>
          <p:cNvSpPr/>
          <p:nvPr/>
        </p:nvSpPr>
        <p:spPr>
          <a:xfrm>
            <a:off x="4772000" y="3376276"/>
            <a:ext cx="3250339" cy="52152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Russo One"/>
              </a:rPr>
              <a:t>VINTAGE</a:t>
            </a: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 Beach &amp; Palms Newsletter by Slidesgo">
  <a:themeElements>
    <a:clrScheme name="Simple Light">
      <a:dk1>
        <a:srgbClr val="140E30"/>
      </a:dk1>
      <a:lt1>
        <a:srgbClr val="FFE183"/>
      </a:lt1>
      <a:dk2>
        <a:srgbClr val="FF008C"/>
      </a:dk2>
      <a:lt2>
        <a:srgbClr val="FFFFFF"/>
      </a:lt2>
      <a:accent1>
        <a:srgbClr val="00C4F9"/>
      </a:accent1>
      <a:accent2>
        <a:srgbClr val="F2A467"/>
      </a:accent2>
      <a:accent3>
        <a:srgbClr val="2156B6"/>
      </a:accent3>
      <a:accent4>
        <a:srgbClr val="FF9DC7"/>
      </a:accent4>
      <a:accent5>
        <a:srgbClr val="FFFFFF"/>
      </a:accent5>
      <a:accent6>
        <a:srgbClr val="FFFFFF"/>
      </a:accent6>
      <a:hlink>
        <a:srgbClr val="FFE1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